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72894A-7FBE-4586-BDE5-5AB7D72FF1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BA1848-EE0B-4D64-B2E9-6BAAD3D93EC4}">
      <dgm:prSet/>
      <dgm:spPr/>
      <dgm:t>
        <a:bodyPr/>
        <a:lstStyle/>
        <a:p>
          <a:r>
            <a:rPr lang="en-US"/>
            <a:t>Visual Studio 2022</a:t>
          </a:r>
        </a:p>
      </dgm:t>
    </dgm:pt>
    <dgm:pt modelId="{2FA06EE1-287A-438A-9D62-1380E1EDD4A9}" type="parTrans" cxnId="{673F615F-B75D-4F12-829D-D5C3470009B2}">
      <dgm:prSet/>
      <dgm:spPr/>
      <dgm:t>
        <a:bodyPr/>
        <a:lstStyle/>
        <a:p>
          <a:endParaRPr lang="en-US"/>
        </a:p>
      </dgm:t>
    </dgm:pt>
    <dgm:pt modelId="{36620ECC-F415-40B6-9AA2-53DE10EF2D99}" type="sibTrans" cxnId="{673F615F-B75D-4F12-829D-D5C3470009B2}">
      <dgm:prSet/>
      <dgm:spPr/>
      <dgm:t>
        <a:bodyPr/>
        <a:lstStyle/>
        <a:p>
          <a:endParaRPr lang="en-US"/>
        </a:p>
      </dgm:t>
    </dgm:pt>
    <dgm:pt modelId="{DEE94051-308A-415F-A1AF-94E8A39A255F}">
      <dgm:prSet/>
      <dgm:spPr/>
      <dgm:t>
        <a:bodyPr/>
        <a:lstStyle/>
        <a:p>
          <a:r>
            <a:rPr lang="en-US"/>
            <a:t>Computer</a:t>
          </a:r>
        </a:p>
      </dgm:t>
    </dgm:pt>
    <dgm:pt modelId="{A4CBBF46-2EAB-473C-AC49-FCD53A42CF31}" type="parTrans" cxnId="{66FE1DF1-79EE-4450-841F-F08A6AEE72C9}">
      <dgm:prSet/>
      <dgm:spPr/>
      <dgm:t>
        <a:bodyPr/>
        <a:lstStyle/>
        <a:p>
          <a:endParaRPr lang="en-US"/>
        </a:p>
      </dgm:t>
    </dgm:pt>
    <dgm:pt modelId="{625608CD-6C83-426C-A10D-BF69DA139497}" type="sibTrans" cxnId="{66FE1DF1-79EE-4450-841F-F08A6AEE72C9}">
      <dgm:prSet/>
      <dgm:spPr/>
      <dgm:t>
        <a:bodyPr/>
        <a:lstStyle/>
        <a:p>
          <a:endParaRPr lang="en-US"/>
        </a:p>
      </dgm:t>
    </dgm:pt>
    <dgm:pt modelId="{175570B3-4B2D-470E-88DB-D9EC6F0A2FA4}">
      <dgm:prSet/>
      <dgm:spPr/>
      <dgm:t>
        <a:bodyPr/>
        <a:lstStyle/>
        <a:p>
          <a:r>
            <a:rPr lang="en-US"/>
            <a:t>Arduino</a:t>
          </a:r>
        </a:p>
      </dgm:t>
    </dgm:pt>
    <dgm:pt modelId="{C708C438-6E0A-403A-A014-8C541042BAF6}" type="parTrans" cxnId="{3EEEDC02-4D91-4269-B5E4-42F32C980D07}">
      <dgm:prSet/>
      <dgm:spPr/>
      <dgm:t>
        <a:bodyPr/>
        <a:lstStyle/>
        <a:p>
          <a:endParaRPr lang="en-US"/>
        </a:p>
      </dgm:t>
    </dgm:pt>
    <dgm:pt modelId="{642E317A-557D-466D-AB7F-3F9343311AF3}" type="sibTrans" cxnId="{3EEEDC02-4D91-4269-B5E4-42F32C980D07}">
      <dgm:prSet/>
      <dgm:spPr/>
      <dgm:t>
        <a:bodyPr/>
        <a:lstStyle/>
        <a:p>
          <a:endParaRPr lang="en-US"/>
        </a:p>
      </dgm:t>
    </dgm:pt>
    <dgm:pt modelId="{E6CF7D3B-0CC8-48D3-8ADF-8CA9690BE30E}">
      <dgm:prSet/>
      <dgm:spPr/>
      <dgm:t>
        <a:bodyPr/>
        <a:lstStyle/>
        <a:p>
          <a:r>
            <a:rPr lang="en-US"/>
            <a:t>Arduino IDE</a:t>
          </a:r>
        </a:p>
      </dgm:t>
    </dgm:pt>
    <dgm:pt modelId="{1EBED8D1-9A4B-47E9-B61D-4A73A4A55CB2}" type="parTrans" cxnId="{68154F01-6D0D-440E-926A-7877737E579C}">
      <dgm:prSet/>
      <dgm:spPr/>
      <dgm:t>
        <a:bodyPr/>
        <a:lstStyle/>
        <a:p>
          <a:endParaRPr lang="en-US"/>
        </a:p>
      </dgm:t>
    </dgm:pt>
    <dgm:pt modelId="{04AAF134-5A77-441B-8D5A-7A7A28F870E4}" type="sibTrans" cxnId="{68154F01-6D0D-440E-926A-7877737E579C}">
      <dgm:prSet/>
      <dgm:spPr/>
      <dgm:t>
        <a:bodyPr/>
        <a:lstStyle/>
        <a:p>
          <a:endParaRPr lang="en-US"/>
        </a:p>
      </dgm:t>
    </dgm:pt>
    <dgm:pt modelId="{588E6D02-68F2-4149-A392-17FE49FDD0B5}" type="pres">
      <dgm:prSet presAssocID="{A272894A-7FBE-4586-BDE5-5AB7D72FF158}" presName="root" presStyleCnt="0">
        <dgm:presLayoutVars>
          <dgm:dir/>
          <dgm:resizeHandles val="exact"/>
        </dgm:presLayoutVars>
      </dgm:prSet>
      <dgm:spPr/>
    </dgm:pt>
    <dgm:pt modelId="{F560E8BB-696F-43A7-9A01-0EEB6BEE7D1B}" type="pres">
      <dgm:prSet presAssocID="{55BA1848-EE0B-4D64-B2E9-6BAAD3D93EC4}" presName="compNode" presStyleCnt="0"/>
      <dgm:spPr/>
    </dgm:pt>
    <dgm:pt modelId="{568AC79F-B5D0-48B1-8546-A8B0C29C3EF0}" type="pres">
      <dgm:prSet presAssocID="{55BA1848-EE0B-4D64-B2E9-6BAAD3D93EC4}" presName="bgRect" presStyleLbl="bgShp" presStyleIdx="0" presStyleCnt="4"/>
      <dgm:spPr/>
    </dgm:pt>
    <dgm:pt modelId="{1DBCFCE2-3558-499C-BA68-564F94193C3E}" type="pres">
      <dgm:prSet presAssocID="{55BA1848-EE0B-4D64-B2E9-6BAAD3D93E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77363DCD-59D8-4C34-8D9E-D97F6A36A4FE}" type="pres">
      <dgm:prSet presAssocID="{55BA1848-EE0B-4D64-B2E9-6BAAD3D93EC4}" presName="spaceRect" presStyleCnt="0"/>
      <dgm:spPr/>
    </dgm:pt>
    <dgm:pt modelId="{662DE93C-6A32-4DC7-A4D0-2129AA249A11}" type="pres">
      <dgm:prSet presAssocID="{55BA1848-EE0B-4D64-B2E9-6BAAD3D93EC4}" presName="parTx" presStyleLbl="revTx" presStyleIdx="0" presStyleCnt="4">
        <dgm:presLayoutVars>
          <dgm:chMax val="0"/>
          <dgm:chPref val="0"/>
        </dgm:presLayoutVars>
      </dgm:prSet>
      <dgm:spPr/>
    </dgm:pt>
    <dgm:pt modelId="{83DFF4E7-F4A4-44E1-BE38-E857BDC079BB}" type="pres">
      <dgm:prSet presAssocID="{36620ECC-F415-40B6-9AA2-53DE10EF2D99}" presName="sibTrans" presStyleCnt="0"/>
      <dgm:spPr/>
    </dgm:pt>
    <dgm:pt modelId="{704AD405-BF47-476F-9D74-E9D2CCF1A58C}" type="pres">
      <dgm:prSet presAssocID="{DEE94051-308A-415F-A1AF-94E8A39A255F}" presName="compNode" presStyleCnt="0"/>
      <dgm:spPr/>
    </dgm:pt>
    <dgm:pt modelId="{8399587E-AC4F-40EF-BDCA-299B322921EE}" type="pres">
      <dgm:prSet presAssocID="{DEE94051-308A-415F-A1AF-94E8A39A255F}" presName="bgRect" presStyleLbl="bgShp" presStyleIdx="1" presStyleCnt="4"/>
      <dgm:spPr/>
    </dgm:pt>
    <dgm:pt modelId="{D863A02A-3D1C-410B-8333-E8328E9DA2E6}" type="pres">
      <dgm:prSet presAssocID="{DEE94051-308A-415F-A1AF-94E8A39A25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0807A470-5F1F-4F6C-A609-4A5BDCBAF1A8}" type="pres">
      <dgm:prSet presAssocID="{DEE94051-308A-415F-A1AF-94E8A39A255F}" presName="spaceRect" presStyleCnt="0"/>
      <dgm:spPr/>
    </dgm:pt>
    <dgm:pt modelId="{22750161-6843-4D04-AD93-96DBEF373095}" type="pres">
      <dgm:prSet presAssocID="{DEE94051-308A-415F-A1AF-94E8A39A255F}" presName="parTx" presStyleLbl="revTx" presStyleIdx="1" presStyleCnt="4">
        <dgm:presLayoutVars>
          <dgm:chMax val="0"/>
          <dgm:chPref val="0"/>
        </dgm:presLayoutVars>
      </dgm:prSet>
      <dgm:spPr/>
    </dgm:pt>
    <dgm:pt modelId="{D1C84A58-4298-49D5-BB28-1EFA053BD523}" type="pres">
      <dgm:prSet presAssocID="{625608CD-6C83-426C-A10D-BF69DA139497}" presName="sibTrans" presStyleCnt="0"/>
      <dgm:spPr/>
    </dgm:pt>
    <dgm:pt modelId="{D78A3172-0143-41A7-A356-2F2557F48B66}" type="pres">
      <dgm:prSet presAssocID="{175570B3-4B2D-470E-88DB-D9EC6F0A2FA4}" presName="compNode" presStyleCnt="0"/>
      <dgm:spPr/>
    </dgm:pt>
    <dgm:pt modelId="{2E094509-DBB5-4E4A-A48B-12DA7615D926}" type="pres">
      <dgm:prSet presAssocID="{175570B3-4B2D-470E-88DB-D9EC6F0A2FA4}" presName="bgRect" presStyleLbl="bgShp" presStyleIdx="2" presStyleCnt="4"/>
      <dgm:spPr/>
    </dgm:pt>
    <dgm:pt modelId="{5E13415A-A095-4433-AE40-32EF588BD361}" type="pres">
      <dgm:prSet presAssocID="{175570B3-4B2D-470E-88DB-D9EC6F0A2FA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DF08542-6BFD-4CAF-8374-32FC8240A547}" type="pres">
      <dgm:prSet presAssocID="{175570B3-4B2D-470E-88DB-D9EC6F0A2FA4}" presName="spaceRect" presStyleCnt="0"/>
      <dgm:spPr/>
    </dgm:pt>
    <dgm:pt modelId="{AC777EAE-600D-4590-BAF7-6F5B4691CB61}" type="pres">
      <dgm:prSet presAssocID="{175570B3-4B2D-470E-88DB-D9EC6F0A2FA4}" presName="parTx" presStyleLbl="revTx" presStyleIdx="2" presStyleCnt="4">
        <dgm:presLayoutVars>
          <dgm:chMax val="0"/>
          <dgm:chPref val="0"/>
        </dgm:presLayoutVars>
      </dgm:prSet>
      <dgm:spPr/>
    </dgm:pt>
    <dgm:pt modelId="{1B023D8B-7EBE-4394-9791-1814C2FD5956}" type="pres">
      <dgm:prSet presAssocID="{642E317A-557D-466D-AB7F-3F9343311AF3}" presName="sibTrans" presStyleCnt="0"/>
      <dgm:spPr/>
    </dgm:pt>
    <dgm:pt modelId="{9CED1AF0-8CE5-4622-8A2F-2A9CA9D7DD6A}" type="pres">
      <dgm:prSet presAssocID="{E6CF7D3B-0CC8-48D3-8ADF-8CA9690BE30E}" presName="compNode" presStyleCnt="0"/>
      <dgm:spPr/>
    </dgm:pt>
    <dgm:pt modelId="{5C769DFF-DEA3-4C5B-9A2D-0E1BC769466B}" type="pres">
      <dgm:prSet presAssocID="{E6CF7D3B-0CC8-48D3-8ADF-8CA9690BE30E}" presName="bgRect" presStyleLbl="bgShp" presStyleIdx="3" presStyleCnt="4"/>
      <dgm:spPr/>
    </dgm:pt>
    <dgm:pt modelId="{7D5741EF-38C0-49D1-B45A-F18B26AD1076}" type="pres">
      <dgm:prSet presAssocID="{E6CF7D3B-0CC8-48D3-8ADF-8CA9690BE30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router"/>
        </a:ext>
      </dgm:extLst>
    </dgm:pt>
    <dgm:pt modelId="{E86495FF-C165-4F62-8761-CCFCC1DFCC7C}" type="pres">
      <dgm:prSet presAssocID="{E6CF7D3B-0CC8-48D3-8ADF-8CA9690BE30E}" presName="spaceRect" presStyleCnt="0"/>
      <dgm:spPr/>
    </dgm:pt>
    <dgm:pt modelId="{715B5B1B-AA29-47E3-89CF-A95E1709720A}" type="pres">
      <dgm:prSet presAssocID="{E6CF7D3B-0CC8-48D3-8ADF-8CA9690BE30E}" presName="parTx" presStyleLbl="revTx" presStyleIdx="3" presStyleCnt="4">
        <dgm:presLayoutVars>
          <dgm:chMax val="0"/>
          <dgm:chPref val="0"/>
        </dgm:presLayoutVars>
      </dgm:prSet>
      <dgm:spPr/>
    </dgm:pt>
  </dgm:ptLst>
  <dgm:cxnLst>
    <dgm:cxn modelId="{68154F01-6D0D-440E-926A-7877737E579C}" srcId="{A272894A-7FBE-4586-BDE5-5AB7D72FF158}" destId="{E6CF7D3B-0CC8-48D3-8ADF-8CA9690BE30E}" srcOrd="3" destOrd="0" parTransId="{1EBED8D1-9A4B-47E9-B61D-4A73A4A55CB2}" sibTransId="{04AAF134-5A77-441B-8D5A-7A7A28F870E4}"/>
    <dgm:cxn modelId="{3EEEDC02-4D91-4269-B5E4-42F32C980D07}" srcId="{A272894A-7FBE-4586-BDE5-5AB7D72FF158}" destId="{175570B3-4B2D-470E-88DB-D9EC6F0A2FA4}" srcOrd="2" destOrd="0" parTransId="{C708C438-6E0A-403A-A014-8C541042BAF6}" sibTransId="{642E317A-557D-466D-AB7F-3F9343311AF3}"/>
    <dgm:cxn modelId="{E3786F06-0BCA-4267-97D8-B5E34D5B8D39}" type="presOf" srcId="{55BA1848-EE0B-4D64-B2E9-6BAAD3D93EC4}" destId="{662DE93C-6A32-4DC7-A4D0-2129AA249A11}" srcOrd="0" destOrd="0" presId="urn:microsoft.com/office/officeart/2018/2/layout/IconVerticalSolidList"/>
    <dgm:cxn modelId="{420EF73D-6418-43D6-A8D6-C8E003F7A0A3}" type="presOf" srcId="{175570B3-4B2D-470E-88DB-D9EC6F0A2FA4}" destId="{AC777EAE-600D-4590-BAF7-6F5B4691CB61}" srcOrd="0" destOrd="0" presId="urn:microsoft.com/office/officeart/2018/2/layout/IconVerticalSolidList"/>
    <dgm:cxn modelId="{673F615F-B75D-4F12-829D-D5C3470009B2}" srcId="{A272894A-7FBE-4586-BDE5-5AB7D72FF158}" destId="{55BA1848-EE0B-4D64-B2E9-6BAAD3D93EC4}" srcOrd="0" destOrd="0" parTransId="{2FA06EE1-287A-438A-9D62-1380E1EDD4A9}" sibTransId="{36620ECC-F415-40B6-9AA2-53DE10EF2D99}"/>
    <dgm:cxn modelId="{C253DCAD-CB1B-4261-A23C-D363489FBE7B}" type="presOf" srcId="{E6CF7D3B-0CC8-48D3-8ADF-8CA9690BE30E}" destId="{715B5B1B-AA29-47E3-89CF-A95E1709720A}" srcOrd="0" destOrd="0" presId="urn:microsoft.com/office/officeart/2018/2/layout/IconVerticalSolidList"/>
    <dgm:cxn modelId="{297F83C1-A72F-4E4C-864D-B2A1C7533AA0}" type="presOf" srcId="{A272894A-7FBE-4586-BDE5-5AB7D72FF158}" destId="{588E6D02-68F2-4149-A392-17FE49FDD0B5}" srcOrd="0" destOrd="0" presId="urn:microsoft.com/office/officeart/2018/2/layout/IconVerticalSolidList"/>
    <dgm:cxn modelId="{5A18ACF0-EB6A-4D3A-B10E-31BA7EEAE1D0}" type="presOf" srcId="{DEE94051-308A-415F-A1AF-94E8A39A255F}" destId="{22750161-6843-4D04-AD93-96DBEF373095}" srcOrd="0" destOrd="0" presId="urn:microsoft.com/office/officeart/2018/2/layout/IconVerticalSolidList"/>
    <dgm:cxn modelId="{66FE1DF1-79EE-4450-841F-F08A6AEE72C9}" srcId="{A272894A-7FBE-4586-BDE5-5AB7D72FF158}" destId="{DEE94051-308A-415F-A1AF-94E8A39A255F}" srcOrd="1" destOrd="0" parTransId="{A4CBBF46-2EAB-473C-AC49-FCD53A42CF31}" sibTransId="{625608CD-6C83-426C-A10D-BF69DA139497}"/>
    <dgm:cxn modelId="{824A9399-3235-4737-BAE0-977A5F47EB96}" type="presParOf" srcId="{588E6D02-68F2-4149-A392-17FE49FDD0B5}" destId="{F560E8BB-696F-43A7-9A01-0EEB6BEE7D1B}" srcOrd="0" destOrd="0" presId="urn:microsoft.com/office/officeart/2018/2/layout/IconVerticalSolidList"/>
    <dgm:cxn modelId="{17EBF1BC-08CF-4B81-BB6A-8F46741E80BB}" type="presParOf" srcId="{F560E8BB-696F-43A7-9A01-0EEB6BEE7D1B}" destId="{568AC79F-B5D0-48B1-8546-A8B0C29C3EF0}" srcOrd="0" destOrd="0" presId="urn:microsoft.com/office/officeart/2018/2/layout/IconVerticalSolidList"/>
    <dgm:cxn modelId="{810ECBEC-2191-45F5-B79F-D69C8EB3EA92}" type="presParOf" srcId="{F560E8BB-696F-43A7-9A01-0EEB6BEE7D1B}" destId="{1DBCFCE2-3558-499C-BA68-564F94193C3E}" srcOrd="1" destOrd="0" presId="urn:microsoft.com/office/officeart/2018/2/layout/IconVerticalSolidList"/>
    <dgm:cxn modelId="{46D2AD60-472E-4F47-9292-49AAFBB2A609}" type="presParOf" srcId="{F560E8BB-696F-43A7-9A01-0EEB6BEE7D1B}" destId="{77363DCD-59D8-4C34-8D9E-D97F6A36A4FE}" srcOrd="2" destOrd="0" presId="urn:microsoft.com/office/officeart/2018/2/layout/IconVerticalSolidList"/>
    <dgm:cxn modelId="{AC0D2335-2154-489F-945F-D787574DA759}" type="presParOf" srcId="{F560E8BB-696F-43A7-9A01-0EEB6BEE7D1B}" destId="{662DE93C-6A32-4DC7-A4D0-2129AA249A11}" srcOrd="3" destOrd="0" presId="urn:microsoft.com/office/officeart/2018/2/layout/IconVerticalSolidList"/>
    <dgm:cxn modelId="{05427369-16C4-42D2-BE2D-EA3A915FA301}" type="presParOf" srcId="{588E6D02-68F2-4149-A392-17FE49FDD0B5}" destId="{83DFF4E7-F4A4-44E1-BE38-E857BDC079BB}" srcOrd="1" destOrd="0" presId="urn:microsoft.com/office/officeart/2018/2/layout/IconVerticalSolidList"/>
    <dgm:cxn modelId="{9160539B-E34A-42D2-95DE-EFF42DB96A36}" type="presParOf" srcId="{588E6D02-68F2-4149-A392-17FE49FDD0B5}" destId="{704AD405-BF47-476F-9D74-E9D2CCF1A58C}" srcOrd="2" destOrd="0" presId="urn:microsoft.com/office/officeart/2018/2/layout/IconVerticalSolidList"/>
    <dgm:cxn modelId="{DBADF275-7B6E-40AD-8E80-CB458DD202B7}" type="presParOf" srcId="{704AD405-BF47-476F-9D74-E9D2CCF1A58C}" destId="{8399587E-AC4F-40EF-BDCA-299B322921EE}" srcOrd="0" destOrd="0" presId="urn:microsoft.com/office/officeart/2018/2/layout/IconVerticalSolidList"/>
    <dgm:cxn modelId="{0E4F047D-03E3-4DF1-B377-FA962045FE74}" type="presParOf" srcId="{704AD405-BF47-476F-9D74-E9D2CCF1A58C}" destId="{D863A02A-3D1C-410B-8333-E8328E9DA2E6}" srcOrd="1" destOrd="0" presId="urn:microsoft.com/office/officeart/2018/2/layout/IconVerticalSolidList"/>
    <dgm:cxn modelId="{4DBFBB5F-8BC4-4375-9666-B34D0D0EEC0F}" type="presParOf" srcId="{704AD405-BF47-476F-9D74-E9D2CCF1A58C}" destId="{0807A470-5F1F-4F6C-A609-4A5BDCBAF1A8}" srcOrd="2" destOrd="0" presId="urn:microsoft.com/office/officeart/2018/2/layout/IconVerticalSolidList"/>
    <dgm:cxn modelId="{4DB24B20-611C-4ECA-A983-D0D7EFE4F9A5}" type="presParOf" srcId="{704AD405-BF47-476F-9D74-E9D2CCF1A58C}" destId="{22750161-6843-4D04-AD93-96DBEF373095}" srcOrd="3" destOrd="0" presId="urn:microsoft.com/office/officeart/2018/2/layout/IconVerticalSolidList"/>
    <dgm:cxn modelId="{8D8AF556-9E09-4FDE-9BF0-D2955991B555}" type="presParOf" srcId="{588E6D02-68F2-4149-A392-17FE49FDD0B5}" destId="{D1C84A58-4298-49D5-BB28-1EFA053BD523}" srcOrd="3" destOrd="0" presId="urn:microsoft.com/office/officeart/2018/2/layout/IconVerticalSolidList"/>
    <dgm:cxn modelId="{BB8DA5F1-D652-4BAD-8D0A-1560D6CFFEC3}" type="presParOf" srcId="{588E6D02-68F2-4149-A392-17FE49FDD0B5}" destId="{D78A3172-0143-41A7-A356-2F2557F48B66}" srcOrd="4" destOrd="0" presId="urn:microsoft.com/office/officeart/2018/2/layout/IconVerticalSolidList"/>
    <dgm:cxn modelId="{21EDD4F2-72B8-4D6A-BD8E-E19973763234}" type="presParOf" srcId="{D78A3172-0143-41A7-A356-2F2557F48B66}" destId="{2E094509-DBB5-4E4A-A48B-12DA7615D926}" srcOrd="0" destOrd="0" presId="urn:microsoft.com/office/officeart/2018/2/layout/IconVerticalSolidList"/>
    <dgm:cxn modelId="{2C4F3C41-4A13-40D7-9F43-AB1491D2A342}" type="presParOf" srcId="{D78A3172-0143-41A7-A356-2F2557F48B66}" destId="{5E13415A-A095-4433-AE40-32EF588BD361}" srcOrd="1" destOrd="0" presId="urn:microsoft.com/office/officeart/2018/2/layout/IconVerticalSolidList"/>
    <dgm:cxn modelId="{34F1EBFA-EF64-4A7F-9FE1-9FC6C3C79DB8}" type="presParOf" srcId="{D78A3172-0143-41A7-A356-2F2557F48B66}" destId="{BDF08542-6BFD-4CAF-8374-32FC8240A547}" srcOrd="2" destOrd="0" presId="urn:microsoft.com/office/officeart/2018/2/layout/IconVerticalSolidList"/>
    <dgm:cxn modelId="{019F972C-B915-453B-8239-29F5BBC1E021}" type="presParOf" srcId="{D78A3172-0143-41A7-A356-2F2557F48B66}" destId="{AC777EAE-600D-4590-BAF7-6F5B4691CB61}" srcOrd="3" destOrd="0" presId="urn:microsoft.com/office/officeart/2018/2/layout/IconVerticalSolidList"/>
    <dgm:cxn modelId="{43030928-36C7-434B-BB92-B9A66C04C5E3}" type="presParOf" srcId="{588E6D02-68F2-4149-A392-17FE49FDD0B5}" destId="{1B023D8B-7EBE-4394-9791-1814C2FD5956}" srcOrd="5" destOrd="0" presId="urn:microsoft.com/office/officeart/2018/2/layout/IconVerticalSolidList"/>
    <dgm:cxn modelId="{DBB86764-F327-4112-8C0B-AC3B5AE7547D}" type="presParOf" srcId="{588E6D02-68F2-4149-A392-17FE49FDD0B5}" destId="{9CED1AF0-8CE5-4622-8A2F-2A9CA9D7DD6A}" srcOrd="6" destOrd="0" presId="urn:microsoft.com/office/officeart/2018/2/layout/IconVerticalSolidList"/>
    <dgm:cxn modelId="{2EE6B95E-4C5F-40C5-BC77-0D754665099D}" type="presParOf" srcId="{9CED1AF0-8CE5-4622-8A2F-2A9CA9D7DD6A}" destId="{5C769DFF-DEA3-4C5B-9A2D-0E1BC769466B}" srcOrd="0" destOrd="0" presId="urn:microsoft.com/office/officeart/2018/2/layout/IconVerticalSolidList"/>
    <dgm:cxn modelId="{8A712464-BFCC-4218-8320-88DDF517E254}" type="presParOf" srcId="{9CED1AF0-8CE5-4622-8A2F-2A9CA9D7DD6A}" destId="{7D5741EF-38C0-49D1-B45A-F18B26AD1076}" srcOrd="1" destOrd="0" presId="urn:microsoft.com/office/officeart/2018/2/layout/IconVerticalSolidList"/>
    <dgm:cxn modelId="{D4CCE16B-C938-4BC8-BCF8-367E9150438A}" type="presParOf" srcId="{9CED1AF0-8CE5-4622-8A2F-2A9CA9D7DD6A}" destId="{E86495FF-C165-4F62-8761-CCFCC1DFCC7C}" srcOrd="2" destOrd="0" presId="urn:microsoft.com/office/officeart/2018/2/layout/IconVerticalSolidList"/>
    <dgm:cxn modelId="{757699D0-DD74-437B-966B-1A4769C047D5}" type="presParOf" srcId="{9CED1AF0-8CE5-4622-8A2F-2A9CA9D7DD6A}" destId="{715B5B1B-AA29-47E3-89CF-A95E1709720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DACCC9-9934-41D6-A268-F37C4DDC7D5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5653CC-0459-4D00-833E-2859F818352A}">
      <dgm:prSet custT="1"/>
      <dgm:spPr/>
      <dgm:t>
        <a:bodyPr/>
        <a:lstStyle/>
        <a:p>
          <a:pPr>
            <a:defRPr cap="all"/>
          </a:pPr>
          <a:r>
            <a:rPr lang="en-US" sz="1400" dirty="0"/>
            <a:t>So in this project we will try to replicate the server and client function but only using the local machine and only using two Visual Studio Program. The first program will act as the server and the other one will act as the client.</a:t>
          </a:r>
        </a:p>
      </dgm:t>
    </dgm:pt>
    <dgm:pt modelId="{91BCCFD3-CF9B-473C-929D-106CAF20EADB}" type="parTrans" cxnId="{C67A809F-10F3-4716-8EA0-34A54064E825}">
      <dgm:prSet/>
      <dgm:spPr/>
      <dgm:t>
        <a:bodyPr/>
        <a:lstStyle/>
        <a:p>
          <a:endParaRPr lang="en-US"/>
        </a:p>
      </dgm:t>
    </dgm:pt>
    <dgm:pt modelId="{CDFC51F3-F80A-4C22-8C5A-BDEB6DF2D6F3}" type="sibTrans" cxnId="{C67A809F-10F3-4716-8EA0-34A54064E825}">
      <dgm:prSet/>
      <dgm:spPr/>
      <dgm:t>
        <a:bodyPr/>
        <a:lstStyle/>
        <a:p>
          <a:endParaRPr lang="en-US"/>
        </a:p>
      </dgm:t>
    </dgm:pt>
    <dgm:pt modelId="{24CF896E-D918-4E3F-9FB0-BB64A53194AB}">
      <dgm:prSet/>
      <dgm:spPr/>
      <dgm:t>
        <a:bodyPr/>
        <a:lstStyle/>
        <a:p>
          <a:pPr>
            <a:defRPr cap="all"/>
          </a:pPr>
          <a:r>
            <a:rPr lang="en-US" dirty="0"/>
            <a:t>We also try to implemented some data from Arduino into this process, so that the client will also send some temperature and humidity data.</a:t>
          </a:r>
        </a:p>
      </dgm:t>
    </dgm:pt>
    <dgm:pt modelId="{5734A8D5-9298-406A-8CFB-6987788DC657}" type="parTrans" cxnId="{89C17B43-690D-4B5B-97DB-27512D687E2C}">
      <dgm:prSet/>
      <dgm:spPr/>
      <dgm:t>
        <a:bodyPr/>
        <a:lstStyle/>
        <a:p>
          <a:endParaRPr lang="en-US"/>
        </a:p>
      </dgm:t>
    </dgm:pt>
    <dgm:pt modelId="{8CCDCF92-AAB1-4166-AC1E-BBDA0264B8B0}" type="sibTrans" cxnId="{89C17B43-690D-4B5B-97DB-27512D687E2C}">
      <dgm:prSet/>
      <dgm:spPr/>
      <dgm:t>
        <a:bodyPr/>
        <a:lstStyle/>
        <a:p>
          <a:endParaRPr lang="en-US"/>
        </a:p>
      </dgm:t>
    </dgm:pt>
    <dgm:pt modelId="{2670BEA8-3211-45D6-BA31-E4551BAA0A94}">
      <dgm:prSet/>
      <dgm:spPr/>
      <dgm:t>
        <a:bodyPr/>
        <a:lstStyle/>
        <a:p>
          <a:pPr>
            <a:defRPr cap="all"/>
          </a:pPr>
          <a:r>
            <a:rPr lang="en-US" dirty="0"/>
            <a:t>For the Arduino we will only use the DHT22 sensor to measure the temperature and humidity, and send it into our machine which later can be shown in the visual studio client program when running.</a:t>
          </a:r>
        </a:p>
      </dgm:t>
    </dgm:pt>
    <dgm:pt modelId="{9F5A936F-3CF2-4348-AB13-51A549A453BE}" type="parTrans" cxnId="{A8566FBD-C87E-4B64-BB55-BE66A3BE8E0B}">
      <dgm:prSet/>
      <dgm:spPr/>
      <dgm:t>
        <a:bodyPr/>
        <a:lstStyle/>
        <a:p>
          <a:endParaRPr lang="en-US"/>
        </a:p>
      </dgm:t>
    </dgm:pt>
    <dgm:pt modelId="{A19D782D-7782-4AE3-842B-01E87E3E8234}" type="sibTrans" cxnId="{A8566FBD-C87E-4B64-BB55-BE66A3BE8E0B}">
      <dgm:prSet/>
      <dgm:spPr/>
      <dgm:t>
        <a:bodyPr/>
        <a:lstStyle/>
        <a:p>
          <a:endParaRPr lang="en-US"/>
        </a:p>
      </dgm:t>
    </dgm:pt>
    <dgm:pt modelId="{F2FBF1F4-9D22-4603-ABCA-215DE67019AD}" type="pres">
      <dgm:prSet presAssocID="{48DACCC9-9934-41D6-A268-F37C4DDC7D50}" presName="root" presStyleCnt="0">
        <dgm:presLayoutVars>
          <dgm:dir/>
          <dgm:resizeHandles val="exact"/>
        </dgm:presLayoutVars>
      </dgm:prSet>
      <dgm:spPr/>
    </dgm:pt>
    <dgm:pt modelId="{A334766E-DCD4-4A0B-BA41-6EBA291D907D}" type="pres">
      <dgm:prSet presAssocID="{E05653CC-0459-4D00-833E-2859F818352A}" presName="compNode" presStyleCnt="0"/>
      <dgm:spPr/>
    </dgm:pt>
    <dgm:pt modelId="{C7911E4E-0455-42BF-A0BE-C73DDF7C15E4}" type="pres">
      <dgm:prSet presAssocID="{E05653CC-0459-4D00-833E-2859F818352A}" presName="iconBgRect" presStyleLbl="bgShp" presStyleIdx="0" presStyleCnt="3"/>
      <dgm:spPr>
        <a:prstGeom prst="round2DiagRect">
          <a:avLst>
            <a:gd name="adj1" fmla="val 29727"/>
            <a:gd name="adj2" fmla="val 0"/>
          </a:avLst>
        </a:prstGeom>
      </dgm:spPr>
    </dgm:pt>
    <dgm:pt modelId="{68F6F8A9-7516-4C79-A5DC-AED9B3F280C5}" type="pres">
      <dgm:prSet presAssocID="{E05653CC-0459-4D00-833E-2859F81835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35B5275-E003-4366-8945-FC09BB5BC7BF}" type="pres">
      <dgm:prSet presAssocID="{E05653CC-0459-4D00-833E-2859F818352A}" presName="spaceRect" presStyleCnt="0"/>
      <dgm:spPr/>
    </dgm:pt>
    <dgm:pt modelId="{45D6D4B6-3F77-4F6C-AEF5-22F71CFC24D6}" type="pres">
      <dgm:prSet presAssocID="{E05653CC-0459-4D00-833E-2859F818352A}" presName="textRect" presStyleLbl="revTx" presStyleIdx="0" presStyleCnt="3">
        <dgm:presLayoutVars>
          <dgm:chMax val="1"/>
          <dgm:chPref val="1"/>
        </dgm:presLayoutVars>
      </dgm:prSet>
      <dgm:spPr/>
    </dgm:pt>
    <dgm:pt modelId="{D0B1CCDF-C628-4AC3-A11B-95237D427908}" type="pres">
      <dgm:prSet presAssocID="{CDFC51F3-F80A-4C22-8C5A-BDEB6DF2D6F3}" presName="sibTrans" presStyleCnt="0"/>
      <dgm:spPr/>
    </dgm:pt>
    <dgm:pt modelId="{38649F8A-4D8F-4712-B2D8-B157D56E7911}" type="pres">
      <dgm:prSet presAssocID="{24CF896E-D918-4E3F-9FB0-BB64A53194AB}" presName="compNode" presStyleCnt="0"/>
      <dgm:spPr/>
    </dgm:pt>
    <dgm:pt modelId="{F601212C-A135-45A1-9363-5DB3AFA251CF}" type="pres">
      <dgm:prSet presAssocID="{24CF896E-D918-4E3F-9FB0-BB64A53194AB}" presName="iconBgRect" presStyleLbl="bgShp" presStyleIdx="1" presStyleCnt="3"/>
      <dgm:spPr>
        <a:prstGeom prst="round2DiagRect">
          <a:avLst>
            <a:gd name="adj1" fmla="val 29727"/>
            <a:gd name="adj2" fmla="val 0"/>
          </a:avLst>
        </a:prstGeom>
      </dgm:spPr>
    </dgm:pt>
    <dgm:pt modelId="{8CC08C34-A3F3-456D-98F1-3DEAF5588B68}" type="pres">
      <dgm:prSet presAssocID="{24CF896E-D918-4E3F-9FB0-BB64A53194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031A28B4-A1DC-4D46-914B-64D5DD8E9F69}" type="pres">
      <dgm:prSet presAssocID="{24CF896E-D918-4E3F-9FB0-BB64A53194AB}" presName="spaceRect" presStyleCnt="0"/>
      <dgm:spPr/>
    </dgm:pt>
    <dgm:pt modelId="{44A53000-7D78-46F7-9C01-E44BD53D23DA}" type="pres">
      <dgm:prSet presAssocID="{24CF896E-D918-4E3F-9FB0-BB64A53194AB}" presName="textRect" presStyleLbl="revTx" presStyleIdx="1" presStyleCnt="3">
        <dgm:presLayoutVars>
          <dgm:chMax val="1"/>
          <dgm:chPref val="1"/>
        </dgm:presLayoutVars>
      </dgm:prSet>
      <dgm:spPr/>
    </dgm:pt>
    <dgm:pt modelId="{5AE2606B-1F5D-4D58-A834-D74AA208F3FE}" type="pres">
      <dgm:prSet presAssocID="{8CCDCF92-AAB1-4166-AC1E-BBDA0264B8B0}" presName="sibTrans" presStyleCnt="0"/>
      <dgm:spPr/>
    </dgm:pt>
    <dgm:pt modelId="{94A39B65-3E69-46A0-8375-01480ADEF575}" type="pres">
      <dgm:prSet presAssocID="{2670BEA8-3211-45D6-BA31-E4551BAA0A94}" presName="compNode" presStyleCnt="0"/>
      <dgm:spPr/>
    </dgm:pt>
    <dgm:pt modelId="{3920E0C5-4E72-4348-BD92-9485E3A54FA6}" type="pres">
      <dgm:prSet presAssocID="{2670BEA8-3211-45D6-BA31-E4551BAA0A94}" presName="iconBgRect" presStyleLbl="bgShp" presStyleIdx="2" presStyleCnt="3"/>
      <dgm:spPr>
        <a:prstGeom prst="round2DiagRect">
          <a:avLst>
            <a:gd name="adj1" fmla="val 29727"/>
            <a:gd name="adj2" fmla="val 0"/>
          </a:avLst>
        </a:prstGeom>
      </dgm:spPr>
    </dgm:pt>
    <dgm:pt modelId="{8B982A87-7349-4397-BC8C-69DFB2930F77}" type="pres">
      <dgm:prSet presAssocID="{2670BEA8-3211-45D6-BA31-E4551BAA0A9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ermometer"/>
        </a:ext>
      </dgm:extLst>
    </dgm:pt>
    <dgm:pt modelId="{9D102456-CBFD-4F13-9DB6-61660285DC8E}" type="pres">
      <dgm:prSet presAssocID="{2670BEA8-3211-45D6-BA31-E4551BAA0A94}" presName="spaceRect" presStyleCnt="0"/>
      <dgm:spPr/>
    </dgm:pt>
    <dgm:pt modelId="{4A6BDCA5-19C8-4477-A612-1D78C119D5B5}" type="pres">
      <dgm:prSet presAssocID="{2670BEA8-3211-45D6-BA31-E4551BAA0A94}" presName="textRect" presStyleLbl="revTx" presStyleIdx="2" presStyleCnt="3">
        <dgm:presLayoutVars>
          <dgm:chMax val="1"/>
          <dgm:chPref val="1"/>
        </dgm:presLayoutVars>
      </dgm:prSet>
      <dgm:spPr/>
    </dgm:pt>
  </dgm:ptLst>
  <dgm:cxnLst>
    <dgm:cxn modelId="{3193630D-32A2-4B13-A206-FF5CD1638BBE}" type="presOf" srcId="{E05653CC-0459-4D00-833E-2859F818352A}" destId="{45D6D4B6-3F77-4F6C-AEF5-22F71CFC24D6}" srcOrd="0" destOrd="0" presId="urn:microsoft.com/office/officeart/2018/5/layout/IconLeafLabelList"/>
    <dgm:cxn modelId="{89C17B43-690D-4B5B-97DB-27512D687E2C}" srcId="{48DACCC9-9934-41D6-A268-F37C4DDC7D50}" destId="{24CF896E-D918-4E3F-9FB0-BB64A53194AB}" srcOrd="1" destOrd="0" parTransId="{5734A8D5-9298-406A-8CFB-6987788DC657}" sibTransId="{8CCDCF92-AAB1-4166-AC1E-BBDA0264B8B0}"/>
    <dgm:cxn modelId="{C9B2BC48-EF59-48A5-91FF-78F6784845CA}" type="presOf" srcId="{24CF896E-D918-4E3F-9FB0-BB64A53194AB}" destId="{44A53000-7D78-46F7-9C01-E44BD53D23DA}" srcOrd="0" destOrd="0" presId="urn:microsoft.com/office/officeart/2018/5/layout/IconLeafLabelList"/>
    <dgm:cxn modelId="{B828DC71-B46A-4FCA-AFE4-32E5A3D0DD18}" type="presOf" srcId="{2670BEA8-3211-45D6-BA31-E4551BAA0A94}" destId="{4A6BDCA5-19C8-4477-A612-1D78C119D5B5}" srcOrd="0" destOrd="0" presId="urn:microsoft.com/office/officeart/2018/5/layout/IconLeafLabelList"/>
    <dgm:cxn modelId="{C67A809F-10F3-4716-8EA0-34A54064E825}" srcId="{48DACCC9-9934-41D6-A268-F37C4DDC7D50}" destId="{E05653CC-0459-4D00-833E-2859F818352A}" srcOrd="0" destOrd="0" parTransId="{91BCCFD3-CF9B-473C-929D-106CAF20EADB}" sibTransId="{CDFC51F3-F80A-4C22-8C5A-BDEB6DF2D6F3}"/>
    <dgm:cxn modelId="{A8566FBD-C87E-4B64-BB55-BE66A3BE8E0B}" srcId="{48DACCC9-9934-41D6-A268-F37C4DDC7D50}" destId="{2670BEA8-3211-45D6-BA31-E4551BAA0A94}" srcOrd="2" destOrd="0" parTransId="{9F5A936F-3CF2-4348-AB13-51A549A453BE}" sibTransId="{A19D782D-7782-4AE3-842B-01E87E3E8234}"/>
    <dgm:cxn modelId="{FD3442E4-3CB6-4DD1-A05F-70DDE6E0FE04}" type="presOf" srcId="{48DACCC9-9934-41D6-A268-F37C4DDC7D50}" destId="{F2FBF1F4-9D22-4603-ABCA-215DE67019AD}" srcOrd="0" destOrd="0" presId="urn:microsoft.com/office/officeart/2018/5/layout/IconLeafLabelList"/>
    <dgm:cxn modelId="{EADA047E-BDB4-4228-BF53-C12AF4E74F04}" type="presParOf" srcId="{F2FBF1F4-9D22-4603-ABCA-215DE67019AD}" destId="{A334766E-DCD4-4A0B-BA41-6EBA291D907D}" srcOrd="0" destOrd="0" presId="urn:microsoft.com/office/officeart/2018/5/layout/IconLeafLabelList"/>
    <dgm:cxn modelId="{0A3ED2F6-14DF-4733-993E-E6B00404FDAA}" type="presParOf" srcId="{A334766E-DCD4-4A0B-BA41-6EBA291D907D}" destId="{C7911E4E-0455-42BF-A0BE-C73DDF7C15E4}" srcOrd="0" destOrd="0" presId="urn:microsoft.com/office/officeart/2018/5/layout/IconLeafLabelList"/>
    <dgm:cxn modelId="{F0CBD5DA-0E55-481F-8641-3CCC4B002B0E}" type="presParOf" srcId="{A334766E-DCD4-4A0B-BA41-6EBA291D907D}" destId="{68F6F8A9-7516-4C79-A5DC-AED9B3F280C5}" srcOrd="1" destOrd="0" presId="urn:microsoft.com/office/officeart/2018/5/layout/IconLeafLabelList"/>
    <dgm:cxn modelId="{4C0202B8-F399-448B-BC7C-4D939345F37B}" type="presParOf" srcId="{A334766E-DCD4-4A0B-BA41-6EBA291D907D}" destId="{435B5275-E003-4366-8945-FC09BB5BC7BF}" srcOrd="2" destOrd="0" presId="urn:microsoft.com/office/officeart/2018/5/layout/IconLeafLabelList"/>
    <dgm:cxn modelId="{46282CC2-2E0F-4E34-B722-2F477C75ECB6}" type="presParOf" srcId="{A334766E-DCD4-4A0B-BA41-6EBA291D907D}" destId="{45D6D4B6-3F77-4F6C-AEF5-22F71CFC24D6}" srcOrd="3" destOrd="0" presId="urn:microsoft.com/office/officeart/2018/5/layout/IconLeafLabelList"/>
    <dgm:cxn modelId="{E48AE755-0236-4375-98B8-9A00285C0CBE}" type="presParOf" srcId="{F2FBF1F4-9D22-4603-ABCA-215DE67019AD}" destId="{D0B1CCDF-C628-4AC3-A11B-95237D427908}" srcOrd="1" destOrd="0" presId="urn:microsoft.com/office/officeart/2018/5/layout/IconLeafLabelList"/>
    <dgm:cxn modelId="{8F8BADD1-8DC3-4C5D-BBBE-37DE966C006C}" type="presParOf" srcId="{F2FBF1F4-9D22-4603-ABCA-215DE67019AD}" destId="{38649F8A-4D8F-4712-B2D8-B157D56E7911}" srcOrd="2" destOrd="0" presId="urn:microsoft.com/office/officeart/2018/5/layout/IconLeafLabelList"/>
    <dgm:cxn modelId="{13B9B302-C3F9-4F31-BBD4-72E3CA0973FE}" type="presParOf" srcId="{38649F8A-4D8F-4712-B2D8-B157D56E7911}" destId="{F601212C-A135-45A1-9363-5DB3AFA251CF}" srcOrd="0" destOrd="0" presId="urn:microsoft.com/office/officeart/2018/5/layout/IconLeafLabelList"/>
    <dgm:cxn modelId="{7423AD80-9489-4A51-9965-2CFD773708AC}" type="presParOf" srcId="{38649F8A-4D8F-4712-B2D8-B157D56E7911}" destId="{8CC08C34-A3F3-456D-98F1-3DEAF5588B68}" srcOrd="1" destOrd="0" presId="urn:microsoft.com/office/officeart/2018/5/layout/IconLeafLabelList"/>
    <dgm:cxn modelId="{C4A5990E-87E1-43B4-AAFE-24740049977A}" type="presParOf" srcId="{38649F8A-4D8F-4712-B2D8-B157D56E7911}" destId="{031A28B4-A1DC-4D46-914B-64D5DD8E9F69}" srcOrd="2" destOrd="0" presId="urn:microsoft.com/office/officeart/2018/5/layout/IconLeafLabelList"/>
    <dgm:cxn modelId="{0CD0764D-4CBB-475A-916B-4510FF769DC1}" type="presParOf" srcId="{38649F8A-4D8F-4712-B2D8-B157D56E7911}" destId="{44A53000-7D78-46F7-9C01-E44BD53D23DA}" srcOrd="3" destOrd="0" presId="urn:microsoft.com/office/officeart/2018/5/layout/IconLeafLabelList"/>
    <dgm:cxn modelId="{C792A9BF-0260-41D1-8A2B-6C56562C0A9D}" type="presParOf" srcId="{F2FBF1F4-9D22-4603-ABCA-215DE67019AD}" destId="{5AE2606B-1F5D-4D58-A834-D74AA208F3FE}" srcOrd="3" destOrd="0" presId="urn:microsoft.com/office/officeart/2018/5/layout/IconLeafLabelList"/>
    <dgm:cxn modelId="{BDE8EF1E-16A5-4669-8DFE-D373A9C3B500}" type="presParOf" srcId="{F2FBF1F4-9D22-4603-ABCA-215DE67019AD}" destId="{94A39B65-3E69-46A0-8375-01480ADEF575}" srcOrd="4" destOrd="0" presId="urn:microsoft.com/office/officeart/2018/5/layout/IconLeafLabelList"/>
    <dgm:cxn modelId="{2E87DCB0-FF52-4799-AF14-E409408788FA}" type="presParOf" srcId="{94A39B65-3E69-46A0-8375-01480ADEF575}" destId="{3920E0C5-4E72-4348-BD92-9485E3A54FA6}" srcOrd="0" destOrd="0" presId="urn:microsoft.com/office/officeart/2018/5/layout/IconLeafLabelList"/>
    <dgm:cxn modelId="{0C7B733B-C126-4EDC-B1EC-147FB2DFE10A}" type="presParOf" srcId="{94A39B65-3E69-46A0-8375-01480ADEF575}" destId="{8B982A87-7349-4397-BC8C-69DFB2930F77}" srcOrd="1" destOrd="0" presId="urn:microsoft.com/office/officeart/2018/5/layout/IconLeafLabelList"/>
    <dgm:cxn modelId="{5713526A-1A9E-4E34-BF63-722A548158CE}" type="presParOf" srcId="{94A39B65-3E69-46A0-8375-01480ADEF575}" destId="{9D102456-CBFD-4F13-9DB6-61660285DC8E}" srcOrd="2" destOrd="0" presId="urn:microsoft.com/office/officeart/2018/5/layout/IconLeafLabelList"/>
    <dgm:cxn modelId="{659A7819-FDFE-43C0-9652-340C897E578C}" type="presParOf" srcId="{94A39B65-3E69-46A0-8375-01480ADEF575}" destId="{4A6BDCA5-19C8-4477-A612-1D78C119D5B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AC79F-B5D0-48B1-8546-A8B0C29C3EF0}">
      <dsp:nvSpPr>
        <dsp:cNvPr id="0" name=""/>
        <dsp:cNvSpPr/>
      </dsp:nvSpPr>
      <dsp:spPr>
        <a:xfrm>
          <a:off x="0" y="1945"/>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BCFCE2-3558-499C-BA68-564F94193C3E}">
      <dsp:nvSpPr>
        <dsp:cNvPr id="0" name=""/>
        <dsp:cNvSpPr/>
      </dsp:nvSpPr>
      <dsp:spPr>
        <a:xfrm>
          <a:off x="298217" y="223759"/>
          <a:ext cx="542213" cy="5422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2DE93C-6A32-4DC7-A4D0-2129AA249A11}">
      <dsp:nvSpPr>
        <dsp:cNvPr id="0" name=""/>
        <dsp:cNvSpPr/>
      </dsp:nvSpPr>
      <dsp:spPr>
        <a:xfrm>
          <a:off x="1138648" y="1945"/>
          <a:ext cx="4767679"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77900">
            <a:lnSpc>
              <a:spcPct val="90000"/>
            </a:lnSpc>
            <a:spcBef>
              <a:spcPct val="0"/>
            </a:spcBef>
            <a:spcAft>
              <a:spcPct val="35000"/>
            </a:spcAft>
            <a:buNone/>
          </a:pPr>
          <a:r>
            <a:rPr lang="en-US" sz="2200" kern="1200"/>
            <a:t>Visual Studio 2022</a:t>
          </a:r>
        </a:p>
      </dsp:txBody>
      <dsp:txXfrm>
        <a:off x="1138648" y="1945"/>
        <a:ext cx="4767679" cy="985843"/>
      </dsp:txXfrm>
    </dsp:sp>
    <dsp:sp modelId="{8399587E-AC4F-40EF-BDCA-299B322921EE}">
      <dsp:nvSpPr>
        <dsp:cNvPr id="0" name=""/>
        <dsp:cNvSpPr/>
      </dsp:nvSpPr>
      <dsp:spPr>
        <a:xfrm>
          <a:off x="0" y="1234249"/>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3A02A-3D1C-410B-8333-E8328E9DA2E6}">
      <dsp:nvSpPr>
        <dsp:cNvPr id="0" name=""/>
        <dsp:cNvSpPr/>
      </dsp:nvSpPr>
      <dsp:spPr>
        <a:xfrm>
          <a:off x="298217" y="1456063"/>
          <a:ext cx="542213" cy="5422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750161-6843-4D04-AD93-96DBEF373095}">
      <dsp:nvSpPr>
        <dsp:cNvPr id="0" name=""/>
        <dsp:cNvSpPr/>
      </dsp:nvSpPr>
      <dsp:spPr>
        <a:xfrm>
          <a:off x="1138648" y="1234249"/>
          <a:ext cx="4767679"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77900">
            <a:lnSpc>
              <a:spcPct val="90000"/>
            </a:lnSpc>
            <a:spcBef>
              <a:spcPct val="0"/>
            </a:spcBef>
            <a:spcAft>
              <a:spcPct val="35000"/>
            </a:spcAft>
            <a:buNone/>
          </a:pPr>
          <a:r>
            <a:rPr lang="en-US" sz="2200" kern="1200"/>
            <a:t>Computer</a:t>
          </a:r>
        </a:p>
      </dsp:txBody>
      <dsp:txXfrm>
        <a:off x="1138648" y="1234249"/>
        <a:ext cx="4767679" cy="985843"/>
      </dsp:txXfrm>
    </dsp:sp>
    <dsp:sp modelId="{2E094509-DBB5-4E4A-A48B-12DA7615D926}">
      <dsp:nvSpPr>
        <dsp:cNvPr id="0" name=""/>
        <dsp:cNvSpPr/>
      </dsp:nvSpPr>
      <dsp:spPr>
        <a:xfrm>
          <a:off x="0" y="2466552"/>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3415A-A095-4433-AE40-32EF588BD361}">
      <dsp:nvSpPr>
        <dsp:cNvPr id="0" name=""/>
        <dsp:cNvSpPr/>
      </dsp:nvSpPr>
      <dsp:spPr>
        <a:xfrm>
          <a:off x="298217" y="2688367"/>
          <a:ext cx="542213" cy="5422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777EAE-600D-4590-BAF7-6F5B4691CB61}">
      <dsp:nvSpPr>
        <dsp:cNvPr id="0" name=""/>
        <dsp:cNvSpPr/>
      </dsp:nvSpPr>
      <dsp:spPr>
        <a:xfrm>
          <a:off x="1138648" y="2466552"/>
          <a:ext cx="4767679"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77900">
            <a:lnSpc>
              <a:spcPct val="90000"/>
            </a:lnSpc>
            <a:spcBef>
              <a:spcPct val="0"/>
            </a:spcBef>
            <a:spcAft>
              <a:spcPct val="35000"/>
            </a:spcAft>
            <a:buNone/>
          </a:pPr>
          <a:r>
            <a:rPr lang="en-US" sz="2200" kern="1200"/>
            <a:t>Arduino</a:t>
          </a:r>
        </a:p>
      </dsp:txBody>
      <dsp:txXfrm>
        <a:off x="1138648" y="2466552"/>
        <a:ext cx="4767679" cy="985843"/>
      </dsp:txXfrm>
    </dsp:sp>
    <dsp:sp modelId="{5C769DFF-DEA3-4C5B-9A2D-0E1BC769466B}">
      <dsp:nvSpPr>
        <dsp:cNvPr id="0" name=""/>
        <dsp:cNvSpPr/>
      </dsp:nvSpPr>
      <dsp:spPr>
        <a:xfrm>
          <a:off x="0" y="3698856"/>
          <a:ext cx="5906327" cy="985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5741EF-38C0-49D1-B45A-F18B26AD1076}">
      <dsp:nvSpPr>
        <dsp:cNvPr id="0" name=""/>
        <dsp:cNvSpPr/>
      </dsp:nvSpPr>
      <dsp:spPr>
        <a:xfrm>
          <a:off x="298217" y="3920671"/>
          <a:ext cx="542213" cy="5422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15B5B1B-AA29-47E3-89CF-A95E1709720A}">
      <dsp:nvSpPr>
        <dsp:cNvPr id="0" name=""/>
        <dsp:cNvSpPr/>
      </dsp:nvSpPr>
      <dsp:spPr>
        <a:xfrm>
          <a:off x="1138648" y="3698856"/>
          <a:ext cx="4767679" cy="985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35" tIns="104335" rIns="104335" bIns="104335" numCol="1" spcCol="1270" anchor="ctr" anchorCtr="0">
          <a:noAutofit/>
        </a:bodyPr>
        <a:lstStyle/>
        <a:p>
          <a:pPr marL="0" lvl="0" indent="0" algn="l" defTabSz="977900">
            <a:lnSpc>
              <a:spcPct val="90000"/>
            </a:lnSpc>
            <a:spcBef>
              <a:spcPct val="0"/>
            </a:spcBef>
            <a:spcAft>
              <a:spcPct val="35000"/>
            </a:spcAft>
            <a:buNone/>
          </a:pPr>
          <a:r>
            <a:rPr lang="en-US" sz="2200" kern="1200"/>
            <a:t>Arduino IDE</a:t>
          </a:r>
        </a:p>
      </dsp:txBody>
      <dsp:txXfrm>
        <a:off x="1138648" y="3698856"/>
        <a:ext cx="4767679" cy="985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11E4E-0455-42BF-A0BE-C73DDF7C15E4}">
      <dsp:nvSpPr>
        <dsp:cNvPr id="0" name=""/>
        <dsp:cNvSpPr/>
      </dsp:nvSpPr>
      <dsp:spPr>
        <a:xfrm>
          <a:off x="731300" y="96517"/>
          <a:ext cx="2127375" cy="21273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F6F8A9-7516-4C79-A5DC-AED9B3F280C5}">
      <dsp:nvSpPr>
        <dsp:cNvPr id="0" name=""/>
        <dsp:cNvSpPr/>
      </dsp:nvSpPr>
      <dsp:spPr>
        <a:xfrm>
          <a:off x="1184675" y="549892"/>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D6D4B6-3F77-4F6C-AEF5-22F71CFC24D6}">
      <dsp:nvSpPr>
        <dsp:cNvPr id="0" name=""/>
        <dsp:cNvSpPr/>
      </dsp:nvSpPr>
      <dsp:spPr>
        <a:xfrm>
          <a:off x="51237" y="2886518"/>
          <a:ext cx="34875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So in this project we will try to replicate the server and client function but only using the local machine and only using two Visual Studio Program. The first program will act as the server and the other one will act as the client.</a:t>
          </a:r>
        </a:p>
      </dsp:txBody>
      <dsp:txXfrm>
        <a:off x="51237" y="2886518"/>
        <a:ext cx="3487500" cy="1395000"/>
      </dsp:txXfrm>
    </dsp:sp>
    <dsp:sp modelId="{F601212C-A135-45A1-9363-5DB3AFA251CF}">
      <dsp:nvSpPr>
        <dsp:cNvPr id="0" name=""/>
        <dsp:cNvSpPr/>
      </dsp:nvSpPr>
      <dsp:spPr>
        <a:xfrm>
          <a:off x="4829112" y="96517"/>
          <a:ext cx="2127375" cy="21273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08C34-A3F3-456D-98F1-3DEAF5588B68}">
      <dsp:nvSpPr>
        <dsp:cNvPr id="0" name=""/>
        <dsp:cNvSpPr/>
      </dsp:nvSpPr>
      <dsp:spPr>
        <a:xfrm>
          <a:off x="5282487" y="549892"/>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A53000-7D78-46F7-9C01-E44BD53D23DA}">
      <dsp:nvSpPr>
        <dsp:cNvPr id="0" name=""/>
        <dsp:cNvSpPr/>
      </dsp:nvSpPr>
      <dsp:spPr>
        <a:xfrm>
          <a:off x="4149050" y="2886518"/>
          <a:ext cx="34875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We also try to implemented some data from Arduino into this process, so that the client will also send some temperature and humidity data.</a:t>
          </a:r>
        </a:p>
      </dsp:txBody>
      <dsp:txXfrm>
        <a:off x="4149050" y="2886518"/>
        <a:ext cx="3487500" cy="1395000"/>
      </dsp:txXfrm>
    </dsp:sp>
    <dsp:sp modelId="{3920E0C5-4E72-4348-BD92-9485E3A54FA6}">
      <dsp:nvSpPr>
        <dsp:cNvPr id="0" name=""/>
        <dsp:cNvSpPr/>
      </dsp:nvSpPr>
      <dsp:spPr>
        <a:xfrm>
          <a:off x="8926925" y="96517"/>
          <a:ext cx="2127375" cy="212737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982A87-7349-4397-BC8C-69DFB2930F77}">
      <dsp:nvSpPr>
        <dsp:cNvPr id="0" name=""/>
        <dsp:cNvSpPr/>
      </dsp:nvSpPr>
      <dsp:spPr>
        <a:xfrm>
          <a:off x="9380300" y="549892"/>
          <a:ext cx="1220625" cy="1220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6BDCA5-19C8-4477-A612-1D78C119D5B5}">
      <dsp:nvSpPr>
        <dsp:cNvPr id="0" name=""/>
        <dsp:cNvSpPr/>
      </dsp:nvSpPr>
      <dsp:spPr>
        <a:xfrm>
          <a:off x="8246862" y="2886518"/>
          <a:ext cx="34875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For the Arduino we will only use the DHT22 sensor to measure the temperature and humidity, and send it into our machine which later can be shown in the visual studio client program when running.</a:t>
          </a:r>
        </a:p>
      </dsp:txBody>
      <dsp:txXfrm>
        <a:off x="8246862" y="2886518"/>
        <a:ext cx="3487500" cy="139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B542C-46BD-7998-AB76-362C5E392B82}"/>
              </a:ext>
            </a:extLst>
          </p:cNvPr>
          <p:cNvSpPr>
            <a:spLocks noGrp="1"/>
          </p:cNvSpPr>
          <p:nvPr>
            <p:ph type="ctrTitle"/>
          </p:nvPr>
        </p:nvSpPr>
        <p:spPr>
          <a:xfrm>
            <a:off x="810001" y="2725271"/>
            <a:ext cx="10572000" cy="2189254"/>
          </a:xfrm>
          <a:effectLst/>
        </p:spPr>
        <p:txBody>
          <a:bodyPr anchor="t">
            <a:normAutofit/>
          </a:bodyPr>
          <a:lstStyle/>
          <a:p>
            <a:pPr algn="ctr"/>
            <a:r>
              <a:rPr lang="en-US">
                <a:solidFill>
                  <a:schemeClr val="tx1"/>
                </a:solidFill>
              </a:rPr>
              <a:t>Information and Electronic Integration Practice</a:t>
            </a:r>
            <a:endParaRPr lang="en-US" dirty="0">
              <a:solidFill>
                <a:schemeClr val="tx1"/>
              </a:solidFill>
            </a:endParaRPr>
          </a:p>
        </p:txBody>
      </p:sp>
      <p:sp>
        <p:nvSpPr>
          <p:cNvPr id="3" name="Subtitle 2">
            <a:extLst>
              <a:ext uri="{FF2B5EF4-FFF2-40B4-BE49-F238E27FC236}">
                <a16:creationId xmlns:a16="http://schemas.microsoft.com/office/drawing/2014/main" id="{2E04BE59-E513-0883-73BC-AC05546E0BF4}"/>
              </a:ext>
            </a:extLst>
          </p:cNvPr>
          <p:cNvSpPr>
            <a:spLocks noGrp="1"/>
          </p:cNvSpPr>
          <p:nvPr>
            <p:ph type="subTitle" idx="1"/>
          </p:nvPr>
        </p:nvSpPr>
        <p:spPr>
          <a:xfrm>
            <a:off x="810001" y="683230"/>
            <a:ext cx="10572000" cy="1881172"/>
          </a:xfrm>
          <a:effectLst/>
        </p:spPr>
        <p:txBody>
          <a:bodyPr anchor="b">
            <a:normAutofit/>
          </a:bodyPr>
          <a:lstStyle/>
          <a:p>
            <a:pPr algn="ctr"/>
            <a:r>
              <a:rPr lang="zh-TW" altLang="en-US" sz="2000"/>
              <a:t>劉泰佑 </a:t>
            </a:r>
            <a:r>
              <a:rPr lang="en-US" altLang="zh-TW" sz="2000"/>
              <a:t>– </a:t>
            </a:r>
            <a:r>
              <a:rPr lang="en-US" sz="2000"/>
              <a:t>C100E030</a:t>
            </a:r>
          </a:p>
        </p:txBody>
      </p:sp>
      <p:sp>
        <p:nvSpPr>
          <p:cNvPr id="25" name="Freeform: Shape 24">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635610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A93F-F804-3B9C-3680-F508A2484062}"/>
              </a:ext>
            </a:extLst>
          </p:cNvPr>
          <p:cNvSpPr>
            <a:spLocks noGrp="1"/>
          </p:cNvSpPr>
          <p:nvPr>
            <p:ph type="title"/>
          </p:nvPr>
        </p:nvSpPr>
        <p:spPr>
          <a:xfrm>
            <a:off x="810000" y="447188"/>
            <a:ext cx="10571998" cy="970450"/>
          </a:xfrm>
        </p:spPr>
        <p:txBody>
          <a:bodyPr>
            <a:normAutofit/>
          </a:bodyPr>
          <a:lstStyle/>
          <a:p>
            <a:r>
              <a:rPr lang="en-US" dirty="0"/>
              <a:t>#6 Step</a:t>
            </a:r>
          </a:p>
        </p:txBody>
      </p:sp>
      <p:sp>
        <p:nvSpPr>
          <p:cNvPr id="3" name="Content Placeholder 2">
            <a:extLst>
              <a:ext uri="{FF2B5EF4-FFF2-40B4-BE49-F238E27FC236}">
                <a16:creationId xmlns:a16="http://schemas.microsoft.com/office/drawing/2014/main" id="{8964BF2C-218B-EFAC-E9D9-E80E3532E62D}"/>
              </a:ext>
            </a:extLst>
          </p:cNvPr>
          <p:cNvSpPr>
            <a:spLocks noGrp="1"/>
          </p:cNvSpPr>
          <p:nvPr>
            <p:ph idx="1"/>
          </p:nvPr>
        </p:nvSpPr>
        <p:spPr>
          <a:xfrm>
            <a:off x="818713" y="2413000"/>
            <a:ext cx="3835583" cy="3632200"/>
          </a:xfrm>
        </p:spPr>
        <p:txBody>
          <a:bodyPr>
            <a:normAutofit/>
          </a:bodyPr>
          <a:lstStyle/>
          <a:p>
            <a:r>
              <a:rPr lang="en-US" sz="1600"/>
              <a:t>After all program and device ready, then we just need to run the program. First lets run the Arduino program</a:t>
            </a:r>
          </a:p>
        </p:txBody>
      </p:sp>
      <p:pic>
        <p:nvPicPr>
          <p:cNvPr id="5" name="Picture 4" descr="Text&#10;&#10;Description automatically generated">
            <a:extLst>
              <a:ext uri="{FF2B5EF4-FFF2-40B4-BE49-F238E27FC236}">
                <a16:creationId xmlns:a16="http://schemas.microsoft.com/office/drawing/2014/main" id="{E52C32C9-A138-4404-54B3-027064ACE9A0}"/>
              </a:ext>
            </a:extLst>
          </p:cNvPr>
          <p:cNvPicPr>
            <a:picLocks noChangeAspect="1"/>
          </p:cNvPicPr>
          <p:nvPr/>
        </p:nvPicPr>
        <p:blipFill>
          <a:blip r:embed="rId2"/>
          <a:stretch>
            <a:fillRect/>
          </a:stretch>
        </p:blipFill>
        <p:spPr>
          <a:xfrm>
            <a:off x="5101851" y="2584131"/>
            <a:ext cx="6277349" cy="337407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021256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29" name="Group 28">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30"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3ACC06D-6FEB-8F04-043A-9652C0E530C4}"/>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#7 Step</a:t>
            </a:r>
          </a:p>
        </p:txBody>
      </p:sp>
      <p:sp>
        <p:nvSpPr>
          <p:cNvPr id="3" name="Content Placeholder 2">
            <a:extLst>
              <a:ext uri="{FF2B5EF4-FFF2-40B4-BE49-F238E27FC236}">
                <a16:creationId xmlns:a16="http://schemas.microsoft.com/office/drawing/2014/main" id="{24D85793-33DB-9E93-C78E-4D634125BBD0}"/>
              </a:ext>
            </a:extLst>
          </p:cNvPr>
          <p:cNvSpPr>
            <a:spLocks noGrp="1"/>
          </p:cNvSpPr>
          <p:nvPr>
            <p:ph idx="1"/>
          </p:nvPr>
        </p:nvSpPr>
        <p:spPr>
          <a:xfrm>
            <a:off x="810001" y="5594110"/>
            <a:ext cx="10572000" cy="434974"/>
          </a:xfrm>
        </p:spPr>
        <p:txBody>
          <a:bodyPr vert="horz" lIns="91440" tIns="45720" rIns="91440" bIns="45720" rtlCol="0" anchor="t">
            <a:normAutofit/>
          </a:bodyPr>
          <a:lstStyle/>
          <a:p>
            <a:pPr marL="0" indent="0">
              <a:buNone/>
            </a:pPr>
            <a:r>
              <a:rPr lang="en-US" dirty="0"/>
              <a:t>Run the server program and click the start button</a:t>
            </a:r>
          </a:p>
        </p:txBody>
      </p:sp>
      <p:pic>
        <p:nvPicPr>
          <p:cNvPr id="5" name="Picture 4" descr="Graphical user interface, text, application&#10;&#10;Description automatically generated">
            <a:extLst>
              <a:ext uri="{FF2B5EF4-FFF2-40B4-BE49-F238E27FC236}">
                <a16:creationId xmlns:a16="http://schemas.microsoft.com/office/drawing/2014/main" id="{7A5FEF5E-FA00-7AE8-70D4-BBA9109FD270}"/>
              </a:ext>
            </a:extLst>
          </p:cNvPr>
          <p:cNvPicPr>
            <a:picLocks noChangeAspect="1"/>
          </p:cNvPicPr>
          <p:nvPr/>
        </p:nvPicPr>
        <p:blipFill>
          <a:blip r:embed="rId2"/>
          <a:stretch>
            <a:fillRect/>
          </a:stretch>
        </p:blipFill>
        <p:spPr>
          <a:xfrm>
            <a:off x="6096000" y="514730"/>
            <a:ext cx="4402018" cy="3602736"/>
          </a:xfrm>
          <a:prstGeom prst="roundRect">
            <a:avLst>
              <a:gd name="adj" fmla="val 3876"/>
            </a:avLst>
          </a:prstGeom>
          <a:ln>
            <a:solidFill>
              <a:schemeClr val="accent1"/>
            </a:solidFill>
          </a:ln>
          <a:effectLst/>
        </p:spPr>
      </p:pic>
      <p:pic>
        <p:nvPicPr>
          <p:cNvPr id="7" name="Picture 6" descr="Graphical user interface, application&#10;&#10;Description automatically generated">
            <a:extLst>
              <a:ext uri="{FF2B5EF4-FFF2-40B4-BE49-F238E27FC236}">
                <a16:creationId xmlns:a16="http://schemas.microsoft.com/office/drawing/2014/main" id="{D60F5FCA-6198-5F94-6C23-44AA2C0FC038}"/>
              </a:ext>
            </a:extLst>
          </p:cNvPr>
          <p:cNvPicPr>
            <a:picLocks noChangeAspect="1"/>
          </p:cNvPicPr>
          <p:nvPr/>
        </p:nvPicPr>
        <p:blipFill>
          <a:blip r:embed="rId3"/>
          <a:stretch>
            <a:fillRect/>
          </a:stretch>
        </p:blipFill>
        <p:spPr>
          <a:xfrm>
            <a:off x="1209436" y="501487"/>
            <a:ext cx="4455383" cy="360273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95245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28" name="Group 27">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29"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DB7C4F8-C6D2-D9B8-D890-6284802C9E21}"/>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#8 Step</a:t>
            </a:r>
          </a:p>
        </p:txBody>
      </p:sp>
      <p:sp>
        <p:nvSpPr>
          <p:cNvPr id="3" name="Content Placeholder 2">
            <a:extLst>
              <a:ext uri="{FF2B5EF4-FFF2-40B4-BE49-F238E27FC236}">
                <a16:creationId xmlns:a16="http://schemas.microsoft.com/office/drawing/2014/main" id="{B3220B9D-88AE-FCAF-16F2-866E4FF2E3B3}"/>
              </a:ext>
            </a:extLst>
          </p:cNvPr>
          <p:cNvSpPr>
            <a:spLocks noGrp="1"/>
          </p:cNvSpPr>
          <p:nvPr>
            <p:ph idx="1"/>
          </p:nvPr>
        </p:nvSpPr>
        <p:spPr>
          <a:xfrm>
            <a:off x="810001" y="5594110"/>
            <a:ext cx="10572000" cy="434974"/>
          </a:xfrm>
        </p:spPr>
        <p:txBody>
          <a:bodyPr vert="horz" lIns="91440" tIns="45720" rIns="91440" bIns="45720" rtlCol="0" anchor="t">
            <a:normAutofit/>
          </a:bodyPr>
          <a:lstStyle/>
          <a:p>
            <a:pPr marL="0" indent="0">
              <a:buNone/>
            </a:pPr>
            <a:r>
              <a:rPr lang="en-US" dirty="0"/>
              <a:t>Now let’s run the client program and select our computer </a:t>
            </a:r>
            <a:r>
              <a:rPr lang="en-US"/>
              <a:t>ip</a:t>
            </a:r>
            <a:r>
              <a:rPr lang="en-US" dirty="0"/>
              <a:t> address</a:t>
            </a:r>
          </a:p>
        </p:txBody>
      </p:sp>
      <p:pic>
        <p:nvPicPr>
          <p:cNvPr id="7" name="Picture 6" descr="Graphical user interface, application&#10;&#10;Description automatically generated">
            <a:extLst>
              <a:ext uri="{FF2B5EF4-FFF2-40B4-BE49-F238E27FC236}">
                <a16:creationId xmlns:a16="http://schemas.microsoft.com/office/drawing/2014/main" id="{7D07F7EE-88EE-DC11-CD1C-09070C35B513}"/>
              </a:ext>
            </a:extLst>
          </p:cNvPr>
          <p:cNvPicPr>
            <a:picLocks noChangeAspect="1"/>
          </p:cNvPicPr>
          <p:nvPr/>
        </p:nvPicPr>
        <p:blipFill>
          <a:blip r:embed="rId2"/>
          <a:stretch>
            <a:fillRect/>
          </a:stretch>
        </p:blipFill>
        <p:spPr>
          <a:xfrm>
            <a:off x="635458" y="915904"/>
            <a:ext cx="5376368" cy="3051088"/>
          </a:xfrm>
          <a:prstGeom prst="roundRect">
            <a:avLst>
              <a:gd name="adj" fmla="val 3876"/>
            </a:avLst>
          </a:prstGeom>
          <a:ln>
            <a:solidFill>
              <a:schemeClr val="accent1"/>
            </a:solidFill>
          </a:ln>
          <a:effectLst/>
        </p:spPr>
      </p:pic>
      <p:pic>
        <p:nvPicPr>
          <p:cNvPr id="5" name="Picture 4" descr="Graphical user interface, application&#10;&#10;Description automatically generated">
            <a:extLst>
              <a:ext uri="{FF2B5EF4-FFF2-40B4-BE49-F238E27FC236}">
                <a16:creationId xmlns:a16="http://schemas.microsoft.com/office/drawing/2014/main" id="{A8D7CED7-6101-A75E-BBE9-8C02BD57FC9D}"/>
              </a:ext>
            </a:extLst>
          </p:cNvPr>
          <p:cNvPicPr>
            <a:picLocks noChangeAspect="1"/>
          </p:cNvPicPr>
          <p:nvPr/>
        </p:nvPicPr>
        <p:blipFill>
          <a:blip r:embed="rId3"/>
          <a:stretch>
            <a:fillRect/>
          </a:stretch>
        </p:blipFill>
        <p:spPr>
          <a:xfrm>
            <a:off x="6175551" y="915903"/>
            <a:ext cx="5376369" cy="305108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6568172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24" name="Group 13">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5"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5">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6D9EC76-D3F8-33AC-664B-F428118C486A}"/>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#9 Step</a:t>
            </a:r>
          </a:p>
        </p:txBody>
      </p:sp>
      <p:sp>
        <p:nvSpPr>
          <p:cNvPr id="3" name="Content Placeholder 2">
            <a:extLst>
              <a:ext uri="{FF2B5EF4-FFF2-40B4-BE49-F238E27FC236}">
                <a16:creationId xmlns:a16="http://schemas.microsoft.com/office/drawing/2014/main" id="{9019850B-49BA-D36F-4914-210845CD56EF}"/>
              </a:ext>
            </a:extLst>
          </p:cNvPr>
          <p:cNvSpPr>
            <a:spLocks noGrp="1"/>
          </p:cNvSpPr>
          <p:nvPr>
            <p:ph idx="1"/>
          </p:nvPr>
        </p:nvSpPr>
        <p:spPr>
          <a:xfrm>
            <a:off x="810001" y="5594110"/>
            <a:ext cx="10572000" cy="434974"/>
          </a:xfrm>
        </p:spPr>
        <p:txBody>
          <a:bodyPr vert="horz" lIns="91440" tIns="45720" rIns="91440" bIns="45720" rtlCol="0" anchor="t">
            <a:normAutofit/>
          </a:bodyPr>
          <a:lstStyle/>
          <a:p>
            <a:pPr marL="0" indent="0">
              <a:lnSpc>
                <a:spcPct val="90000"/>
              </a:lnSpc>
              <a:buNone/>
            </a:pPr>
            <a:r>
              <a:rPr lang="en-US" sz="1500" dirty="0"/>
              <a:t>Now in the client program press the connect button and select the right port to your Arduino device</a:t>
            </a:r>
          </a:p>
        </p:txBody>
      </p:sp>
      <p:pic>
        <p:nvPicPr>
          <p:cNvPr id="7" name="Picture 6" descr="Graphical user interface, application&#10;&#10;Description automatically generated">
            <a:extLst>
              <a:ext uri="{FF2B5EF4-FFF2-40B4-BE49-F238E27FC236}">
                <a16:creationId xmlns:a16="http://schemas.microsoft.com/office/drawing/2014/main" id="{9867C2D9-7F5B-9720-A241-72BFD471DB96}"/>
              </a:ext>
            </a:extLst>
          </p:cNvPr>
          <p:cNvPicPr>
            <a:picLocks noChangeAspect="1"/>
          </p:cNvPicPr>
          <p:nvPr/>
        </p:nvPicPr>
        <p:blipFill>
          <a:blip r:embed="rId2"/>
          <a:stretch>
            <a:fillRect/>
          </a:stretch>
        </p:blipFill>
        <p:spPr>
          <a:xfrm>
            <a:off x="635458" y="922624"/>
            <a:ext cx="5376368" cy="3037647"/>
          </a:xfrm>
          <a:prstGeom prst="roundRect">
            <a:avLst>
              <a:gd name="adj" fmla="val 3876"/>
            </a:avLst>
          </a:prstGeom>
          <a:ln>
            <a:solidFill>
              <a:schemeClr val="accent1"/>
            </a:solidFill>
          </a:ln>
          <a:effectLst/>
        </p:spPr>
      </p:pic>
      <p:pic>
        <p:nvPicPr>
          <p:cNvPr id="5" name="Picture 4" descr="Graphical user interface, application&#10;&#10;Description automatically generated">
            <a:extLst>
              <a:ext uri="{FF2B5EF4-FFF2-40B4-BE49-F238E27FC236}">
                <a16:creationId xmlns:a16="http://schemas.microsoft.com/office/drawing/2014/main" id="{B07BDB9D-32FB-64DD-07FE-AEADF7DE5439}"/>
              </a:ext>
            </a:extLst>
          </p:cNvPr>
          <p:cNvPicPr>
            <a:picLocks noChangeAspect="1"/>
          </p:cNvPicPr>
          <p:nvPr/>
        </p:nvPicPr>
        <p:blipFill>
          <a:blip r:embed="rId3"/>
          <a:stretch>
            <a:fillRect/>
          </a:stretch>
        </p:blipFill>
        <p:spPr>
          <a:xfrm>
            <a:off x="6175551" y="929344"/>
            <a:ext cx="5376369" cy="302420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179057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FC69-C44F-6C1A-BD9B-153C3665C66F}"/>
              </a:ext>
            </a:extLst>
          </p:cNvPr>
          <p:cNvSpPr>
            <a:spLocks noGrp="1"/>
          </p:cNvSpPr>
          <p:nvPr>
            <p:ph type="title"/>
          </p:nvPr>
        </p:nvSpPr>
        <p:spPr>
          <a:xfrm>
            <a:off x="810000" y="447188"/>
            <a:ext cx="10571998" cy="970450"/>
          </a:xfrm>
        </p:spPr>
        <p:txBody>
          <a:bodyPr>
            <a:normAutofit/>
          </a:bodyPr>
          <a:lstStyle/>
          <a:p>
            <a:r>
              <a:rPr lang="en-US" dirty="0"/>
              <a:t>#10 Step</a:t>
            </a:r>
          </a:p>
        </p:txBody>
      </p:sp>
      <p:sp>
        <p:nvSpPr>
          <p:cNvPr id="3" name="Content Placeholder 2">
            <a:extLst>
              <a:ext uri="{FF2B5EF4-FFF2-40B4-BE49-F238E27FC236}">
                <a16:creationId xmlns:a16="http://schemas.microsoft.com/office/drawing/2014/main" id="{DAD94556-1E69-CCFE-51B1-5D7FE39CB9F1}"/>
              </a:ext>
            </a:extLst>
          </p:cNvPr>
          <p:cNvSpPr>
            <a:spLocks noGrp="1"/>
          </p:cNvSpPr>
          <p:nvPr>
            <p:ph idx="1"/>
          </p:nvPr>
        </p:nvSpPr>
        <p:spPr>
          <a:xfrm>
            <a:off x="818713" y="2413000"/>
            <a:ext cx="3835583" cy="3632200"/>
          </a:xfrm>
        </p:spPr>
        <p:txBody>
          <a:bodyPr>
            <a:normAutofit/>
          </a:bodyPr>
          <a:lstStyle/>
          <a:p>
            <a:r>
              <a:rPr lang="en-US" sz="1600"/>
              <a:t>Now you in your client program it should show you the temperature and humidity data, now try to press the sent button and check id the server program receive the data from the client program</a:t>
            </a:r>
          </a:p>
        </p:txBody>
      </p:sp>
      <p:pic>
        <p:nvPicPr>
          <p:cNvPr id="5" name="Picture 4" descr="Graphical user interface, application&#10;&#10;Description automatically generated">
            <a:extLst>
              <a:ext uri="{FF2B5EF4-FFF2-40B4-BE49-F238E27FC236}">
                <a16:creationId xmlns:a16="http://schemas.microsoft.com/office/drawing/2014/main" id="{D9E2E472-B428-65B4-CDC3-9131A08C2BAC}"/>
              </a:ext>
            </a:extLst>
          </p:cNvPr>
          <p:cNvPicPr>
            <a:picLocks noChangeAspect="1"/>
          </p:cNvPicPr>
          <p:nvPr/>
        </p:nvPicPr>
        <p:blipFill>
          <a:blip r:embed="rId2"/>
          <a:stretch>
            <a:fillRect/>
          </a:stretch>
        </p:blipFill>
        <p:spPr>
          <a:xfrm>
            <a:off x="5101851" y="2497818"/>
            <a:ext cx="6277349" cy="354670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5318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CE83-9532-D823-BFEB-68FC94F163D5}"/>
              </a:ext>
            </a:extLst>
          </p:cNvPr>
          <p:cNvSpPr>
            <a:spLocks noGrp="1"/>
          </p:cNvSpPr>
          <p:nvPr>
            <p:ph type="title"/>
          </p:nvPr>
        </p:nvSpPr>
        <p:spPr>
          <a:xfrm>
            <a:off x="810000" y="447188"/>
            <a:ext cx="10571998" cy="970450"/>
          </a:xfrm>
        </p:spPr>
        <p:txBody>
          <a:bodyPr>
            <a:normAutofit/>
          </a:bodyPr>
          <a:lstStyle/>
          <a:p>
            <a:r>
              <a:rPr lang="en-US" dirty="0"/>
              <a:t>#11 Step</a:t>
            </a:r>
          </a:p>
        </p:txBody>
      </p:sp>
      <p:sp>
        <p:nvSpPr>
          <p:cNvPr id="3" name="Content Placeholder 2">
            <a:extLst>
              <a:ext uri="{FF2B5EF4-FFF2-40B4-BE49-F238E27FC236}">
                <a16:creationId xmlns:a16="http://schemas.microsoft.com/office/drawing/2014/main" id="{0F6C6F73-C1D8-C662-9299-E4727B48E6C6}"/>
              </a:ext>
            </a:extLst>
          </p:cNvPr>
          <p:cNvSpPr>
            <a:spLocks noGrp="1"/>
          </p:cNvSpPr>
          <p:nvPr>
            <p:ph idx="1"/>
          </p:nvPr>
        </p:nvSpPr>
        <p:spPr>
          <a:xfrm>
            <a:off x="818713" y="2413000"/>
            <a:ext cx="3835583" cy="3632200"/>
          </a:xfrm>
        </p:spPr>
        <p:txBody>
          <a:bodyPr>
            <a:normAutofit/>
          </a:bodyPr>
          <a:lstStyle/>
          <a:p>
            <a:r>
              <a:rPr lang="en-US" sz="1600"/>
              <a:t>Now your server program should receive the temperature and humidity data that have been sent from the client program</a:t>
            </a:r>
          </a:p>
        </p:txBody>
      </p:sp>
      <p:pic>
        <p:nvPicPr>
          <p:cNvPr id="5" name="Picture 4" descr="Graphical user interface, application&#10;&#10;Description automatically generated">
            <a:extLst>
              <a:ext uri="{FF2B5EF4-FFF2-40B4-BE49-F238E27FC236}">
                <a16:creationId xmlns:a16="http://schemas.microsoft.com/office/drawing/2014/main" id="{A19C4BC4-7B26-5E03-2B5F-34E2EDE83C04}"/>
              </a:ext>
            </a:extLst>
          </p:cNvPr>
          <p:cNvPicPr>
            <a:picLocks noChangeAspect="1"/>
          </p:cNvPicPr>
          <p:nvPr/>
        </p:nvPicPr>
        <p:blipFill>
          <a:blip r:embed="rId2"/>
          <a:stretch>
            <a:fillRect/>
          </a:stretch>
        </p:blipFill>
        <p:spPr>
          <a:xfrm>
            <a:off x="5981091" y="2413000"/>
            <a:ext cx="4518869"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6432929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B8F5419B-BCBD-42A2-BFFF-781C60733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32B5C-0EFF-1D64-BC5D-A4FE08AF3401}"/>
              </a:ext>
            </a:extLst>
          </p:cNvPr>
          <p:cNvSpPr>
            <a:spLocks noGrp="1"/>
          </p:cNvSpPr>
          <p:nvPr>
            <p:ph type="title"/>
          </p:nvPr>
        </p:nvSpPr>
        <p:spPr>
          <a:xfrm>
            <a:off x="810001" y="643467"/>
            <a:ext cx="10572000" cy="3776731"/>
          </a:xfrm>
          <a:effectLst/>
        </p:spPr>
        <p:txBody>
          <a:bodyPr vert="horz" lIns="91440" tIns="45720" rIns="91440" bIns="45720" rtlCol="0" anchor="b">
            <a:normAutofit/>
          </a:bodyPr>
          <a:lstStyle/>
          <a:p>
            <a:r>
              <a:rPr lang="en-US" sz="6600">
                <a:solidFill>
                  <a:schemeClr val="tx1"/>
                </a:solidFill>
              </a:rPr>
              <a:t>And We Are Done!</a:t>
            </a:r>
          </a:p>
        </p:txBody>
      </p:sp>
      <p:sp>
        <p:nvSpPr>
          <p:cNvPr id="3" name="Content Placeholder 2">
            <a:extLst>
              <a:ext uri="{FF2B5EF4-FFF2-40B4-BE49-F238E27FC236}">
                <a16:creationId xmlns:a16="http://schemas.microsoft.com/office/drawing/2014/main" id="{F7DE5747-FD0E-6E87-A39F-C608617DEA09}"/>
              </a:ext>
            </a:extLst>
          </p:cNvPr>
          <p:cNvSpPr>
            <a:spLocks noGrp="1"/>
          </p:cNvSpPr>
          <p:nvPr>
            <p:ph idx="1"/>
          </p:nvPr>
        </p:nvSpPr>
        <p:spPr>
          <a:xfrm>
            <a:off x="810001" y="4420198"/>
            <a:ext cx="10572000" cy="1295623"/>
          </a:xfrm>
          <a:effectLst/>
        </p:spPr>
        <p:txBody>
          <a:bodyPr vert="horz" lIns="91440" tIns="45720" rIns="91440" bIns="45720" rtlCol="0" anchor="t">
            <a:normAutofit/>
          </a:bodyPr>
          <a:lstStyle/>
          <a:p>
            <a:pPr marL="0" indent="0">
              <a:buNone/>
            </a:pPr>
            <a:r>
              <a:rPr lang="en-US" sz="2400">
                <a:solidFill>
                  <a:schemeClr val="accent1"/>
                </a:solidFill>
              </a:rPr>
              <a:t>We finally successfully finish creating the program!</a:t>
            </a:r>
          </a:p>
        </p:txBody>
      </p:sp>
      <p:pic>
        <p:nvPicPr>
          <p:cNvPr id="11" name="Graphic 10" descr="Fireworks">
            <a:extLst>
              <a:ext uri="{FF2B5EF4-FFF2-40B4-BE49-F238E27FC236}">
                <a16:creationId xmlns:a16="http://schemas.microsoft.com/office/drawing/2014/main" id="{D2639E7B-42BB-5A9C-5462-E4A76CB6AD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48576" y="323677"/>
            <a:ext cx="3031999" cy="303199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292910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dur="indefinite" nodeType="mainSeq"/>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BC5F0-6352-1F3F-9D37-112C46DB388E}"/>
              </a:ext>
            </a:extLst>
          </p:cNvPr>
          <p:cNvSpPr>
            <a:spLocks noGrp="1"/>
          </p:cNvSpPr>
          <p:nvPr>
            <p:ph type="title"/>
          </p:nvPr>
        </p:nvSpPr>
        <p:spPr>
          <a:xfrm>
            <a:off x="6095999" y="1032918"/>
            <a:ext cx="5452533" cy="4792165"/>
          </a:xfrm>
          <a:effectLst/>
        </p:spPr>
        <p:txBody>
          <a:bodyPr vert="horz" lIns="91440" tIns="45720" rIns="91440" bIns="45720" rtlCol="0" anchor="ctr">
            <a:normAutofit/>
          </a:bodyPr>
          <a:lstStyle/>
          <a:p>
            <a:pPr algn="l"/>
            <a:r>
              <a:rPr lang="en-US" sz="6600" i="0">
                <a:effectLst/>
              </a:rPr>
              <a:t>Net Connection</a:t>
            </a:r>
            <a:endParaRPr lang="en-US" sz="6600" dirty="0"/>
          </a:p>
        </p:txBody>
      </p:sp>
      <p:sp useBgFill="1">
        <p:nvSpPr>
          <p:cNvPr id="34" name="Freeform: Shape 29">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8A60C2BC-5E44-80DE-4167-8A34FFD26497}"/>
              </a:ext>
            </a:extLst>
          </p:cNvPr>
          <p:cNvSpPr>
            <a:spLocks noGrp="1"/>
          </p:cNvSpPr>
          <p:nvPr>
            <p:ph type="body" idx="1"/>
          </p:nvPr>
        </p:nvSpPr>
        <p:spPr>
          <a:xfrm>
            <a:off x="643466" y="2281574"/>
            <a:ext cx="3994015" cy="2294852"/>
          </a:xfrm>
          <a:effectLst/>
        </p:spPr>
        <p:txBody>
          <a:bodyPr vert="horz" lIns="91440" tIns="45720" rIns="91440" bIns="45720" rtlCol="0" anchor="ctr">
            <a:normAutofit/>
          </a:bodyPr>
          <a:lstStyle/>
          <a:p>
            <a:pPr algn="ctr"/>
            <a:r>
              <a:rPr lang="en-US" sz="2800" b="1"/>
              <a:t>Today’s Lesson</a:t>
            </a:r>
            <a:endParaRPr lang="en-US" sz="2800" b="1" dirty="0"/>
          </a:p>
        </p:txBody>
      </p:sp>
    </p:spTree>
    <p:extLst>
      <p:ext uri="{BB962C8B-B14F-4D97-AF65-F5344CB8AC3E}">
        <p14:creationId xmlns:p14="http://schemas.microsoft.com/office/powerpoint/2010/main" val="147452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C30D20-77A7-BE21-CAA2-7263497DD8F7}"/>
              </a:ext>
            </a:extLst>
          </p:cNvPr>
          <p:cNvSpPr>
            <a:spLocks noGrp="1"/>
          </p:cNvSpPr>
          <p:nvPr>
            <p:ph type="title"/>
          </p:nvPr>
        </p:nvSpPr>
        <p:spPr>
          <a:xfrm>
            <a:off x="556591" y="1741714"/>
            <a:ext cx="3518452" cy="4117749"/>
          </a:xfrm>
        </p:spPr>
        <p:txBody>
          <a:bodyPr anchor="t">
            <a:normAutofit/>
          </a:bodyPr>
          <a:lstStyle/>
          <a:p>
            <a:r>
              <a:rPr lang="en-US" dirty="0"/>
              <a:t>What do we need?</a:t>
            </a:r>
          </a:p>
        </p:txBody>
      </p:sp>
      <p:graphicFrame>
        <p:nvGraphicFramePr>
          <p:cNvPr id="16" name="Content Placeholder 2">
            <a:extLst>
              <a:ext uri="{FF2B5EF4-FFF2-40B4-BE49-F238E27FC236}">
                <a16:creationId xmlns:a16="http://schemas.microsoft.com/office/drawing/2014/main" id="{07B35538-ADF3-90C3-B217-EEAF5C51D1EC}"/>
              </a:ext>
            </a:extLst>
          </p:cNvPr>
          <p:cNvGraphicFramePr>
            <a:graphicFrameLocks noGrp="1"/>
          </p:cNvGraphicFramePr>
          <p:nvPr>
            <p:ph idx="1"/>
            <p:extLst>
              <p:ext uri="{D42A27DB-BD31-4B8C-83A1-F6EECF244321}">
                <p14:modId xmlns:p14="http://schemas.microsoft.com/office/powerpoint/2010/main" val="1654383951"/>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8928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9797-6EB3-A76A-D77D-908700C60EDD}"/>
              </a:ext>
            </a:extLst>
          </p:cNvPr>
          <p:cNvSpPr>
            <a:spLocks noGrp="1"/>
          </p:cNvSpPr>
          <p:nvPr>
            <p:ph type="title"/>
          </p:nvPr>
        </p:nvSpPr>
        <p:spPr>
          <a:xfrm>
            <a:off x="810000" y="447188"/>
            <a:ext cx="10571998" cy="970450"/>
          </a:xfrm>
        </p:spPr>
        <p:txBody>
          <a:bodyPr>
            <a:normAutofit/>
          </a:bodyPr>
          <a:lstStyle/>
          <a:p>
            <a:r>
              <a:rPr lang="en-US" dirty="0"/>
              <a:t>About this project</a:t>
            </a:r>
          </a:p>
        </p:txBody>
      </p:sp>
      <p:graphicFrame>
        <p:nvGraphicFramePr>
          <p:cNvPr id="11" name="Content Placeholder 2">
            <a:extLst>
              <a:ext uri="{FF2B5EF4-FFF2-40B4-BE49-F238E27FC236}">
                <a16:creationId xmlns:a16="http://schemas.microsoft.com/office/drawing/2014/main" id="{1CEB68E3-75BA-53F2-64AD-AF6986B5E5CA}"/>
              </a:ext>
            </a:extLst>
          </p:cNvPr>
          <p:cNvGraphicFramePr>
            <a:graphicFrameLocks noGrp="1"/>
          </p:cNvGraphicFramePr>
          <p:nvPr>
            <p:ph idx="1"/>
            <p:extLst>
              <p:ext uri="{D42A27DB-BD31-4B8C-83A1-F6EECF244321}">
                <p14:modId xmlns:p14="http://schemas.microsoft.com/office/powerpoint/2010/main" val="3462512364"/>
              </p:ext>
            </p:extLst>
          </p:nvPr>
        </p:nvGraphicFramePr>
        <p:xfrm>
          <a:off x="175491" y="2207491"/>
          <a:ext cx="11785600" cy="4378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5485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985B-E350-F071-DC70-586CB3C54B16}"/>
              </a:ext>
            </a:extLst>
          </p:cNvPr>
          <p:cNvSpPr>
            <a:spLocks noGrp="1"/>
          </p:cNvSpPr>
          <p:nvPr>
            <p:ph type="title"/>
          </p:nvPr>
        </p:nvSpPr>
        <p:spPr>
          <a:xfrm>
            <a:off x="810000" y="447188"/>
            <a:ext cx="10571998" cy="970450"/>
          </a:xfrm>
        </p:spPr>
        <p:txBody>
          <a:bodyPr>
            <a:normAutofit/>
          </a:bodyPr>
          <a:lstStyle/>
          <a:p>
            <a:r>
              <a:rPr lang="en-US" dirty="0"/>
              <a:t>#1 Step</a:t>
            </a:r>
          </a:p>
        </p:txBody>
      </p:sp>
      <p:sp>
        <p:nvSpPr>
          <p:cNvPr id="9" name="Content Placeholder 8">
            <a:extLst>
              <a:ext uri="{FF2B5EF4-FFF2-40B4-BE49-F238E27FC236}">
                <a16:creationId xmlns:a16="http://schemas.microsoft.com/office/drawing/2014/main" id="{29142792-EF09-056D-2147-3F835C3DA320}"/>
              </a:ext>
            </a:extLst>
          </p:cNvPr>
          <p:cNvSpPr>
            <a:spLocks noGrp="1"/>
          </p:cNvSpPr>
          <p:nvPr>
            <p:ph idx="1"/>
          </p:nvPr>
        </p:nvSpPr>
        <p:spPr>
          <a:xfrm>
            <a:off x="818713" y="2413000"/>
            <a:ext cx="3835583" cy="3632200"/>
          </a:xfrm>
        </p:spPr>
        <p:txBody>
          <a:bodyPr>
            <a:normAutofit/>
          </a:bodyPr>
          <a:lstStyle/>
          <a:p>
            <a:pPr marL="0" indent="0">
              <a:buNone/>
            </a:pPr>
            <a:r>
              <a:rPr lang="en-US" sz="1600" dirty="0"/>
              <a:t>First open the visual studio app and create new project</a:t>
            </a:r>
          </a:p>
        </p:txBody>
      </p:sp>
      <p:pic>
        <p:nvPicPr>
          <p:cNvPr id="5" name="Content Placeholder 4" descr="Graphical user interface&#10;&#10;Description automatically generated">
            <a:extLst>
              <a:ext uri="{FF2B5EF4-FFF2-40B4-BE49-F238E27FC236}">
                <a16:creationId xmlns:a16="http://schemas.microsoft.com/office/drawing/2014/main" id="{1B2BFC21-ECC0-DABC-0CF3-A832AFCE9B43}"/>
              </a:ext>
            </a:extLst>
          </p:cNvPr>
          <p:cNvPicPr>
            <a:picLocks noChangeAspect="1"/>
          </p:cNvPicPr>
          <p:nvPr/>
        </p:nvPicPr>
        <p:blipFill>
          <a:blip r:embed="rId2"/>
          <a:stretch>
            <a:fillRect/>
          </a:stretch>
        </p:blipFill>
        <p:spPr>
          <a:xfrm>
            <a:off x="5456752" y="2413000"/>
            <a:ext cx="5567547"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888891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658E-3C6E-FA71-68DE-9B380710B609}"/>
              </a:ext>
            </a:extLst>
          </p:cNvPr>
          <p:cNvSpPr>
            <a:spLocks noGrp="1"/>
          </p:cNvSpPr>
          <p:nvPr>
            <p:ph type="title"/>
          </p:nvPr>
        </p:nvSpPr>
        <p:spPr>
          <a:xfrm>
            <a:off x="810000" y="447188"/>
            <a:ext cx="10571998" cy="970450"/>
          </a:xfrm>
        </p:spPr>
        <p:txBody>
          <a:bodyPr>
            <a:normAutofit/>
          </a:bodyPr>
          <a:lstStyle/>
          <a:p>
            <a:r>
              <a:rPr lang="en-US" dirty="0"/>
              <a:t>#2 Step</a:t>
            </a:r>
          </a:p>
        </p:txBody>
      </p:sp>
      <p:sp>
        <p:nvSpPr>
          <p:cNvPr id="9" name="Content Placeholder 8">
            <a:extLst>
              <a:ext uri="{FF2B5EF4-FFF2-40B4-BE49-F238E27FC236}">
                <a16:creationId xmlns:a16="http://schemas.microsoft.com/office/drawing/2014/main" id="{8177DB5E-B809-42E7-A32D-0E3EA134651D}"/>
              </a:ext>
            </a:extLst>
          </p:cNvPr>
          <p:cNvSpPr>
            <a:spLocks noGrp="1"/>
          </p:cNvSpPr>
          <p:nvPr>
            <p:ph idx="1"/>
          </p:nvPr>
        </p:nvSpPr>
        <p:spPr>
          <a:xfrm>
            <a:off x="818713" y="2413000"/>
            <a:ext cx="3835583" cy="3632200"/>
          </a:xfrm>
        </p:spPr>
        <p:txBody>
          <a:bodyPr>
            <a:normAutofit/>
          </a:bodyPr>
          <a:lstStyle/>
          <a:p>
            <a:pPr marL="0" indent="0">
              <a:buNone/>
            </a:pPr>
            <a:r>
              <a:rPr lang="en-US" sz="1600" dirty="0"/>
              <a:t>Next select the “Windows Forms App (.NET Framework)</a:t>
            </a:r>
          </a:p>
        </p:txBody>
      </p:sp>
      <p:pic>
        <p:nvPicPr>
          <p:cNvPr id="5" name="Content Placeholder 4" descr="Graphical user interface, text, application&#10;&#10;Description automatically generated">
            <a:extLst>
              <a:ext uri="{FF2B5EF4-FFF2-40B4-BE49-F238E27FC236}">
                <a16:creationId xmlns:a16="http://schemas.microsoft.com/office/drawing/2014/main" id="{A68DE785-3CA9-9C74-8065-5EB121173F97}"/>
              </a:ext>
            </a:extLst>
          </p:cNvPr>
          <p:cNvPicPr>
            <a:picLocks noChangeAspect="1"/>
          </p:cNvPicPr>
          <p:nvPr/>
        </p:nvPicPr>
        <p:blipFill>
          <a:blip r:embed="rId2"/>
          <a:stretch>
            <a:fillRect/>
          </a:stretch>
        </p:blipFill>
        <p:spPr>
          <a:xfrm>
            <a:off x="5446286" y="2413000"/>
            <a:ext cx="5588478"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15062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37BF089-80F7-F4B4-AA32-DAB85E7AB22F}"/>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400" dirty="0"/>
              <a:t>#3 Step</a:t>
            </a:r>
          </a:p>
        </p:txBody>
      </p:sp>
      <p:sp>
        <p:nvSpPr>
          <p:cNvPr id="11" name="Content Placeholder 10">
            <a:extLst>
              <a:ext uri="{FF2B5EF4-FFF2-40B4-BE49-F238E27FC236}">
                <a16:creationId xmlns:a16="http://schemas.microsoft.com/office/drawing/2014/main" id="{76A99E82-EFFA-F011-3AF4-B60C9FAAE4AA}"/>
              </a:ext>
            </a:extLst>
          </p:cNvPr>
          <p:cNvSpPr>
            <a:spLocks noGrp="1"/>
          </p:cNvSpPr>
          <p:nvPr>
            <p:ph idx="1"/>
          </p:nvPr>
        </p:nvSpPr>
        <p:spPr>
          <a:xfrm>
            <a:off x="810001" y="5280847"/>
            <a:ext cx="4961535" cy="785656"/>
          </a:xfrm>
        </p:spPr>
        <p:txBody>
          <a:bodyPr vert="horz" lIns="91440" tIns="45720" rIns="91440" bIns="45720" rtlCol="0" anchor="t">
            <a:normAutofit/>
          </a:bodyPr>
          <a:lstStyle/>
          <a:p>
            <a:pPr marL="0" indent="0">
              <a:buNone/>
            </a:pPr>
            <a:r>
              <a:rPr lang="en-US" dirty="0"/>
              <a:t>Prepare the design and the code for the server program</a:t>
            </a:r>
          </a:p>
        </p:txBody>
      </p:sp>
      <p:pic>
        <p:nvPicPr>
          <p:cNvPr id="7" name="Picture 6" descr="A screenshot of a computer&#10;&#10;Description automatically generated with medium confidence">
            <a:extLst>
              <a:ext uri="{FF2B5EF4-FFF2-40B4-BE49-F238E27FC236}">
                <a16:creationId xmlns:a16="http://schemas.microsoft.com/office/drawing/2014/main" id="{926540B3-2E4E-08DB-C414-3D76DDC469C3}"/>
              </a:ext>
            </a:extLst>
          </p:cNvPr>
          <p:cNvPicPr>
            <a:picLocks noChangeAspect="1"/>
          </p:cNvPicPr>
          <p:nvPr/>
        </p:nvPicPr>
        <p:blipFill rotWithShape="1">
          <a:blip r:embed="rId2"/>
          <a:srcRect r="2748" b="3"/>
          <a:stretch/>
        </p:blipFill>
        <p:spPr>
          <a:xfrm>
            <a:off x="6100916" y="3429000"/>
            <a:ext cx="6091084" cy="3428999"/>
          </a:xfrm>
          <a:prstGeom prst="rect">
            <a:avLst/>
          </a:prstGeom>
          <a:ln w="19050">
            <a:solidFill>
              <a:schemeClr val="accent1"/>
            </a:solidFill>
          </a:ln>
        </p:spPr>
      </p:pic>
      <p:pic>
        <p:nvPicPr>
          <p:cNvPr id="12" name="Picture 11" descr="Graphical user interface, application&#10;&#10;Description automatically generated">
            <a:extLst>
              <a:ext uri="{FF2B5EF4-FFF2-40B4-BE49-F238E27FC236}">
                <a16:creationId xmlns:a16="http://schemas.microsoft.com/office/drawing/2014/main" id="{3D6FCD82-9738-03D6-9F77-0468EC8520E4}"/>
              </a:ext>
            </a:extLst>
          </p:cNvPr>
          <p:cNvPicPr>
            <a:picLocks noChangeAspect="1"/>
          </p:cNvPicPr>
          <p:nvPr/>
        </p:nvPicPr>
        <p:blipFill rotWithShape="1">
          <a:blip r:embed="rId3"/>
          <a:srcRect r="1413" b="1"/>
          <a:stretch/>
        </p:blipFill>
        <p:spPr>
          <a:xfrm>
            <a:off x="6100916" y="10"/>
            <a:ext cx="6091084" cy="3428989"/>
          </a:xfrm>
          <a:prstGeom prst="rect">
            <a:avLst/>
          </a:prstGeom>
          <a:ln w="19050">
            <a:solidFill>
              <a:schemeClr val="accent1"/>
            </a:solidFill>
          </a:ln>
        </p:spPr>
      </p:pic>
      <p:sp>
        <p:nvSpPr>
          <p:cNvPr id="29" name="Content Placeholder 2">
            <a:extLst>
              <a:ext uri="{FF2B5EF4-FFF2-40B4-BE49-F238E27FC236}">
                <a16:creationId xmlns:a16="http://schemas.microsoft.com/office/drawing/2014/main" id="{71FA5DF5-A645-028D-0BCB-3CBC2D374DCF}"/>
              </a:ext>
            </a:extLst>
          </p:cNvPr>
          <p:cNvSpPr txBox="1">
            <a:spLocks/>
          </p:cNvSpPr>
          <p:nvPr/>
        </p:nvSpPr>
        <p:spPr>
          <a:xfrm>
            <a:off x="9924202" y="325475"/>
            <a:ext cx="2129253" cy="26637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Components :</a:t>
            </a:r>
          </a:p>
          <a:p>
            <a:r>
              <a:rPr lang="en-US" dirty="0" err="1"/>
              <a:t>TextBox</a:t>
            </a:r>
            <a:r>
              <a:rPr lang="en-US" dirty="0"/>
              <a:t> x2</a:t>
            </a:r>
          </a:p>
          <a:p>
            <a:r>
              <a:rPr lang="en-US" dirty="0"/>
              <a:t>Button x3</a:t>
            </a:r>
          </a:p>
          <a:p>
            <a:r>
              <a:rPr lang="en-US" dirty="0"/>
              <a:t>Label x5</a:t>
            </a:r>
          </a:p>
          <a:p>
            <a:r>
              <a:rPr lang="en-US" dirty="0" err="1"/>
              <a:t>PictureBox</a:t>
            </a:r>
            <a:r>
              <a:rPr lang="en-US" dirty="0"/>
              <a:t> x1</a:t>
            </a:r>
          </a:p>
        </p:txBody>
      </p:sp>
    </p:spTree>
    <p:extLst>
      <p:ext uri="{BB962C8B-B14F-4D97-AF65-F5344CB8AC3E}">
        <p14:creationId xmlns:p14="http://schemas.microsoft.com/office/powerpoint/2010/main" val="2452192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2DDD63-F6B8-7864-CB71-B0E1BA6A76D3}"/>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400" dirty="0"/>
              <a:t>#4 Step</a:t>
            </a:r>
          </a:p>
        </p:txBody>
      </p:sp>
      <p:sp>
        <p:nvSpPr>
          <p:cNvPr id="3" name="Content Placeholder 2">
            <a:extLst>
              <a:ext uri="{FF2B5EF4-FFF2-40B4-BE49-F238E27FC236}">
                <a16:creationId xmlns:a16="http://schemas.microsoft.com/office/drawing/2014/main" id="{3423A4A5-4DBA-3A49-26C7-313BE80A48D5}"/>
              </a:ext>
            </a:extLst>
          </p:cNvPr>
          <p:cNvSpPr>
            <a:spLocks noGrp="1"/>
          </p:cNvSpPr>
          <p:nvPr>
            <p:ph idx="1"/>
          </p:nvPr>
        </p:nvSpPr>
        <p:spPr>
          <a:xfrm>
            <a:off x="810001" y="5280847"/>
            <a:ext cx="4961535" cy="785656"/>
          </a:xfrm>
        </p:spPr>
        <p:txBody>
          <a:bodyPr vert="horz" lIns="91440" tIns="45720" rIns="91440" bIns="45720" rtlCol="0" anchor="t">
            <a:normAutofit/>
          </a:bodyPr>
          <a:lstStyle/>
          <a:p>
            <a:pPr marL="0" indent="0">
              <a:buNone/>
            </a:pPr>
            <a:r>
              <a:rPr lang="en-US" dirty="0"/>
              <a:t>Prepare the design and the code for the client program</a:t>
            </a:r>
            <a:endParaRPr lang="en-US"/>
          </a:p>
        </p:txBody>
      </p:sp>
      <p:pic>
        <p:nvPicPr>
          <p:cNvPr id="7" name="Picture 6" descr="Text&#10;&#10;Description automatically generated">
            <a:extLst>
              <a:ext uri="{FF2B5EF4-FFF2-40B4-BE49-F238E27FC236}">
                <a16:creationId xmlns:a16="http://schemas.microsoft.com/office/drawing/2014/main" id="{70A98757-BC87-1163-B396-7DA615765020}"/>
              </a:ext>
            </a:extLst>
          </p:cNvPr>
          <p:cNvPicPr>
            <a:picLocks noChangeAspect="1"/>
          </p:cNvPicPr>
          <p:nvPr/>
        </p:nvPicPr>
        <p:blipFill rotWithShape="1">
          <a:blip r:embed="rId2"/>
          <a:srcRect r="3634" b="1"/>
          <a:stretch/>
        </p:blipFill>
        <p:spPr>
          <a:xfrm>
            <a:off x="6100916" y="3429000"/>
            <a:ext cx="6091084" cy="3428999"/>
          </a:xfrm>
          <a:prstGeom prst="rect">
            <a:avLst/>
          </a:prstGeom>
          <a:ln w="19050">
            <a:solidFill>
              <a:schemeClr val="accent1"/>
            </a:solidFill>
          </a:ln>
        </p:spPr>
      </p:pic>
      <p:pic>
        <p:nvPicPr>
          <p:cNvPr id="5" name="Picture 4" descr="Graphical user interface, application&#10;&#10;Description automatically generated">
            <a:extLst>
              <a:ext uri="{FF2B5EF4-FFF2-40B4-BE49-F238E27FC236}">
                <a16:creationId xmlns:a16="http://schemas.microsoft.com/office/drawing/2014/main" id="{A45162ED-F318-8C8E-ED71-8D86A8F264B2}"/>
              </a:ext>
            </a:extLst>
          </p:cNvPr>
          <p:cNvPicPr>
            <a:picLocks noChangeAspect="1"/>
          </p:cNvPicPr>
          <p:nvPr/>
        </p:nvPicPr>
        <p:blipFill rotWithShape="1">
          <a:blip r:embed="rId3"/>
          <a:srcRect t="8086" r="2" b="1843"/>
          <a:stretch/>
        </p:blipFill>
        <p:spPr>
          <a:xfrm>
            <a:off x="6100916" y="10"/>
            <a:ext cx="6091084" cy="3428989"/>
          </a:xfrm>
          <a:prstGeom prst="rect">
            <a:avLst/>
          </a:prstGeom>
          <a:ln w="19050">
            <a:solidFill>
              <a:schemeClr val="accent1"/>
            </a:solidFill>
          </a:ln>
        </p:spPr>
      </p:pic>
      <p:sp>
        <p:nvSpPr>
          <p:cNvPr id="9" name="Content Placeholder 2">
            <a:extLst>
              <a:ext uri="{FF2B5EF4-FFF2-40B4-BE49-F238E27FC236}">
                <a16:creationId xmlns:a16="http://schemas.microsoft.com/office/drawing/2014/main" id="{51BE2D76-55C8-E51E-A649-EBA90B9EADF6}"/>
              </a:ext>
            </a:extLst>
          </p:cNvPr>
          <p:cNvSpPr txBox="1">
            <a:spLocks/>
          </p:cNvSpPr>
          <p:nvPr/>
        </p:nvSpPr>
        <p:spPr>
          <a:xfrm>
            <a:off x="9890978" y="3948972"/>
            <a:ext cx="2129253" cy="266374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Components :</a:t>
            </a:r>
          </a:p>
          <a:p>
            <a:r>
              <a:rPr lang="en-US" dirty="0" err="1"/>
              <a:t>TextBox</a:t>
            </a:r>
            <a:r>
              <a:rPr lang="en-US" dirty="0"/>
              <a:t> x2</a:t>
            </a:r>
          </a:p>
          <a:p>
            <a:r>
              <a:rPr lang="en-US" dirty="0"/>
              <a:t>Button x2</a:t>
            </a:r>
          </a:p>
          <a:p>
            <a:r>
              <a:rPr lang="en-US" dirty="0"/>
              <a:t>Label x5</a:t>
            </a:r>
          </a:p>
          <a:p>
            <a:r>
              <a:rPr lang="en-US" dirty="0" err="1"/>
              <a:t>ComboBox</a:t>
            </a:r>
            <a:r>
              <a:rPr lang="en-US" dirty="0"/>
              <a:t> x2</a:t>
            </a:r>
          </a:p>
          <a:p>
            <a:r>
              <a:rPr lang="en-US" dirty="0"/>
              <a:t>Timer x1</a:t>
            </a:r>
          </a:p>
        </p:txBody>
      </p:sp>
    </p:spTree>
    <p:extLst>
      <p:ext uri="{BB962C8B-B14F-4D97-AF65-F5344CB8AC3E}">
        <p14:creationId xmlns:p14="http://schemas.microsoft.com/office/powerpoint/2010/main" val="3871162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69CFDFB-E6F4-3D89-50A8-E90D0AF2A955}"/>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400" dirty="0"/>
              <a:t>#5 Step</a:t>
            </a:r>
          </a:p>
        </p:txBody>
      </p:sp>
      <p:sp>
        <p:nvSpPr>
          <p:cNvPr id="3" name="Content Placeholder 2">
            <a:extLst>
              <a:ext uri="{FF2B5EF4-FFF2-40B4-BE49-F238E27FC236}">
                <a16:creationId xmlns:a16="http://schemas.microsoft.com/office/drawing/2014/main" id="{2D35F767-47B9-33D9-F57F-E0F570B68994}"/>
              </a:ext>
            </a:extLst>
          </p:cNvPr>
          <p:cNvSpPr>
            <a:spLocks noGrp="1"/>
          </p:cNvSpPr>
          <p:nvPr>
            <p:ph idx="1"/>
          </p:nvPr>
        </p:nvSpPr>
        <p:spPr>
          <a:xfrm>
            <a:off x="810001" y="5280847"/>
            <a:ext cx="4961535" cy="785656"/>
          </a:xfrm>
        </p:spPr>
        <p:txBody>
          <a:bodyPr vert="horz" lIns="91440" tIns="45720" rIns="91440" bIns="45720" rtlCol="0" anchor="t">
            <a:normAutofit/>
          </a:bodyPr>
          <a:lstStyle/>
          <a:p>
            <a:pPr marL="0" indent="0">
              <a:lnSpc>
                <a:spcPct val="90000"/>
              </a:lnSpc>
              <a:buNone/>
            </a:pPr>
            <a:r>
              <a:rPr lang="en-US" sz="1500"/>
              <a:t>Prepare the Arduino device connected into the DHT22 sensor and the program in Arduino IDE</a:t>
            </a:r>
          </a:p>
        </p:txBody>
      </p:sp>
      <p:pic>
        <p:nvPicPr>
          <p:cNvPr id="27" name="Picture 26" descr="A picture containing text, electronics&#10;&#10;Description automatically generated">
            <a:extLst>
              <a:ext uri="{FF2B5EF4-FFF2-40B4-BE49-F238E27FC236}">
                <a16:creationId xmlns:a16="http://schemas.microsoft.com/office/drawing/2014/main" id="{F8DEE8DC-D6E9-6476-8EEF-34CAF27EE3E7}"/>
              </a:ext>
            </a:extLst>
          </p:cNvPr>
          <p:cNvPicPr>
            <a:picLocks noChangeAspect="1"/>
          </p:cNvPicPr>
          <p:nvPr/>
        </p:nvPicPr>
        <p:blipFill rotWithShape="1">
          <a:blip r:embed="rId2"/>
          <a:srcRect r="20953"/>
          <a:stretch/>
        </p:blipFill>
        <p:spPr>
          <a:xfrm>
            <a:off x="6100916" y="3429000"/>
            <a:ext cx="6091084" cy="3428999"/>
          </a:xfrm>
          <a:prstGeom prst="rect">
            <a:avLst/>
          </a:prstGeom>
          <a:ln w="19050">
            <a:solidFill>
              <a:schemeClr val="accent1"/>
            </a:solidFill>
          </a:ln>
        </p:spPr>
      </p:pic>
      <p:pic>
        <p:nvPicPr>
          <p:cNvPr id="5" name="Picture 4" descr="Text&#10;&#10;Description automatically generated">
            <a:extLst>
              <a:ext uri="{FF2B5EF4-FFF2-40B4-BE49-F238E27FC236}">
                <a16:creationId xmlns:a16="http://schemas.microsoft.com/office/drawing/2014/main" id="{3FBE85F1-F39B-7F93-5C92-A23B24239F78}"/>
              </a:ext>
            </a:extLst>
          </p:cNvPr>
          <p:cNvPicPr>
            <a:picLocks noChangeAspect="1"/>
          </p:cNvPicPr>
          <p:nvPr/>
        </p:nvPicPr>
        <p:blipFill rotWithShape="1">
          <a:blip r:embed="rId3"/>
          <a:srcRect t="10028" r="2" b="18938"/>
          <a:stretch/>
        </p:blipFill>
        <p:spPr>
          <a:xfrm>
            <a:off x="6100916" y="10"/>
            <a:ext cx="6091084" cy="3428989"/>
          </a:xfrm>
          <a:prstGeom prst="rect">
            <a:avLst/>
          </a:prstGeom>
          <a:ln w="19050">
            <a:solidFill>
              <a:schemeClr val="accent1"/>
            </a:solidFill>
          </a:ln>
        </p:spPr>
      </p:pic>
    </p:spTree>
    <p:extLst>
      <p:ext uri="{BB962C8B-B14F-4D97-AF65-F5344CB8AC3E}">
        <p14:creationId xmlns:p14="http://schemas.microsoft.com/office/powerpoint/2010/main" val="403630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85</TotalTime>
  <Words>376</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Wingdings 2</vt:lpstr>
      <vt:lpstr>Quotable</vt:lpstr>
      <vt:lpstr>Information and Electronic Integration Practice</vt:lpstr>
      <vt:lpstr>Net Connection</vt:lpstr>
      <vt:lpstr>What do we need?</vt:lpstr>
      <vt:lpstr>About this project</vt:lpstr>
      <vt:lpstr>#1 Step</vt:lpstr>
      <vt:lpstr>#2 Step</vt:lpstr>
      <vt:lpstr>#3 Step</vt:lpstr>
      <vt:lpstr>#4 Step</vt:lpstr>
      <vt:lpstr>#5 Step</vt:lpstr>
      <vt:lpstr>#6 Step</vt:lpstr>
      <vt:lpstr>#7 Step</vt:lpstr>
      <vt:lpstr>#8 Step</vt:lpstr>
      <vt:lpstr>#9 Step</vt:lpstr>
      <vt:lpstr>#10 Step</vt:lpstr>
      <vt:lpstr>#11 Step</vt:lpstr>
      <vt:lpstr>And We Are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and Electricity Integration Practice </dc:title>
  <dc:creator>Goldiansyah</dc:creator>
  <cp:lastModifiedBy>Goldiansyah</cp:lastModifiedBy>
  <cp:revision>6</cp:revision>
  <dcterms:created xsi:type="dcterms:W3CDTF">2022-06-22T14:35:09Z</dcterms:created>
  <dcterms:modified xsi:type="dcterms:W3CDTF">2022-06-24T13:54:02Z</dcterms:modified>
</cp:coreProperties>
</file>