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2800E-B8CC-4AD3-2F76-878C3AB68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FB3B58-7296-A224-3CBA-EA76C17D3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E4F746-1CC0-A2AF-DF4F-8DC8683C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93E4-97DC-406F-AAE2-F4CA15972A67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1E5800-FEDF-C76A-FA45-0E5AC706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AD63A8-BBC1-5E00-012D-55DAFF60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915-DB32-4668-BC1A-4756C2585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51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AC335-DFB3-40F6-74B5-A76B282F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CFB0F1-7D18-0839-313C-562317A28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524907-3206-FBB5-3153-3CC6F3F4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93E4-97DC-406F-AAE2-F4CA15972A67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81E6DE-E50C-44F2-BD92-EC094E6DD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3B0220-CC34-BEF9-1EB6-87468BC1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915-DB32-4668-BC1A-4756C2585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25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5709FC-3B65-006C-A947-C4BE2D757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BE9237-9469-F54E-8C4C-3847E7F31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F8CD29-A9A5-B6E7-6F4B-DBF73A3B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93E4-97DC-406F-AAE2-F4CA15972A67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5412F-CD89-F21F-5961-13329EA6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34EEFD-58B4-1BBB-0AEF-309D3E72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915-DB32-4668-BC1A-4756C2585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5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5373F-0FDC-9C5F-426A-A7361524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4B95A-902E-4D26-34F5-B0AF1034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688236-BF06-9605-1AAF-D8CC2154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93E4-97DC-406F-AAE2-F4CA15972A67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46B5D-1AAA-7559-30BB-DDD419B7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F0C2D0-BC09-542B-C943-8618F1FEF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915-DB32-4668-BC1A-4756C2585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84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D29E7-DE7A-CEC7-1747-3AAF6714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47801D-2AC2-E83E-F68D-85E960BB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4618C-FC82-18A0-768F-45AD4210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93E4-97DC-406F-AAE2-F4CA15972A67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DE6536-FB05-2678-6305-6A7D578C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9F25B0-0932-F1D6-0C55-03D2BD4D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915-DB32-4668-BC1A-4756C2585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52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F03B9-A1DC-0482-DE46-BADE4DA4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18860-023B-7DFB-37EB-649C207A0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059052-B374-9D73-1D16-AF020A719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5BB69A-2F8D-919A-76CB-339FC35B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93E4-97DC-406F-AAE2-F4CA15972A67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947860-85AA-D933-1181-C4D826BE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BBD3B6-E164-C9DD-A8AE-F7D75105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915-DB32-4668-BC1A-4756C2585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560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0269C-1FB7-7AD5-04DA-2DEB795E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CC87DE-316D-7E13-20D5-FD93AB8CC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D8E7A0-BEB9-C64A-29DE-B6272E041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4908F1-EB64-7422-1FA8-97118CE47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4F5E40-82E9-7DB2-13C7-845287313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F667BF-2EE2-5EF7-44D0-6BA75BBA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93E4-97DC-406F-AAE2-F4CA15972A67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EF48D1-2DFC-19A8-028D-7F5FB255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4BD7DB-C98E-3B20-B009-7723A5AB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915-DB32-4668-BC1A-4756C2585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4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8EC90-76A5-06A2-25CD-4782C52F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ECB9CE-7599-9D7F-8D62-AFBB1716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93E4-97DC-406F-AAE2-F4CA15972A67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C7A90D-428D-446F-4877-946BEF4C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9F5936-79A9-B303-2339-831B0DBF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915-DB32-4668-BC1A-4756C2585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52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DE01AE-62DC-FE81-CC77-1E0FA891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93E4-97DC-406F-AAE2-F4CA15972A67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6AA054-7468-F15A-1E44-926A60C8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F7FD1B-88B5-D103-5896-8BD633F4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915-DB32-4668-BC1A-4756C2585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18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3F068-F52D-193A-9F0E-24E31F87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7834F7-F153-7CC6-266B-E4AFFA498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46A140-F05C-0C8C-F88E-2A4900919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9A9B52-669F-0626-7AC5-9D6B37CC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93E4-97DC-406F-AAE2-F4CA15972A67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72EF29-7548-E4AD-CE16-EA40331B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A11EC5-3BAC-1CB4-D9E8-FD301AB7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915-DB32-4668-BC1A-4756C2585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32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CBB67-4FE3-C549-3E88-94ACB060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FB89F9-E80D-7A18-E8F3-EEA9E2346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ACA07-35AA-7879-BC78-F8D82F929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92E370-6F8E-FE5E-E0D8-AAB7DE87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93E4-97DC-406F-AAE2-F4CA15972A67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592E85-148C-493C-0626-5FA9ABB6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19E3D5-560D-805B-C0FA-B2F2BB86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22915-DB32-4668-BC1A-4756C2585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34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25281-5171-6089-4F55-4C713C65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41B2DC-9163-7DBC-7D08-88CAD68A4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86FFB9-C5CA-3BAD-C997-74D9EA6AA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93E4-97DC-406F-AAE2-F4CA15972A67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FA8D7E-1957-B83B-074C-354F8DB10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381548-B8C5-C701-E97B-D4641AAA6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22915-DB32-4668-BC1A-4756C2585C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95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08A68-4CAF-96E3-93D1-BC418E06D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Масленица 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67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2CE4F28-96A6-D0C9-C166-5326A3031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679" y="918546"/>
            <a:ext cx="7459676" cy="4979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96CAD3-16AA-15F1-F921-A5FB728C8058}"/>
              </a:ext>
            </a:extLst>
          </p:cNvPr>
          <p:cNvSpPr txBox="1"/>
          <p:nvPr/>
        </p:nvSpPr>
        <p:spPr>
          <a:xfrm>
            <a:off x="8798767" y="1101012"/>
            <a:ext cx="2369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украшаете стол на Масленицу</a:t>
            </a:r>
          </a:p>
        </p:txBody>
      </p:sp>
    </p:spTree>
    <p:extLst>
      <p:ext uri="{BB962C8B-B14F-4D97-AF65-F5344CB8AC3E}">
        <p14:creationId xmlns:p14="http://schemas.microsoft.com/office/powerpoint/2010/main" val="56296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2AF16C4-DEC4-FDC3-17B4-7EEFE6C0F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163" y="1229451"/>
            <a:ext cx="7746709" cy="4357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F974ED-6C16-F3DE-1559-23BD8BFD4D24}"/>
              </a:ext>
            </a:extLst>
          </p:cNvPr>
          <p:cNvSpPr txBox="1"/>
          <p:nvPr/>
        </p:nvSpPr>
        <p:spPr>
          <a:xfrm>
            <a:off x="9144000" y="1229451"/>
            <a:ext cx="208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вы делаете в этот день?</a:t>
            </a:r>
          </a:p>
        </p:txBody>
      </p:sp>
    </p:spTree>
    <p:extLst>
      <p:ext uri="{BB962C8B-B14F-4D97-AF65-F5344CB8AC3E}">
        <p14:creationId xmlns:p14="http://schemas.microsoft.com/office/powerpoint/2010/main" val="296733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Right Triangle 103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7DC56F5-C40B-E433-A288-798497803F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5679" y="918546"/>
            <a:ext cx="7459676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A75C6E-B36F-0AA8-7711-60F97CFF8692}"/>
              </a:ext>
            </a:extLst>
          </p:cNvPr>
          <p:cNvSpPr txBox="1"/>
          <p:nvPr/>
        </p:nvSpPr>
        <p:spPr>
          <a:xfrm>
            <a:off x="8826759" y="1045029"/>
            <a:ext cx="2259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вы празднуете Масленицу?</a:t>
            </a:r>
          </a:p>
        </p:txBody>
      </p:sp>
    </p:spTree>
    <p:extLst>
      <p:ext uri="{BB962C8B-B14F-4D97-AF65-F5344CB8AC3E}">
        <p14:creationId xmlns:p14="http://schemas.microsoft.com/office/powerpoint/2010/main" val="436883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Масленица 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Дарья</dc:creator>
  <cp:lastModifiedBy>Дарья</cp:lastModifiedBy>
  <cp:revision>2</cp:revision>
  <dcterms:created xsi:type="dcterms:W3CDTF">2025-06-14T21:04:54Z</dcterms:created>
  <dcterms:modified xsi:type="dcterms:W3CDTF">2025-06-15T09:23:41Z</dcterms:modified>
</cp:coreProperties>
</file>