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76FBCD-9CE9-7CBF-21FD-94726639F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3D7DD3-2FD1-55DF-D469-DF79D4D88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614BF9-3E4F-DBBA-E58F-FC6F9E9A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1CB4-A2D6-4B19-948F-0CC22D871A31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E0870E-D072-9736-12DC-E0D47009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DEBA1A-C585-588A-D0DC-38CFFA2A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11D1-216B-493D-841A-11A9F9E42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54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B1DD3-8ADC-9D89-AE90-B44B9E3A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D56089-011D-DC74-9D65-110878468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2DC35D-8D76-0B0C-9809-49D6A2F1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1CB4-A2D6-4B19-948F-0CC22D871A31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B36FAB-3E32-F0AE-E2F1-8405EDDA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26D06A-2730-8123-158A-99596CED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11D1-216B-493D-841A-11A9F9E42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83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678C9F9-836D-3255-F4D1-D48442237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A1CCE3-05CD-8315-363E-CC1D74E53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50B50C-0056-21E1-B956-4AE57D11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1CB4-A2D6-4B19-948F-0CC22D871A31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E6FB54-B22D-F627-8BCE-0674B895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F6A65F-2DCB-ED4D-F331-E75DEB4D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11D1-216B-493D-841A-11A9F9E42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39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77CE5-E683-8817-6989-678858E9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528E8-8CB8-6DC3-A556-ED3A011D1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81D700-BA98-408A-0F88-CD5FBC4B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1CB4-A2D6-4B19-948F-0CC22D871A31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25AF41-2353-01BA-AC50-B70552CD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4E2D38-CBBD-7E9C-8BCC-0558CFC32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11D1-216B-493D-841A-11A9F9E42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07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670914-21BC-8166-B6B1-458F3DF12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069F53-A37F-0E83-129A-F259F7AED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97D63F-5B4D-2A44-1F01-35520192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1CB4-A2D6-4B19-948F-0CC22D871A31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EA917D-FD72-82EC-627B-63FE1FB7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86CC2C-C378-8B96-931A-305AD17B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11D1-216B-493D-841A-11A9F9E42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22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94C62-E371-AC48-0951-0C2C478C9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EDB61F-AF9C-4BC2-CF99-6AFA4F5CB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927E69-B11C-9496-70BC-EC04FF01A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06EC51-7555-CA8F-A453-A04BAF76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1CB4-A2D6-4B19-948F-0CC22D871A31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7EA343-6E03-8B72-177C-5F2B1FBEF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99B567-3DC4-F5E6-9972-55487F5C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11D1-216B-493D-841A-11A9F9E42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17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BC642-9B14-B37A-FEE6-28A48F44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8DF6F2-01AF-B970-6431-74BA0E825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B32DB6-9E20-52D2-8E13-7FBCAAD20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AA2DAB3-2AD1-904F-1A19-B9C63C6DB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B2C244-A9F1-9FE0-A120-9B9B5CCD5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D5C67DB-6C89-126B-3D55-7E1750DB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1CB4-A2D6-4B19-948F-0CC22D871A31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D33AC0A-D246-6EBB-4B4B-75F57129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E6BD4F8-C2B2-2CFB-7F86-B243B9B6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11D1-216B-493D-841A-11A9F9E42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75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088B6-F942-B6A4-7286-41134466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676ACF9-EB71-B690-637B-63F60A7CF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1CB4-A2D6-4B19-948F-0CC22D871A31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0F310E-9792-70B5-899C-51ED7D27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5BB9DB-6038-38EB-F7F6-F93197DA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11D1-216B-493D-841A-11A9F9E42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69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80C488B-F6CF-0354-3926-FEE69606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1CB4-A2D6-4B19-948F-0CC22D871A31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685D105-EDD7-B0ED-CD16-94B9E563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FA9736-D1D4-DF65-5829-BB88FF42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11D1-216B-493D-841A-11A9F9E42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03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E826E1-B739-FA1E-FDC7-FAEFC117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16B691-2F0C-BFDF-E380-23CCF9F6B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7827DC-362B-DD68-4B56-73479F0AA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D22DC7-29F4-411E-D6DD-993134A9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1CB4-A2D6-4B19-948F-0CC22D871A31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D7B9C0-D069-C0A5-EEF8-F52E0C80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E7D190-90CA-7F83-CB2A-BCFC5F3B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11D1-216B-493D-841A-11A9F9E42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31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E4C33B-B004-F86A-2BEC-F121B486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E4C9DAC-96D0-D491-99FF-22B186FB2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3C0DFE-68B5-2811-51C9-E8CFB304E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58D151-5BB0-BAA5-476D-D72C0A71C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1CB4-A2D6-4B19-948F-0CC22D871A31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3E232A-2E96-35D5-09BC-14D720BA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3A955A-04BE-BF69-F56D-86A08248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11D1-216B-493D-841A-11A9F9E42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60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0C9C3-7C01-49AB-F5DC-03242F9B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4A3495-2C54-A798-BD33-BDD45CE01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15646E-B434-7D1D-79B7-FCC382ECC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41CB4-A2D6-4B19-948F-0CC22D871A31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45275B-56B0-E699-1BDB-AA6A6C5D0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574BCA-9986-F3EC-458A-8BC4CD5F5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F11D1-216B-493D-841A-11A9F9E42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54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89D4C-4C94-F767-6CA3-34F531209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876300"/>
            <a:ext cx="9507747" cy="3614161"/>
          </a:xfrm>
        </p:spPr>
        <p:txBody>
          <a:bodyPr anchor="t">
            <a:normAutofit/>
          </a:bodyPr>
          <a:lstStyle/>
          <a:p>
            <a:pPr algn="l"/>
            <a:r>
              <a:rPr lang="ru-RU" sz="8000">
                <a:gradFill flip="none" rotWithShape="1">
                  <a:gsLst>
                    <a:gs pos="840">
                      <a:schemeClr val="accent2"/>
                    </a:gs>
                    <a:gs pos="55000">
                      <a:schemeClr val="accent5">
                        <a:lumMod val="60000"/>
                        <a:lumOff val="40000"/>
                      </a:schemeClr>
                    </a:gs>
                    <a:gs pos="100000">
                      <a:schemeClr val="accent5"/>
                    </a:gs>
                  </a:gsLst>
                  <a:lin ang="3600000" scaled="0"/>
                  <a:tileRect/>
                </a:gradFill>
              </a:rPr>
              <a:t>Мой домашний питомец</a:t>
            </a:r>
          </a:p>
        </p:txBody>
      </p:sp>
    </p:spTree>
    <p:extLst>
      <p:ext uri="{BB962C8B-B14F-4D97-AF65-F5344CB8AC3E}">
        <p14:creationId xmlns:p14="http://schemas.microsoft.com/office/powerpoint/2010/main" val="266192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Rectangle 1041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D5470E-D028-8B06-083F-0AE2AFE07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2459116"/>
            <a:ext cx="3702579" cy="3524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Прикрепи фото своего питомца, и напиши чем он занимается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21D04E49-120D-CD09-B4FB-AB2CE685B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75"/>
          <a:stretch>
            <a:fillRect/>
          </a:stretch>
        </p:blipFill>
        <p:spPr bwMode="auto">
          <a:xfrm>
            <a:off x="6005304" y="1300956"/>
            <a:ext cx="5407002" cy="425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1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961A2CE-0F2E-27AD-6055-0770B6B66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2459116"/>
            <a:ext cx="3702579" cy="3524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>
                <a:solidFill>
                  <a:srgbClr val="FFFFFF"/>
                </a:solidFill>
              </a:rPr>
              <a:t>Создайте презентацию о своих домашних питомцах</a:t>
            </a:r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3021D18-D759-C4AE-F8DF-794319D37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56" r="160" b="-2"/>
          <a:stretch>
            <a:fillRect/>
          </a:stretch>
        </p:blipFill>
        <p:spPr>
          <a:xfrm>
            <a:off x="6005304" y="1300976"/>
            <a:ext cx="5407002" cy="425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3C495F12-C181-700C-18C4-ED13FEC69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2459116"/>
            <a:ext cx="3702579" cy="3524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>
                <a:solidFill>
                  <a:srgbClr val="FFFFFF"/>
                </a:solidFill>
              </a:rPr>
              <a:t>Подготовьте плакат </a:t>
            </a:r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BDD2081-7BAA-9C60-D5A3-8219647571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25" r="5197" b="-1"/>
          <a:stretch>
            <a:fillRect/>
          </a:stretch>
        </p:blipFill>
        <p:spPr>
          <a:xfrm>
            <a:off x="6005304" y="1300976"/>
            <a:ext cx="5407002" cy="425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012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</Words>
  <Application>Microsoft Office PowerPoint</Application>
  <PresentationFormat>Широкоэкранный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Мой домашний питомец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Мой домашний питомец</dc:title>
  <dc:creator>Дарья</dc:creator>
  <cp:lastModifiedBy>Дарья</cp:lastModifiedBy>
  <cp:revision>1</cp:revision>
  <dcterms:created xsi:type="dcterms:W3CDTF">2025-06-15T09:24:10Z</dcterms:created>
  <dcterms:modified xsi:type="dcterms:W3CDTF">2025-06-15T09:30:27Z</dcterms:modified>
</cp:coreProperties>
</file>