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B0E2E-4D98-6893-B20F-671B1F071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5A4173-E3E5-DF17-67DA-F947F0526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2B4324-2741-F576-9505-82F1FAB7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430C-1DA2-4E6D-8306-EB32A9DC3B7C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4A9707-6384-54D5-8917-2BE002EB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798708-7B8A-24A1-064D-1F31D0EF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627B-22A2-4629-9AC5-4CE326CE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4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59B14-0A8D-021C-2262-89487D53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5FF3B6-48E6-9B7C-DCE8-2F8012D48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1C6B71-F96A-7D8D-9858-C9D18640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430C-1DA2-4E6D-8306-EB32A9DC3B7C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84410-8715-75C6-DC4C-AFC9B072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D032DE-20DD-8504-4E79-88E4261F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627B-22A2-4629-9AC5-4CE326CE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3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FA2FAB-0EE6-58D6-AE74-FA741444D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D54987-E9F3-3883-D984-BAD757C6B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775BA8-8A7F-D250-6AF5-B08DA859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430C-1DA2-4E6D-8306-EB32A9DC3B7C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A1B36D-2E3C-A66A-271C-B3F1AC20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738C33-D196-D539-F55B-52099CB0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627B-22A2-4629-9AC5-4CE326CE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31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23ACC-C05E-CD6F-AEEE-B9AAD9C8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2C149A-0B71-429C-0270-ED6E6D10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AA896A-035D-5DA6-E19C-86C5950D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430C-1DA2-4E6D-8306-EB32A9DC3B7C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DAFA83-40F8-1C4A-6A0A-FE99AA72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592659-8EB3-D779-0A81-ED6F829D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627B-22A2-4629-9AC5-4CE326CE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99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C130B-ABD6-5BA6-9992-3ED61ED3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CA48C8-6708-FDE3-9FDA-EB1D7E396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533359-BCC3-243A-9488-DDF6A776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430C-1DA2-4E6D-8306-EB32A9DC3B7C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F16EC7-8D4F-970C-33D4-8977A972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D8A1C2-D958-77EB-01D7-C5CEC8E9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627B-22A2-4629-9AC5-4CE326CE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35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D9C5E-945F-612B-C28E-60FE9040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955BBF-2F1A-5FB6-1024-6CE8FC1B8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C65BDD-C17D-7267-C284-03E18AA3A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DBF821-288D-FB5D-7990-6FC9C2D0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430C-1DA2-4E6D-8306-EB32A9DC3B7C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80E822-C78C-AD8B-8479-717E6584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AF1495-9B77-B09B-41B8-53B6DA5B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627B-22A2-4629-9AC5-4CE326CE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9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7963C-AEB4-90E8-1A3C-973AD42EB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BED4A4-B4C2-EB7C-4441-472440E1C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F79876-DAF2-F89A-A0FC-EF47FFAA8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FBF24-E551-1112-1203-A9BC0B244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A18B0F-1B75-82EE-9776-D540C8805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658339E-FB7C-5B6E-BDBF-8F6E26F9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430C-1DA2-4E6D-8306-EB32A9DC3B7C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5819AC-C18D-4325-9C92-CA144663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476AB5-93D6-DD6B-F49A-0872C95A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627B-22A2-4629-9AC5-4CE326CE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05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F985C-13AD-0A05-3926-3C8D27F7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4C1C95-6294-D444-26E3-5D0288AE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430C-1DA2-4E6D-8306-EB32A9DC3B7C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AF2D9D-A9DF-0EF7-308E-8DF09145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9ADB27-3752-E4AB-2AF1-1584F68C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627B-22A2-4629-9AC5-4CE326CE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09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7EA2E0-6A16-D431-FE28-DA4164D8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430C-1DA2-4E6D-8306-EB32A9DC3B7C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177A5A-F57A-9720-91A8-6BD86559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780B33-DE5E-C668-ACAD-79F2309B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627B-22A2-4629-9AC5-4CE326CE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26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31EDC-DC0B-9B84-C46C-07B0047B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7FFFD-83B1-96F4-C9CE-032D74AF1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A65E53-5533-1596-15DE-56A7324F8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C74E91-8E19-4793-564A-4635520A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430C-1DA2-4E6D-8306-EB32A9DC3B7C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05AC85-1D1A-48E2-447C-E9B7FD37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977227-157E-D50F-BCAB-E435082A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627B-22A2-4629-9AC5-4CE326CE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38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92B92-C962-0CB8-1EA0-F0FEFCA5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85AB4EE-EBB7-8F6D-B2CB-383856CE4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151583-077F-4E91-F525-74860AF69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1940B3-792D-6374-E490-9D8889A7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430C-1DA2-4E6D-8306-EB32A9DC3B7C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C7DE18-6DC1-F433-BD72-0C8AD71E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F5FBBE-23F6-3B37-71CF-9425BD84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627B-22A2-4629-9AC5-4CE326CE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95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F0E80-2FFA-83BF-AD39-0A878DEF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A62C37-224B-32E9-CCBB-36A0AD0CB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F90E0C-ADE6-3826-4CBF-955ACA739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3430C-1DA2-4E6D-8306-EB32A9DC3B7C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3F2036-E5A7-50D9-3321-4DC82DE19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C9A48F-3DE7-E53D-3504-BC29DB850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F627B-22A2-4629-9AC5-4CE326CE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98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C22F9-A1AB-87E2-403F-D9B7300FD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Мотивационный плакат</a:t>
            </a:r>
            <a:br>
              <a:rPr lang="ru-RU"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«Разделяй-ка»</a:t>
            </a:r>
            <a:endParaRPr lang="ru-RU" sz="4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86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98B7E16-6769-0DCC-FCD4-AAA57A2DE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3478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7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EED5FEB-D05C-153C-A50D-4E3B52C6A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BA9A87-A89C-B2B8-E3DF-FF5693E1F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610" y="681038"/>
            <a:ext cx="12249222" cy="54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1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E296C6-A4A8-A99C-1944-713CFA0D6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3" y="2193"/>
            <a:ext cx="9965094" cy="684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2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0AE133-EBE4-284A-D2C0-0CF0931EE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71500"/>
            <a:ext cx="1143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188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Широкоэкранный</PresentationFormat>
  <Paragraphs>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Мотивационный плакат «Разделяй-ка»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Мотивационный плакат «Разделяй-ка»</dc:title>
  <dc:creator>Дарья</dc:creator>
  <cp:lastModifiedBy>Дарья</cp:lastModifiedBy>
  <cp:revision>1</cp:revision>
  <dcterms:created xsi:type="dcterms:W3CDTF">2025-06-03T12:31:28Z</dcterms:created>
  <dcterms:modified xsi:type="dcterms:W3CDTF">2025-06-03T12:40:13Z</dcterms:modified>
</cp:coreProperties>
</file>