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A80A-6B4E-8662-FEC0-CC54C5FD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E9A56C-7BFB-77C4-F0E2-0A951A96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5E3EB-EC22-C862-51CE-33B00136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DF7C5-ABD2-2C51-0C3B-5A67857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8503F-6189-D241-1A6C-4817DD2A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AFCC1-017C-1579-A73B-86304B8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0F5AA-87FD-7AE4-F22E-FF70B72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05BB5-A5E7-A304-EB8D-0732C398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F460E-8852-CCFD-2D3D-BB744EE4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49A71-1BF1-4F8D-75FE-B8414CF8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A8E2D1-3DDF-B128-C1A9-01174630A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23C6C7-49B5-FBFB-B5D0-71DD9420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37B25-A4D7-6590-EC40-B55E0CE2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53EFE-2B33-45F1-6B74-4EA3DD05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6B8E66-3820-F52E-E61B-4C4D73FD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B9E6A-45D2-D99B-0145-7128BC86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4CAA6-5CDF-63EF-2305-1E415419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821023-D239-A124-13B5-6E5DBAD2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CEE5B-BC0E-7F99-BDE1-CF5F858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96059-559E-40B2-399B-260631C6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C39DC-D2B4-771F-A6CA-2D288973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7785D-D821-827A-56A2-A8F77CA8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407DD-4547-A5E1-EE60-28B63D5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4EB71-21DA-3C8F-1F06-433637AA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9C58-4A8B-078B-8E34-F2B2DEB9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94C6-E577-23EC-5AAF-C207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B60A4-53C7-4032-FCE9-DC5837152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A96C9-D828-6CED-81DA-20405F23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B29C3-4CDD-D4C5-E322-3282554E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09B04-3DD3-18B5-FA2C-D2ED7865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84377-42E3-0412-F9A1-C994A463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7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34D1-CFC4-9D7F-7F67-67BFF0E8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56E46E-2795-59A8-4CB1-4D101BA7F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F9EEFD-F2EF-9AAF-39C8-9E15B371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A01CA7-6ADA-D325-8C95-7FC5FAFC7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34DCC8-C71E-2ECC-DF34-0BC14809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FD93DD-1B44-6E96-335F-E59FF4A2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2834F-FD43-7313-7383-3304087A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517282-B626-2F27-355D-C1E697F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C655F-C539-F33E-8B68-173CC1D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F4CEA5-5D79-D563-8EE9-12B9C555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1AFB61-EE6A-F990-0398-22F86F3D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CEFDCF-931F-C6FB-95C3-8718006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3448E1-D7CC-F8CA-D5E2-583D831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D2859F-E092-02B0-0A2C-65062986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C4660-DEAD-6AAC-2417-CC49C051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77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DBAE-4AAD-1BC4-E419-BE6FEF8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BF434-F4E7-6D72-C898-6DE94F04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93397-C141-C413-871D-E6D02D96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69C437-0313-9C8F-C49F-72EFC09E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73B2BE-3732-387F-A00B-C07C5DAC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A6F4B-838C-5697-B70F-97240907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813F0-C04C-AD39-4FFB-ECB2864C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CC9EBD-9F24-7C22-D39A-8BE8C2AA9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6E2AA2-7897-E0B0-EE0D-CFFBF509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88FF8-68A4-215B-83BF-9A21EF72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48F5FB-E811-C51E-BAB7-EE4F787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70600C-245D-AA49-57EB-1BBC5D2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45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421E3-0657-FE31-F497-BFC63AC2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46BA83-F064-D055-9F77-CE7BA40F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9C7587-BA24-1093-9D3F-F7722D28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582F-64FD-41EE-A656-0DC92E17ED0E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385DC-CD4F-444E-6B0A-FBF2237B6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E3358-8F60-D063-B578-E581285C8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2824-A11F-4CC3-9EAA-B61CE5AC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33B22-8C51-D7FC-6AF6-06105321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Создаем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вещеворот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5837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00C110C-4401-B9E8-32AF-B86C4850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65699F-AF2D-99DE-5831-282A204B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8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Создаем вещеворот!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Создаем вещеворот!</dc:title>
  <dc:creator>Дарья</dc:creator>
  <cp:lastModifiedBy>Дарья</cp:lastModifiedBy>
  <cp:revision>1</cp:revision>
  <dcterms:created xsi:type="dcterms:W3CDTF">2025-06-03T13:02:00Z</dcterms:created>
  <dcterms:modified xsi:type="dcterms:W3CDTF">2025-06-03T13:04:35Z</dcterms:modified>
</cp:coreProperties>
</file>