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26DFF-3B49-803C-2821-F0E7853BD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0F4B5D-5031-42B3-D7C8-EF5A16722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83B768-2ABB-7F95-7F07-3B4B1C6E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CC54-CCA9-45D9-960D-53326E69A3CF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7C7E52-BBA9-44DA-24D8-50582E98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2EA74B-700C-675C-7576-2116FC90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FDBF-6C7F-4EAD-A9DB-E599CE4B0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48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78611-BDB3-BE95-0533-3D7CB0FB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02E664-25BC-BCC8-4B59-E2D77E6C0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259BBD-7975-920F-6DB9-D3574F93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CC54-CCA9-45D9-960D-53326E69A3CF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85620F-EF03-EE9E-C126-F202CD98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1323A-0E8C-264A-A27F-8ACCD5E0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FDBF-6C7F-4EAD-A9DB-E599CE4B0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36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2CC067-DD69-B1B8-C5C9-3F8DD9AA9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D6C499-D43E-94DB-5D00-D865395FA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53526B-F42C-0B65-B584-A17D194E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CC54-CCA9-45D9-960D-53326E69A3CF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C1DDBB-78B0-0376-E739-42FA5535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B6D302-A041-2E7C-E0F4-4932DFE0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FDBF-6C7F-4EAD-A9DB-E599CE4B0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8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F5700-3D3D-D21F-A94E-3A5DF207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CF0994-04EF-DF45-8F82-8B03CA471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54D9B6-2598-C52E-D96A-052F2385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CC54-CCA9-45D9-960D-53326E69A3CF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4764C3-0973-A5F7-4037-E11AFEC1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2AB918-5C34-D017-EFAE-90645AF3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FDBF-6C7F-4EAD-A9DB-E599CE4B0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72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255C7-15D5-E2D1-A7D8-C1B777BE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7DA827-3B79-62A0-9633-C1697AFF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96F797-4BBB-74FA-B335-E7EB9ED7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CC54-CCA9-45D9-960D-53326E69A3CF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2812DC-D7FF-65BF-9320-B1F729BC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1B6182-223D-E9FA-AED2-E554D5DB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FDBF-6C7F-4EAD-A9DB-E599CE4B0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78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95F76-CC3A-BEEA-23FF-B4B7EA9D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F65CA7-DFAC-919A-8BB2-E6FC933E1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B8B277-85D0-0220-B576-5B35A61C0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03E27F-D12D-C428-5A8A-BDA8B7BA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CC54-CCA9-45D9-960D-53326E69A3CF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CFE555-2427-F47F-2228-85B7D74A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8AB7B1-ABCE-605D-AF67-0BA85E11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FDBF-6C7F-4EAD-A9DB-E599CE4B0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94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6932B-AEE6-ED75-63B9-242248CC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28DDC1-2613-0245-62AD-8E5B59F48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DD3505-9E6A-BBCC-D518-E5CB8FC99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3E4D29-2DBB-AD9D-F877-9137F4A1F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1CB8B3-BB7D-13FC-AF3B-9E871B554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78CE9A-69EE-B4E6-B151-546F4259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CC54-CCA9-45D9-960D-53326E69A3CF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778960B-82D4-D53F-35E8-78F7AD14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0D7B5A-01BC-C2AC-81B0-8850C4DF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FDBF-6C7F-4EAD-A9DB-E599CE4B0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19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903AF-1EB6-C9A1-98A0-6EAEF70F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AA33DB-0884-AA45-F138-79F5CB86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CC54-CCA9-45D9-960D-53326E69A3CF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60867B6-CAE4-E337-E625-67750792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F2326E-BCA1-D31B-B10F-2DCA1E3C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FDBF-6C7F-4EAD-A9DB-E599CE4B0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69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BEFE52-3DA2-5280-C007-BE2D6E89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CC54-CCA9-45D9-960D-53326E69A3CF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4FBE71-6C92-C4E4-811F-6169FF3D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C478C7-77F4-EDB7-5DF5-8DDB033E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FDBF-6C7F-4EAD-A9DB-E599CE4B0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14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DEB0C-7471-EF9E-3E68-E5C9B36E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66E3-0D97-D220-9801-4B08BEDBE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8AB6EA-B81C-EDEB-D74B-27AE071E7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314C49-84E7-5E98-B235-95977E91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CC54-CCA9-45D9-960D-53326E69A3CF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C3A13B-D0F6-20D6-E0DF-9D695250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9BBA5C-BE3D-9D5A-8221-1E83C59E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FDBF-6C7F-4EAD-A9DB-E599CE4B0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60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2172FC-7DB7-4360-2221-E4B1C2B1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C4503BB-F815-4F63-DB72-1F4B282BE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9AB7C9-9070-6DDF-4D97-905746D26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01D46F-4986-FFF3-1F1C-BCBD389F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CC54-CCA9-45D9-960D-53326E69A3CF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9B46D9-4C6E-2342-15FD-9BF9D87C4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4117AF-0BE0-B9BF-7DB2-59BDE7F0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FDBF-6C7F-4EAD-A9DB-E599CE4B0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40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EDAB1-AC1B-C646-51A1-91C56D9F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2F0EC4-1A4E-99F5-725F-0586E06C9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6818A9-9077-93E2-6AFA-7CE127344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CC54-CCA9-45D9-960D-53326E69A3CF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6C3A16-1E2E-4BE5-0E6D-2297AF7DA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DF4873-E554-6311-AB05-EF91CD2E5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FDBF-6C7F-4EAD-A9DB-E599CE4B08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67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73D07-C969-5758-2123-0701D09D7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940591"/>
            <a:ext cx="5561938" cy="2513516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Спасись от пакетов!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5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66CA9A77-5A56-CE03-8398-E2599387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0"/>
            <a:ext cx="9413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43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B6D140-ABE0-8D5D-8A57-F700DF7E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99" y="0"/>
            <a:ext cx="10132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547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Широкоэкранный</PresentationFormat>
  <Paragraphs>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Спасись от пакетов!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Спасись от пакетов!</dc:title>
  <dc:creator>Дарья</dc:creator>
  <cp:lastModifiedBy>Дарья</cp:lastModifiedBy>
  <cp:revision>1</cp:revision>
  <dcterms:created xsi:type="dcterms:W3CDTF">2025-06-03T12:57:44Z</dcterms:created>
  <dcterms:modified xsi:type="dcterms:W3CDTF">2025-06-03T12:58:56Z</dcterms:modified>
</cp:coreProperties>
</file>