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4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16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818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44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21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17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092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155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984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34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054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34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2" descr="Профиль волн в воды">
            <a:extLst>
              <a:ext uri="{FF2B5EF4-FFF2-40B4-BE49-F238E27FC236}">
                <a16:creationId xmlns:a16="http://schemas.microsoft.com/office/drawing/2014/main" id="{79968F39-7C72-4D43-E6C5-D75FA14F78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4569" b="9553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BF5C7-81D4-CFE9-7AAE-A5D7CC53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ru-RU" sz="600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Экономь ресурсы! Вода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070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483370C-D6F3-88EC-A456-98801F59C6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533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8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416D64-0A89-9FBB-35DD-A45EE0DB7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5889" y="497392"/>
            <a:ext cx="873252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6232FD0-F0AE-173F-746D-185889EC92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31" r="-2" b="12536"/>
          <a:stretch>
            <a:fillRect/>
          </a:stretch>
        </p:blipFill>
        <p:spPr>
          <a:xfrm>
            <a:off x="517870" y="839336"/>
            <a:ext cx="11098741" cy="550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052852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</Words>
  <Application>Microsoft Office PowerPoint</Application>
  <PresentationFormat>Широкоэкранный</PresentationFormat>
  <Paragraphs>1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Bierstadt</vt:lpstr>
      <vt:lpstr>Times New Roman</vt:lpstr>
      <vt:lpstr>GestaltVTI</vt:lpstr>
      <vt:lpstr>Экономь ресурсы! Вода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Экономь ресурсы! Вода</dc:title>
  <dc:creator>Дарья</dc:creator>
  <cp:lastModifiedBy>Дарья</cp:lastModifiedBy>
  <cp:revision>1</cp:revision>
  <dcterms:created xsi:type="dcterms:W3CDTF">2025-06-03T13:09:54Z</dcterms:created>
  <dcterms:modified xsi:type="dcterms:W3CDTF">2025-06-03T13:12:10Z</dcterms:modified>
</cp:coreProperties>
</file>