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3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5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98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3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7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5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0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34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3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7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8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7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2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F6122B-9F6E-4705-83DA-915C63D8095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34FEE6-230A-47D5-A4CF-F3142AF54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472A-974A-ADD0-E8BD-F157A7AF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Всероссийский квантовый </a:t>
            </a:r>
            <a:r>
              <a:rPr lang="ru-RU" dirty="0" err="1"/>
              <a:t>хакатон</a:t>
            </a:r>
            <a:r>
              <a:rPr lang="ru-RU" dirty="0"/>
              <a:t> 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DA7955-4070-0B03-516B-53888F0B1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19</a:t>
            </a:r>
          </a:p>
        </p:txBody>
      </p:sp>
    </p:spTree>
    <p:extLst>
      <p:ext uri="{BB962C8B-B14F-4D97-AF65-F5344CB8AC3E}">
        <p14:creationId xmlns:p14="http://schemas.microsoft.com/office/powerpoint/2010/main" val="3690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F16A1-772C-F1C6-B9C7-C45159B0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21" y="4147127"/>
            <a:ext cx="7746277" cy="152861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2. Классификация ионов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A715D18-8ABB-ED31-F372-C532CDAB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098" y="168563"/>
            <a:ext cx="3260436" cy="5225473"/>
          </a:xfrm>
        </p:spPr>
        <p:txBody>
          <a:bodyPr>
            <a:normAutofit fontScale="92500"/>
          </a:bodyPr>
          <a:lstStyle/>
          <a:p>
            <a:r>
              <a:rPr lang="ru-RU" dirty="0"/>
              <a:t>Взяли изображения. Произвели сегментацию с целью выделения кубитов на фоне.</a:t>
            </a:r>
          </a:p>
          <a:p>
            <a:r>
              <a:rPr lang="ru-RU" dirty="0"/>
              <a:t>Произвели свертку, превратили в квадратную бинарную матрицу с полосами.</a:t>
            </a:r>
          </a:p>
          <a:p>
            <a:r>
              <a:rPr lang="ru-RU" dirty="0"/>
              <a:t>Вырезали столбец перпендикулярно полосам, получили для каждой картинки бинарный вектор размера высоты картинки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5BF647-8C0A-2FDF-05FF-4F39A3BA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82" y="685799"/>
            <a:ext cx="7149638" cy="29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F16A1-772C-F1C6-B9C7-C45159B0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8800"/>
            <a:ext cx="8247352" cy="118293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2. Классификация ионов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A715D18-8ABB-ED31-F372-C532CDAB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352" y="223258"/>
            <a:ext cx="3260436" cy="522547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Сложили все вектора. Получили распределение максимумов (наличия сигнала) по всем векторам.</a:t>
            </a:r>
          </a:p>
          <a:p>
            <a:r>
              <a:rPr lang="ru-RU" dirty="0"/>
              <a:t>Из графика получили положения и «веса» кубитов.</a:t>
            </a:r>
          </a:p>
          <a:p>
            <a:r>
              <a:rPr lang="ru-RU" dirty="0"/>
              <a:t>В цикле при проходе по данным точкам считаем, что при наличии сигнала выше порога кубит светится -</a:t>
            </a:r>
            <a:r>
              <a:rPr lang="en-US" dirty="0"/>
              <a:t>&gt;</a:t>
            </a:r>
            <a:r>
              <a:rPr lang="ru-RU" dirty="0"/>
              <a:t> значение = 1, иначе = 0.</a:t>
            </a:r>
          </a:p>
          <a:p>
            <a:r>
              <a:rPr lang="ru-RU" dirty="0"/>
              <a:t>В итоге получаем искомый вектор для каждого изображения, записываем для всех изображений значения в </a:t>
            </a:r>
            <a:r>
              <a:rPr lang="en-US" dirty="0"/>
              <a:t>csv </a:t>
            </a:r>
            <a:r>
              <a:rPr lang="ru-RU" dirty="0"/>
              <a:t>файл.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CCDF30-F78A-33E3-2395-F172C98E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223258"/>
            <a:ext cx="5257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62FA8-8549-53C9-21E8-F9C55F2B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7" y="538019"/>
            <a:ext cx="6019799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3. Сегментация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D24A-6462-29E0-DB58-320CCBB6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5576455" cy="331118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 помощью библиотеки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ru-RU" dirty="0"/>
              <a:t>произвели </a:t>
            </a:r>
            <a:r>
              <a:rPr lang="en-US" dirty="0"/>
              <a:t>thresholding </a:t>
            </a:r>
            <a:r>
              <a:rPr lang="ru-RU" dirty="0"/>
              <a:t>изображений, выбрали алгоритм </a:t>
            </a:r>
            <a:r>
              <a:rPr lang="en-US" dirty="0" err="1"/>
              <a:t>otsu</a:t>
            </a:r>
            <a:r>
              <a:rPr lang="en-US" dirty="0"/>
              <a:t> </a:t>
            </a:r>
            <a:r>
              <a:rPr lang="ru-RU" dirty="0"/>
              <a:t>как наиболее подходящий для создания маски.</a:t>
            </a:r>
          </a:p>
          <a:p>
            <a:r>
              <a:rPr lang="ru-RU" dirty="0"/>
              <a:t>В планах – обучить классическую сеть на основе данных изображений и </a:t>
            </a:r>
            <a:r>
              <a:rPr lang="ru-RU" dirty="0" err="1"/>
              <a:t>таргетов</a:t>
            </a:r>
            <a:r>
              <a:rPr lang="ru-RU" dirty="0"/>
              <a:t> для предсказания алгоритма сегментации изображений с помощью библиотеки </a:t>
            </a:r>
            <a:r>
              <a:rPr lang="en-US" dirty="0" err="1"/>
              <a:t>pytorch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B73B9B-FC15-53C7-5E8C-CFD86B08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48" y="64557"/>
            <a:ext cx="3437416" cy="1576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3510CD-1C84-C24D-F3D5-112E4F30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8" y="1852892"/>
            <a:ext cx="3437416" cy="15761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3FD193-BDD7-ECB2-E364-C2FE0DE9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48" y="3808005"/>
            <a:ext cx="3437416" cy="15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18</TotalTime>
  <Words>168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Impact</vt:lpstr>
      <vt:lpstr>Главное мероприятие</vt:lpstr>
      <vt:lpstr>Всероссийский квантовый хакатон 2023</vt:lpstr>
      <vt:lpstr>Задача 2. Классификация ионов</vt:lpstr>
      <vt:lpstr>Задача 2. Классификация ионов</vt:lpstr>
      <vt:lpstr>Задача 3. Сегментация изображений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Всероссийский квантовый хакатон 2023</dc:title>
  <dc:creator>Денис Таран</dc:creator>
  <cp:lastModifiedBy>Денис Таран</cp:lastModifiedBy>
  <cp:revision>2</cp:revision>
  <dcterms:created xsi:type="dcterms:W3CDTF">2023-11-24T06:56:03Z</dcterms:created>
  <dcterms:modified xsi:type="dcterms:W3CDTF">2023-11-24T07:15:11Z</dcterms:modified>
</cp:coreProperties>
</file>