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df732528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df73252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df73252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df73252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5800" y="848923"/>
            <a:ext cx="8700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1800">
                <a:solidFill>
                  <a:srgbClr val="1155CC"/>
                </a:solidFill>
              </a:rPr>
              <a:t>Работа над задачами хакатона: общие условия</a:t>
            </a:r>
            <a:endParaRPr b="1" sz="1800">
              <a:solidFill>
                <a:srgbClr val="1155CC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57" y="168875"/>
            <a:ext cx="1406100" cy="45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233" y="144272"/>
            <a:ext cx="1344900" cy="43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400" y="214748"/>
            <a:ext cx="1279951" cy="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34717" l="0" r="0" t="32487"/>
          <a:stretch/>
        </p:blipFill>
        <p:spPr>
          <a:xfrm>
            <a:off x="5032625" y="185732"/>
            <a:ext cx="1279950" cy="4197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21550" y="1407525"/>
            <a:ext cx="809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Задачи будут представлены </a:t>
            </a:r>
            <a:r>
              <a:rPr b="1" lang="ru">
                <a:solidFill>
                  <a:schemeClr val="dk1"/>
                </a:solidFill>
              </a:rPr>
              <a:t>23 ноября в 9:00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Будет представлено 3 задачи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Каждая задача оценивается 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</a:rPr>
              <a:t>14:00 - 16:00 23 ноября</a:t>
            </a:r>
            <a:r>
              <a:rPr lang="ru">
                <a:solidFill>
                  <a:schemeClr val="dk1"/>
                </a:solidFill>
              </a:rPr>
              <a:t> – контрольная встреча с менторами по задачам хакатона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Расписание менторских сессий будет доступно позднее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Решение задач заканчивается в </a:t>
            </a:r>
            <a:r>
              <a:rPr b="1" lang="ru">
                <a:solidFill>
                  <a:schemeClr val="dk1"/>
                </a:solidFill>
              </a:rPr>
              <a:t>11:00 24 ноября</a:t>
            </a:r>
            <a:r>
              <a:rPr lang="ru">
                <a:solidFill>
                  <a:schemeClr val="dk1"/>
                </a:solidFill>
              </a:rPr>
              <a:t>. Решения, отправленные после 11:00, рассматриваться </a:t>
            </a:r>
            <a:r>
              <a:rPr b="1" lang="ru">
                <a:solidFill>
                  <a:schemeClr val="dk1"/>
                </a:solidFill>
              </a:rPr>
              <a:t>НЕ БУДУТ</a:t>
            </a:r>
            <a:r>
              <a:rPr lang="ru">
                <a:solidFill>
                  <a:schemeClr val="dk1"/>
                </a:solidFill>
              </a:rPr>
              <a:t>. 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Задачи оцениваются группой экспертов по различным критериям.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95800" y="848923"/>
            <a:ext cx="8700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1800">
                <a:solidFill>
                  <a:srgbClr val="1155CC"/>
                </a:solidFill>
              </a:rPr>
              <a:t>Критерии оценки задач</a:t>
            </a:r>
            <a:endParaRPr b="1" sz="1800">
              <a:solidFill>
                <a:srgbClr val="1155CC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57" y="168875"/>
            <a:ext cx="1406100" cy="45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233" y="144272"/>
            <a:ext cx="1344900" cy="43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400" y="214748"/>
            <a:ext cx="1279951" cy="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b="34717" l="0" r="0" t="32487"/>
          <a:stretch/>
        </p:blipFill>
        <p:spPr>
          <a:xfrm>
            <a:off x="5032625" y="185732"/>
            <a:ext cx="1279950" cy="41975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07850" y="1376025"/>
            <a:ext cx="8295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Общее решение задачи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Описание предложенного метода сведения задачи к модели QUBO / Изинга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Проведен анализ предложенного метода (требуемое количество бинарных переменных, оценка сходимости, оценка точности, бенчмарк с классическими алгоритмами)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Работающий код решения задачи с использованием метода квантового отжига (в виде ссылки на github)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Программа должна запускаться без ошибок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Github репозиторий должен содержать файлы решения задач (описание формата и структуры файлов будет представлено в описании задач)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Решение задач должны быть воспроизводимы с помощью кода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