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78" r:id="rId3"/>
    <p:sldId id="280" r:id="rId4"/>
    <p:sldId id="277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7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8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5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60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53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05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6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8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99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0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0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6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26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C6F3-9AC2-4D3F-AA67-E645FA790D9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A5CFE4-8A08-4A90-A7A2-ADFEAD4B0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6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03555E-7251-4075-9639-E68DC70D062D}"/>
              </a:ext>
            </a:extLst>
          </p:cNvPr>
          <p:cNvSpPr txBox="1"/>
          <p:nvPr/>
        </p:nvSpPr>
        <p:spPr>
          <a:xfrm>
            <a:off x="1600199" y="2782669"/>
            <a:ext cx="60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掛載光碟</a:t>
            </a:r>
          </a:p>
        </p:txBody>
      </p:sp>
    </p:spTree>
    <p:extLst>
      <p:ext uri="{BB962C8B-B14F-4D97-AF65-F5344CB8AC3E}">
        <p14:creationId xmlns:p14="http://schemas.microsoft.com/office/powerpoint/2010/main" val="322678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>
            <a:cxnSpLocks/>
          </p:cNvCxnSpPr>
          <p:nvPr/>
        </p:nvCxnSpPr>
        <p:spPr>
          <a:xfrm flipH="1">
            <a:off x="702734" y="3412331"/>
            <a:ext cx="8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2298869" y="1993731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重新啟用 </a:t>
            </a:r>
            <a:r>
              <a:rPr lang="en-US" altLang="zh-TW" dirty="0"/>
              <a:t>Suricata </a:t>
            </a:r>
            <a:r>
              <a:rPr lang="zh-TW" altLang="en-US" dirty="0"/>
              <a:t>加載規則</a:t>
            </a:r>
            <a:endParaRPr lang="en-US" altLang="zh-TW" dirty="0"/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</a:t>
            </a:r>
            <a:r>
              <a:rPr lang="en-US" altLang="zh-TW" dirty="0" err="1"/>
              <a:t>restartsuricata.service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796673-BBB5-4CB2-9813-92B0702B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34" y="4310539"/>
            <a:ext cx="6384264" cy="4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4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03555E-7251-4075-9639-E68DC70D062D}"/>
              </a:ext>
            </a:extLst>
          </p:cNvPr>
          <p:cNvSpPr txBox="1"/>
          <p:nvPr/>
        </p:nvSpPr>
        <p:spPr>
          <a:xfrm>
            <a:off x="1600199" y="2782669"/>
            <a:ext cx="60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Suricata</a:t>
            </a:r>
            <a:r>
              <a:rPr lang="zh-TW" altLang="en-US" sz="4800" dirty="0"/>
              <a:t>新增規則</a:t>
            </a:r>
          </a:p>
        </p:txBody>
      </p:sp>
    </p:spTree>
    <p:extLst>
      <p:ext uri="{BB962C8B-B14F-4D97-AF65-F5344CB8AC3E}">
        <p14:creationId xmlns:p14="http://schemas.microsoft.com/office/powerpoint/2010/main" val="424207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7B9021-0C1C-460A-9E9D-27473A2A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917777"/>
            <a:ext cx="5015193" cy="33161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AD1B21-C909-4934-8702-8C1289B6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08" y="2353833"/>
            <a:ext cx="5205486" cy="3458584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rule-410570152.rules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548508" y="1136451"/>
            <a:ext cx="4108817" cy="92333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新增一筆規則</a:t>
            </a:r>
            <a:endParaRPr lang="en-US" altLang="zh-TW" dirty="0"/>
          </a:p>
          <a:p>
            <a:r>
              <a:rPr lang="en-US" altLang="zh-TW" dirty="0"/>
              <a:t>alert http any </a:t>
            </a:r>
            <a:r>
              <a:rPr lang="en-US" altLang="zh-TW" dirty="0" err="1"/>
              <a:t>any</a:t>
            </a:r>
            <a:r>
              <a:rPr lang="en-US" altLang="zh-TW" dirty="0"/>
              <a:t> -&gt;</a:t>
            </a:r>
            <a:r>
              <a:rPr lang="zh-TW" altLang="en-US" dirty="0"/>
              <a:t> </a:t>
            </a:r>
            <a:r>
              <a:rPr lang="en-US" altLang="zh-TW" dirty="0"/>
              <a:t>any 80 (content:</a:t>
            </a:r>
          </a:p>
          <a:p>
            <a:r>
              <a:rPr lang="en-US" altLang="zh-TW" dirty="0"/>
              <a:t> "test";</a:t>
            </a:r>
            <a:r>
              <a:rPr lang="en-US" altLang="zh-TW" dirty="0" err="1"/>
              <a:t>sid</a:t>
            </a:r>
            <a:r>
              <a:rPr lang="en-US" altLang="zh-TW" dirty="0"/>
              <a:t>: 12345678; rev:1;)84</a:t>
            </a:r>
          </a:p>
        </p:txBody>
      </p:sp>
    </p:spTree>
    <p:extLst>
      <p:ext uri="{BB962C8B-B14F-4D97-AF65-F5344CB8AC3E}">
        <p14:creationId xmlns:p14="http://schemas.microsoft.com/office/powerpoint/2010/main" val="155604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02E6740-879A-4F17-9EA9-C777AF66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08" y="2384413"/>
            <a:ext cx="5205486" cy="3428003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新增自訂規則檔到設定檔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548508" y="1363134"/>
            <a:ext cx="5242141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 找到 </a:t>
            </a:r>
            <a:r>
              <a:rPr lang="en-US" altLang="zh-TW" dirty="0"/>
              <a:t>rule-files:</a:t>
            </a:r>
          </a:p>
          <a:p>
            <a:r>
              <a:rPr lang="en-US" altLang="zh-TW" dirty="0"/>
              <a:t># </a:t>
            </a:r>
            <a:r>
              <a:rPr lang="zh-TW" altLang="en-US" dirty="0"/>
              <a:t>並在下方 </a:t>
            </a:r>
            <a:r>
              <a:rPr lang="en-US" altLang="zh-TW" dirty="0"/>
              <a:t>-</a:t>
            </a:r>
            <a:r>
              <a:rPr lang="en-US" altLang="zh-TW" dirty="0" err="1"/>
              <a:t>suricata.rules</a:t>
            </a:r>
            <a:r>
              <a:rPr lang="en-US" altLang="zh-TW" dirty="0"/>
              <a:t> </a:t>
            </a:r>
            <a:r>
              <a:rPr lang="zh-TW" altLang="en-US" dirty="0"/>
              <a:t>加入自訂的規則檔路徑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D651D9-5301-49B2-A987-8E40DD33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" y="934472"/>
            <a:ext cx="5205486" cy="33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4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2AD1B21-C909-4934-8702-8C1289B6C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08" y="2353833"/>
            <a:ext cx="5205486" cy="3458584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746544" y="1552067"/>
            <a:ext cx="2356735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en-US" altLang="zh-TW" dirty="0" err="1"/>
              <a:t>sudo</a:t>
            </a:r>
            <a:r>
              <a:rPr lang="en-US" altLang="zh-TW" dirty="0"/>
              <a:t> apt install curl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14F51B-140B-4386-8EAB-A8A310A0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18" y="2421467"/>
            <a:ext cx="5156776" cy="33909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9C2363-B7AD-490B-B920-D1344C40E54E}"/>
              </a:ext>
            </a:extLst>
          </p:cNvPr>
          <p:cNvSpPr txBox="1"/>
          <p:nvPr/>
        </p:nvSpPr>
        <p:spPr>
          <a:xfrm>
            <a:off x="1600199" y="2782669"/>
            <a:ext cx="60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規則測試</a:t>
            </a:r>
          </a:p>
        </p:txBody>
      </p:sp>
    </p:spTree>
    <p:extLst>
      <p:ext uri="{BB962C8B-B14F-4D97-AF65-F5344CB8AC3E}">
        <p14:creationId xmlns:p14="http://schemas.microsoft.com/office/powerpoint/2010/main" val="289969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6DFF5F-B426-4628-A091-E2CEDD8B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08" y="2353833"/>
            <a:ext cx="5244807" cy="345858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B7B9021-0C1C-460A-9E9D-27473A2A9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917777"/>
            <a:ext cx="5015193" cy="331616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441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 curl http://www.google.com.tw:80/91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536986" y="1481668"/>
            <a:ext cx="5647700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cat /var/log/</a:t>
            </a:r>
            <a:r>
              <a:rPr lang="en-US" altLang="zh-TW" dirty="0" err="1"/>
              <a:t>suricata</a:t>
            </a:r>
            <a:r>
              <a:rPr lang="en-US" altLang="zh-TW" dirty="0"/>
              <a:t>/</a:t>
            </a:r>
            <a:r>
              <a:rPr lang="en-US" altLang="zh-TW" dirty="0" err="1"/>
              <a:t>eve.json</a:t>
            </a:r>
            <a:r>
              <a:rPr lang="en-US" altLang="zh-TW" dirty="0"/>
              <a:t>| grep “google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7AF63CD-0594-40BB-9FF9-7818DA8C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7" y="910368"/>
            <a:ext cx="5036342" cy="3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8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31B7EE7-09DC-4C53-A7ED-AD29E601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7" y="681287"/>
            <a:ext cx="4801263" cy="37891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536095-021E-4D8F-B699-9173AA202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80" y="2332287"/>
            <a:ext cx="4801263" cy="378914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先找到</a:t>
            </a:r>
            <a:r>
              <a:rPr lang="en-US" altLang="zh-TW" dirty="0" err="1"/>
              <a:t>VBoxLinuxAdditions.run</a:t>
            </a:r>
            <a:r>
              <a:rPr lang="zh-TW" altLang="en-US" dirty="0"/>
              <a:t>檔案位置並</a:t>
            </a:r>
            <a:r>
              <a:rPr lang="en-US" altLang="zh-TW" dirty="0"/>
              <a:t>cd</a:t>
            </a:r>
            <a:r>
              <a:rPr lang="zh-TW" altLang="en-US" dirty="0"/>
              <a:t>過去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805888-1336-4B3E-929C-DE70C06CAF48}"/>
              </a:ext>
            </a:extLst>
          </p:cNvPr>
          <p:cNvSpPr/>
          <p:nvPr/>
        </p:nvSpPr>
        <p:spPr>
          <a:xfrm>
            <a:off x="6788280" y="1449401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然後執行</a:t>
            </a:r>
            <a:r>
              <a:rPr lang="en-US" altLang="zh-TW" dirty="0"/>
              <a:t>$</a:t>
            </a:r>
            <a:r>
              <a:rPr lang="en-US" altLang="zh-TW" dirty="0" err="1"/>
              <a:t>sudo</a:t>
            </a:r>
            <a:r>
              <a:rPr lang="en-US" altLang="zh-TW" dirty="0"/>
              <a:t> ./</a:t>
            </a:r>
            <a:r>
              <a:rPr lang="en-US" altLang="zh-TW" dirty="0" err="1"/>
              <a:t>VBoxLinuxAdditions.run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4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03555E-7251-4075-9639-E68DC70D062D}"/>
              </a:ext>
            </a:extLst>
          </p:cNvPr>
          <p:cNvSpPr txBox="1"/>
          <p:nvPr/>
        </p:nvSpPr>
        <p:spPr>
          <a:xfrm>
            <a:off x="1600199" y="2782669"/>
            <a:ext cx="60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Suricata</a:t>
            </a:r>
            <a:r>
              <a:rPr lang="zh-TW" altLang="en-US" sz="4800" dirty="0"/>
              <a:t>安裝</a:t>
            </a:r>
          </a:p>
        </p:txBody>
      </p:sp>
    </p:spTree>
    <p:extLst>
      <p:ext uri="{BB962C8B-B14F-4D97-AF65-F5344CB8AC3E}">
        <p14:creationId xmlns:p14="http://schemas.microsoft.com/office/powerpoint/2010/main" val="284226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409AF25-E909-44EB-9A84-4A0251B0E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79" y="2147332"/>
            <a:ext cx="4814115" cy="38715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76C712-A875-4327-B4DD-6172408C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681288"/>
            <a:ext cx="4645450" cy="378914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 install software-properties-common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add-apt-repositoryppa:oisf</a:t>
            </a:r>
            <a:r>
              <a:rPr lang="en-US" altLang="zh-TW" dirty="0"/>
              <a:t>/</a:t>
            </a:r>
            <a:r>
              <a:rPr lang="en-US" altLang="zh-TW" dirty="0" err="1"/>
              <a:t>suricata</a:t>
            </a:r>
            <a:r>
              <a:rPr lang="en-US" altLang="zh-TW" dirty="0"/>
              <a:t>-stable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939879" y="1490134"/>
            <a:ext cx="2048959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</p:txBody>
      </p:sp>
    </p:spTree>
    <p:extLst>
      <p:ext uri="{BB962C8B-B14F-4D97-AF65-F5344CB8AC3E}">
        <p14:creationId xmlns:p14="http://schemas.microsoft.com/office/powerpoint/2010/main" val="147733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6870F1B-9D40-4531-8184-F34A9D74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54" y="2136465"/>
            <a:ext cx="4834640" cy="38824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AA78CE5-F4CE-43D2-9654-0A81DF2D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681287"/>
            <a:ext cx="4665975" cy="378914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 install Suricata</a:t>
            </a:r>
          </a:p>
          <a:p>
            <a:r>
              <a:rPr lang="en-US" altLang="zh-TW" dirty="0"/>
              <a:t>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939879" y="1490134"/>
            <a:ext cx="2241319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err="1"/>
              <a:t>jq</a:t>
            </a:r>
            <a:endParaRPr lang="en-US" altLang="zh-TW" dirty="0"/>
          </a:p>
          <a:p>
            <a:r>
              <a:rPr lang="en-US" altLang="zh-TW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3547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A78CE5-F4CE-43D2-9654-0A81DF2D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681287"/>
            <a:ext cx="4665975" cy="378914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 –build-info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939879" y="1490134"/>
            <a:ext cx="4222631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</a:t>
            </a:r>
            <a:r>
              <a:rPr lang="en-US" altLang="zh-TW" dirty="0" err="1"/>
              <a:t>statussuricata.service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CC110F-A186-4F73-AA5F-2742FD8B0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5" y="681287"/>
            <a:ext cx="4664146" cy="37891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26CBF5-50F9-4143-8DBB-2516DD06F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79" y="2919621"/>
            <a:ext cx="483464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FBE8A9-B433-4B57-990A-9096A65B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54" y="2202097"/>
            <a:ext cx="4834640" cy="381682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#log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939879" y="1490134"/>
            <a:ext cx="936475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#config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BF5362-1B09-4980-ABC4-8926FDFD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1898325"/>
            <a:ext cx="468650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9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A78CE5-F4CE-43D2-9654-0A81DF2D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681287"/>
            <a:ext cx="4665975" cy="378914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-update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898828" y="2206528"/>
            <a:ext cx="4121641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</a:t>
            </a:r>
            <a:r>
              <a:rPr lang="en-US" altLang="zh-TW" dirty="0" err="1"/>
              <a:t>updateupdate</a:t>
            </a:r>
            <a:r>
              <a:rPr lang="en-US" altLang="zh-TW" dirty="0"/>
              <a:t>-sources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68BD5D-7F4E-45D4-AE47-1EB6E1DDB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7" y="681287"/>
            <a:ext cx="4686500" cy="37891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832BF4A-96F6-49DF-91DD-1BA58B9C2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79" y="3125916"/>
            <a:ext cx="4575125" cy="17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A78CE5-F4CE-43D2-9654-0A81DF2D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681287"/>
            <a:ext cx="4665975" cy="378914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4313A2-9813-488D-8BF2-3A4D7D1D070B}"/>
              </a:ext>
            </a:extLst>
          </p:cNvPr>
          <p:cNvCxnSpPr/>
          <p:nvPr/>
        </p:nvCxnSpPr>
        <p:spPr>
          <a:xfrm>
            <a:off x="6104467" y="480215"/>
            <a:ext cx="0" cy="59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6B1C0-FDA2-4041-ABDE-A4CB7B1F1660}"/>
              </a:ext>
            </a:extLst>
          </p:cNvPr>
          <p:cNvSpPr txBox="1"/>
          <p:nvPr/>
        </p:nvSpPr>
        <p:spPr>
          <a:xfrm>
            <a:off x="602457" y="4885267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</a:t>
            </a:r>
            <a:r>
              <a:rPr lang="en-US" altLang="zh-TW" dirty="0"/>
              <a:t>-</a:t>
            </a:r>
            <a:r>
              <a:rPr lang="en-US" altLang="zh-TW" dirty="0" err="1"/>
              <a:t>updatelist</a:t>
            </a:r>
            <a:r>
              <a:rPr lang="en-US" altLang="zh-TW" dirty="0"/>
              <a:t>-sources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2B84B6-49ED-4B56-A255-E34DAD8766EE}"/>
              </a:ext>
            </a:extLst>
          </p:cNvPr>
          <p:cNvSpPr txBox="1"/>
          <p:nvPr/>
        </p:nvSpPr>
        <p:spPr>
          <a:xfrm>
            <a:off x="6853679" y="2206527"/>
            <a:ext cx="5338321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suricata-updateenable-sourceoisf</a:t>
            </a:r>
            <a:r>
              <a:rPr lang="en-US" altLang="zh-TW" dirty="0"/>
              <a:t>/</a:t>
            </a:r>
            <a:r>
              <a:rPr lang="en-US" altLang="zh-TW" dirty="0" err="1"/>
              <a:t>trafficid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57EEC7-5AAC-44B7-9C55-41A6C4FDD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6" y="681286"/>
            <a:ext cx="4686498" cy="37891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C856E08-77A7-420C-B105-57F6AF72F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29" y="3154348"/>
            <a:ext cx="4854766" cy="18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544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819</TotalTime>
  <Words>192</Words>
  <Application>Microsoft Office PowerPoint</Application>
  <PresentationFormat>寬螢幕</PresentationFormat>
  <Paragraphs>33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戴昱豪</dc:creator>
  <cp:lastModifiedBy>戴昱豪</cp:lastModifiedBy>
  <cp:revision>29</cp:revision>
  <dcterms:created xsi:type="dcterms:W3CDTF">2023-09-18T07:49:38Z</dcterms:created>
  <dcterms:modified xsi:type="dcterms:W3CDTF">2023-09-25T10:49:17Z</dcterms:modified>
</cp:coreProperties>
</file>