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3" d="100"/>
          <a:sy n="123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A7DB-0504-4741-86B1-3F837E793AB6}" type="datetimeFigureOut">
              <a:rPr lang="en-US" smtClean="0"/>
              <a:t>04/09/2014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281A-DFA0-8C40-BEFB-8D35FB15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0" y="361363"/>
            <a:ext cx="7772400" cy="147002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An Agent Based Model of Motor Adaption in Larval Zebrafish</a:t>
            </a:r>
            <a:br>
              <a:rPr lang="en-US" dirty="0" smtClean="0">
                <a:latin typeface="Avenir Book"/>
                <a:cs typeface="Avenir Book"/>
              </a:rPr>
            </a:br>
            <a:endParaRPr lang="en-US" sz="2200" dirty="0"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41756" y="2717572"/>
            <a:ext cx="4871092" cy="34097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0" y="1913980"/>
            <a:ext cx="9144000" cy="3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250" y="2067236"/>
            <a:ext cx="221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Francis Poole</a:t>
            </a:r>
          </a:p>
          <a:p>
            <a:r>
              <a:rPr lang="en-US" dirty="0" smtClean="0">
                <a:latin typeface="Avenir Book"/>
                <a:cs typeface="Avenir Book"/>
              </a:rPr>
              <a:t>University of Sussex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3068" y="6611779"/>
            <a:ext cx="208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</a:schemeClr>
                </a:solidFill>
              </a:rPr>
              <a:t>Fetcho</a:t>
            </a: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</a:rPr>
              <a:t> J.R. 2012. Nature 485:453-5.</a:t>
            </a:r>
            <a:endParaRPr lang="en-US" sz="1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7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ebrafishSetup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  <a14:imgEffect>
                      <a14:brightnessContrast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6" y="1316770"/>
            <a:ext cx="5131481" cy="42151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13356" y="5538284"/>
            <a:ext cx="2740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Ahrens M, et al. 2012. Nature 485:471-7.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03" y="731994"/>
            <a:ext cx="39240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“Virtual Reality” Setup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del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05" y="1316770"/>
            <a:ext cx="3598384" cy="4136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4726" y="731994"/>
            <a:ext cx="34393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Agent-Based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71641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122</TotalTime>
  <Words>51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</vt:lpstr>
      <vt:lpstr>An Agent Based Model of Motor Adaption in Larval Zebrafish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Agent Based Model of Motor Adaption in Larval Zebrafish </dc:title>
  <dc:creator>Francis</dc:creator>
  <cp:lastModifiedBy>Francis</cp:lastModifiedBy>
  <cp:revision>10</cp:revision>
  <dcterms:created xsi:type="dcterms:W3CDTF">2014-09-03T18:59:48Z</dcterms:created>
  <dcterms:modified xsi:type="dcterms:W3CDTF">2014-09-04T23:08:38Z</dcterms:modified>
</cp:coreProperties>
</file>