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9C34-31B4-B3ED-D760-F252C2016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0188C-975C-FE0C-1557-3D5BA32E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60F7-F27D-2B7E-0883-93A0CC5C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E301-DA27-4A50-8FB0-0AF1FC3F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F197-9D4E-2647-2C67-5C43499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A859-A663-C795-58F8-0B96751B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F5FF9-39FE-24E6-B20F-25DFED03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B0D8-A601-0FF2-B3C6-5FB217B6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635F-64FF-E6A5-A862-9A601821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433C-3617-DAE7-8C53-7A56D90C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1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3CF0F-57EC-B455-8FB2-13DC00F12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190D3-51DC-B1AA-34C0-33AD1703B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D659-759A-2440-86BC-380F61D3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BE3A-C563-FEE9-E6F9-D9B1390E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6CCF-3E30-E8C5-3764-3F0D2B8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2EAF-4E0C-0BE5-0838-4F1FD71B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33AC-F24B-E80C-0060-1369572F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3D65-63DA-12B7-3A77-0D40B652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1FA9-B17D-3F00-C061-FBA83988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DEE0-00FA-5713-5737-AE5BB8C3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7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6E6A-5853-79E1-6A31-6C57906C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5A27C-7713-A3D8-9C18-65D13835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F912E-1E2F-EE3D-1383-42EF6484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5A72-A556-8338-9A83-D6F653C9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91F0-82D4-FC42-5426-AD307EAE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3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8F50-0864-BD06-7D06-0E49CDD8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AB14-2805-EC30-D6BE-B2A3FD925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D08A2-B7E8-D500-D65C-86320C44F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209E9-21C4-D7F5-39B3-2A37FA91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B4DDF-C5A7-2B96-CC60-AD064CB7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7F676-8698-F594-342B-D00C957C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2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C8B3-DAA7-2B56-728F-D570BBD8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FBDF-93F6-E16F-33AF-93E56CBD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47402-FB58-26DB-B6FD-A727E691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3F276-B2E0-6A51-E984-38E6D6AE6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66CE1-8C57-D281-AA4D-0449ACD2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2EF12-60AA-0FB5-D930-858F6E55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47EB0-9F40-42C6-B3D7-17CF252A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1D167-8B60-1CE7-5637-79FE2315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6059-4F28-68F9-A2B4-2DE4413A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BAB43-A3C6-A26F-6537-0AAFFEE2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EA00-910A-A483-56E2-6324414B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7C5B6-A6C8-CA57-54D5-728CC1F9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6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3F530-B324-0FA0-AB11-4E5D7539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82BDA-D2B1-5CA8-4AA1-E28722CB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CA44C-425E-5406-B644-95CE5793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DDCF-BEDB-B13C-A2D5-1414B6F7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1B0D-703E-62B5-7278-E0424E8C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C4263-4539-23F6-AFFE-A4087517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E101-4A48-30B9-2E29-5CBBF09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B13C-C00E-8E3A-93B7-C7B7B752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A4E1-56B2-5FD8-6BCA-B47CA329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4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7C9A-7269-0848-43A1-36AC72C2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B1BB6-F198-D405-4DF1-FA6934DE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CC017-CEB2-1C81-3B01-C7B7144C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3293-9C1E-C4B0-7266-CE9934B6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308E-C070-C568-5E41-868DA178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A9677-F82E-FDBE-4514-AAD1BFD3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5CEA9-B90B-CC6D-239D-D215CA4B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CBB88-93B7-BBB6-44FB-AD4D1B53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4D9A-9867-836F-A174-D5DC22D1D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F579-528D-40DC-AC56-45B9EE5053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0D06-3F4D-2D02-1FA2-0A11695E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C0F0-9867-3B94-9336-E029B2F48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EC20-4295-4144-A288-A53380EF2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3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4C401-92A4-A90C-F008-4C121ADC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4" y="0"/>
            <a:ext cx="11673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4BDD2-A3DD-31D7-A9A6-E02637AE0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57C5D-245B-F092-8D95-7B1EE95F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4" y="0"/>
            <a:ext cx="11673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5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Panchal</dc:creator>
  <cp:lastModifiedBy>Rohit Panchal</cp:lastModifiedBy>
  <cp:revision>1</cp:revision>
  <dcterms:created xsi:type="dcterms:W3CDTF">2025-02-27T13:51:04Z</dcterms:created>
  <dcterms:modified xsi:type="dcterms:W3CDTF">2025-02-27T13:52:13Z</dcterms:modified>
</cp:coreProperties>
</file>