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8F4E-857E-416F-9431-A43AAE601772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6EA-43BC-4AE3-950C-A103AF6A8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4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8F4E-857E-416F-9431-A43AAE601772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6EA-43BC-4AE3-950C-A103AF6A8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8F4E-857E-416F-9431-A43AAE601772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6EA-43BC-4AE3-950C-A103AF6A8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64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8F4E-857E-416F-9431-A43AAE601772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6EA-43BC-4AE3-950C-A103AF6A8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3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8F4E-857E-416F-9431-A43AAE601772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6EA-43BC-4AE3-950C-A103AF6A8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8F4E-857E-416F-9431-A43AAE601772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6EA-43BC-4AE3-950C-A103AF6A8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89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8F4E-857E-416F-9431-A43AAE601772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6EA-43BC-4AE3-950C-A103AF6A8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25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8F4E-857E-416F-9431-A43AAE601772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6EA-43BC-4AE3-950C-A103AF6A8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8F4E-857E-416F-9431-A43AAE601772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6EA-43BC-4AE3-950C-A103AF6A8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3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8F4E-857E-416F-9431-A43AAE601772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6EA-43BC-4AE3-950C-A103AF6A8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5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8F4E-857E-416F-9431-A43AAE601772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646EA-43BC-4AE3-950C-A103AF6A8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4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48F4E-857E-416F-9431-A43AAE601772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646EA-43BC-4AE3-950C-A103AF6A8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70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37"/>
            <a:ext cx="12192000" cy="67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66800" y="360240"/>
            <a:ext cx="10058400" cy="6137521"/>
            <a:chOff x="0" y="0"/>
            <a:chExt cx="10058400" cy="61375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058400" cy="577215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626330" y="5768189"/>
              <a:ext cx="4805739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We have two parallel 3w m2Ω as a sense resistor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84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3" y="1657350"/>
            <a:ext cx="70389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6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59798" y="1225949"/>
            <a:ext cx="6672404" cy="4406102"/>
            <a:chOff x="2759798" y="101370"/>
            <a:chExt cx="6672404" cy="4406102"/>
          </a:xfrm>
        </p:grpSpPr>
        <p:grpSp>
          <p:nvGrpSpPr>
            <p:cNvPr id="4" name="Group 3"/>
            <p:cNvGrpSpPr/>
            <p:nvPr/>
          </p:nvGrpSpPr>
          <p:grpSpPr>
            <a:xfrm>
              <a:off x="2841565" y="1713022"/>
              <a:ext cx="6340535" cy="2794450"/>
              <a:chOff x="2841565" y="1713022"/>
              <a:chExt cx="6340535" cy="2794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009900" y="2350528"/>
                <a:ext cx="6172200" cy="2156944"/>
                <a:chOff x="2962393" y="269059"/>
                <a:chExt cx="6172200" cy="2156944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242132" y="831034"/>
                  <a:ext cx="5760000" cy="496690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70435" y="1281085"/>
                  <a:ext cx="5467350" cy="342900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52328" y="1671759"/>
                  <a:ext cx="5400000" cy="373913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98859" y="2054528"/>
                  <a:ext cx="2771775" cy="371475"/>
                </a:xfrm>
                <a:prstGeom prst="rect">
                  <a:avLst/>
                </a:prstGeom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62393" y="269059"/>
                  <a:ext cx="6172200" cy="561975"/>
                </a:xfrm>
                <a:prstGeom prst="rect">
                  <a:avLst/>
                </a:prstGeom>
              </p:spPr>
            </p:pic>
          </p:grp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1565" y="1713022"/>
                <a:ext cx="6067425" cy="628650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9798" y="101370"/>
              <a:ext cx="6672404" cy="16564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81705" y="2368056"/>
            <a:ext cx="1946367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Default 0xF4 (hex)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1111 0100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0x0f 0x04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31ms -19.42mV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9863928" y="2368056"/>
            <a:ext cx="1946367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Update 0xF6 (hex)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1111 0110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0x0f 0x06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31ms -24.98mV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85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33651" y="1203012"/>
            <a:ext cx="6724699" cy="4451976"/>
            <a:chOff x="2807090" y="308543"/>
            <a:chExt cx="6724699" cy="44519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3366" y="2122094"/>
              <a:ext cx="4867275" cy="495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7090" y="2617394"/>
              <a:ext cx="6219825" cy="7905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6716" y="3489544"/>
              <a:ext cx="5514975" cy="342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9265" y="4369994"/>
              <a:ext cx="2809875" cy="3905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8125" y="3903269"/>
              <a:ext cx="5114925" cy="4667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9385" y="308543"/>
              <a:ext cx="6672404" cy="1669409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81705" y="2368056"/>
            <a:ext cx="1899494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Default 0x77 (hex)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0111 0111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0x07 </a:t>
            </a:r>
            <a:r>
              <a:rPr lang="en-IN" dirty="0" smtClean="0"/>
              <a:t>0x07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427µs 100mV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9629752" y="2368056"/>
            <a:ext cx="1899494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Default 0x72 (hex)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0111 0010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0x07 0x02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427µs 44.4mV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61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92" y="183472"/>
            <a:ext cx="6672404" cy="26751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92" y="2975006"/>
            <a:ext cx="6524625" cy="41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336" y="3510505"/>
            <a:ext cx="5676900" cy="70485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289434" y="4224292"/>
            <a:ext cx="9540704" cy="889055"/>
            <a:chOff x="1145778" y="4263948"/>
            <a:chExt cx="9540704" cy="889055"/>
          </a:xfrm>
        </p:grpSpPr>
        <p:grpSp>
          <p:nvGrpSpPr>
            <p:cNvPr id="20" name="Group 19"/>
            <p:cNvGrpSpPr/>
            <p:nvPr/>
          </p:nvGrpSpPr>
          <p:grpSpPr>
            <a:xfrm>
              <a:off x="1256731" y="4263948"/>
              <a:ext cx="9429751" cy="466725"/>
              <a:chOff x="1256731" y="4263948"/>
              <a:chExt cx="9429751" cy="46672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2233044" y="4263948"/>
                <a:ext cx="8453438" cy="466725"/>
                <a:chOff x="3283248" y="4331754"/>
                <a:chExt cx="8453438" cy="466725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83248" y="4331754"/>
                  <a:ext cx="5553075" cy="466725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98236" y="4331754"/>
                  <a:ext cx="2838450" cy="39052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6731" y="4302048"/>
                <a:ext cx="914400" cy="352425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145778" y="4752953"/>
              <a:ext cx="9480207" cy="400050"/>
              <a:chOff x="1145778" y="4752953"/>
              <a:chExt cx="9480207" cy="40005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233044" y="4752953"/>
                <a:ext cx="8392941" cy="400050"/>
                <a:chOff x="3310407" y="4769904"/>
                <a:chExt cx="8392941" cy="400050"/>
              </a:xfrm>
            </p:grpSpPr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10407" y="4798479"/>
                  <a:ext cx="5448300" cy="371475"/>
                </a:xfrm>
                <a:prstGeom prst="rect">
                  <a:avLst/>
                </a:prstGeom>
              </p:spPr>
            </p:pic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31573" y="4769904"/>
                  <a:ext cx="2771775" cy="400050"/>
                </a:xfrm>
                <a:prstGeom prst="rect">
                  <a:avLst/>
                </a:prstGeom>
              </p:spPr>
            </p:pic>
          </p:grpSp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5778" y="4810103"/>
                <a:ext cx="914400" cy="285750"/>
              </a:xfrm>
              <a:prstGeom prst="rect">
                <a:avLst/>
              </a:prstGeom>
            </p:spPr>
          </p:pic>
        </p:grpSp>
      </p:grpSp>
      <p:sp>
        <p:nvSpPr>
          <p:cNvPr id="22" name="TextBox 21"/>
          <p:cNvSpPr txBox="1"/>
          <p:nvPr/>
        </p:nvSpPr>
        <p:spPr>
          <a:xfrm>
            <a:off x="113207" y="461360"/>
            <a:ext cx="2574359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Default ASCD1 0x77 (hex)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0111 0111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0x07 </a:t>
            </a:r>
            <a:r>
              <a:rPr lang="en-IN" dirty="0" smtClean="0"/>
              <a:t>0x07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427µs -100mV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18016" y="1778088"/>
            <a:ext cx="2569550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Default ASCD2 0xE7 (hex)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1110 0111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0x0E 0x07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854µs -100mV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9261696" y="461360"/>
            <a:ext cx="2579489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Update ASCD1 0x72 (hex)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0111 0010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0x07 0x02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427µs -44.4mV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9266505" y="1778088"/>
            <a:ext cx="2574679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Update ASCD2 0xE4 (hex)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1110 0100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0x0E 0x04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854µs -66.65mV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52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3208" y="651850"/>
            <a:ext cx="2073516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Updated:</a:t>
            </a:r>
          </a:p>
          <a:p>
            <a:r>
              <a:rPr lang="en-IN" dirty="0" smtClean="0"/>
              <a:t>AOLD: Latch Limit: 5</a:t>
            </a:r>
          </a:p>
          <a:p>
            <a:r>
              <a:rPr lang="en-IN" dirty="0" smtClean="0"/>
              <a:t>ASCD: Latch Limit: 3</a:t>
            </a:r>
          </a:p>
          <a:p>
            <a:r>
              <a:rPr lang="en-IN" dirty="0" smtClean="0"/>
              <a:t>ASCC: Latch Limit: 3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43208" y="1946494"/>
            <a:ext cx="3704375" cy="203132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Other Parameters:</a:t>
            </a:r>
          </a:p>
          <a:p>
            <a:r>
              <a:rPr lang="en-IN" dirty="0" smtClean="0"/>
              <a:t>AOLD, ASCD, ASCC </a:t>
            </a:r>
          </a:p>
          <a:p>
            <a:endParaRPr lang="en-IN" dirty="0"/>
          </a:p>
          <a:p>
            <a:r>
              <a:rPr lang="en-IN" dirty="0" smtClean="0"/>
              <a:t>Using Default:</a:t>
            </a:r>
          </a:p>
          <a:p>
            <a:r>
              <a:rPr lang="en-IN" dirty="0" smtClean="0"/>
              <a:t>Counter Dec Delay: 10secs</a:t>
            </a:r>
          </a:p>
          <a:p>
            <a:r>
              <a:rPr lang="en-IN" dirty="0" smtClean="0"/>
              <a:t>Recovery: 5secs</a:t>
            </a:r>
          </a:p>
          <a:p>
            <a:r>
              <a:rPr lang="en-IN" dirty="0" smtClean="0"/>
              <a:t>Reset: 15secs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489011" y="2777490"/>
            <a:ext cx="2073516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dirty="0" smtClean="0"/>
              <a:t>Default:</a:t>
            </a:r>
          </a:p>
          <a:p>
            <a:r>
              <a:rPr lang="en-IN" dirty="0" smtClean="0"/>
              <a:t>AOLD: Latch Limit: 0</a:t>
            </a:r>
          </a:p>
          <a:p>
            <a:r>
              <a:rPr lang="en-IN" dirty="0" smtClean="0"/>
              <a:t>ASCD: Latch Limit: 0</a:t>
            </a:r>
          </a:p>
          <a:p>
            <a:r>
              <a:rPr lang="en-IN" dirty="0" smtClean="0"/>
              <a:t>ASCC: Latch Limit: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5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170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Panchal</dc:creator>
  <cp:lastModifiedBy>Rohit Panchal</cp:lastModifiedBy>
  <cp:revision>6</cp:revision>
  <dcterms:created xsi:type="dcterms:W3CDTF">2024-12-14T16:02:07Z</dcterms:created>
  <dcterms:modified xsi:type="dcterms:W3CDTF">2024-12-14T16:53:49Z</dcterms:modified>
</cp:coreProperties>
</file>