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0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A87C-5DB5-A987-9501-0B2A0A2E0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958D-8521-03B8-2F90-E4B788E0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297C-4495-16D5-262F-C9907DA7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3A98-6826-80B7-1E14-B56986CF5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98736-EA4F-2F55-A428-7C6CFA22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80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D118-C122-FFCA-67A6-895F6972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1217B-1644-F355-B3EC-A99CBDFB9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9C0B-EFC1-C1FD-9A81-FC8356F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A76B4-78B7-BF6B-5412-2DE87571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9C89-8C6F-8978-2527-79A01A2D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06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8DA5C7-00CC-2BD1-A379-D2D51E994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4BB7A-0EE0-1A10-26A2-04DEE1135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866C-CAFF-577D-9371-8160E559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68C5-5A99-4324-A2EA-13A96ABC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64B1B-566C-B268-1A33-F7EAB2B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8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E294-1BC6-6985-94D0-73F05246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EEF3-5701-9516-2701-1B8D64B34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5DED-C89E-3D54-6D87-2AC4E86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FFF8-915C-50B9-C063-B98AD55E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D4F5-4A03-8608-0F2A-F431CFD4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6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7E2C-57A7-245C-69E4-125E0ECAB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52F5B-1133-9F73-9D33-7F9504CBB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59260-8AAB-5B32-D00C-A71A55E4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463C1-23B7-0A24-3E50-A696A864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D53D-7FA4-88F8-9925-94041AD8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9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1FEE-133E-9F73-D9D7-67259770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6445-11E9-7F26-190D-1BF2CF80D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83877-17EF-C7CE-1329-8E34C59B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D2943-7B55-63C5-01A9-E200A2D4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8433-D328-F436-0716-852A9ABE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8E2BB-70FB-8D26-62A6-CAC0F69C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8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5723-4B44-3ECE-30E5-1657C49D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18A4-DA50-AD31-B601-4E48E087E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3522A-0EA9-EA28-AE51-A6F357301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8906C-CFD4-F15D-A349-35C5CBA01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66141-3247-D9FB-E3F8-AACD62634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448CDF-A2C0-2F76-A1A6-2C013910C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60465E-525C-CAE6-7671-AAE4E20A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4D59A-157E-FA85-8635-021B04F7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07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7D0F-3FA6-DEDB-416E-4138F41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91E40-4644-0EAF-9E99-DE02FC30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9BC7-EC01-BF0C-EC56-10A51C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18F72-5B68-CF82-BC26-C4756029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38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654C7-6BB8-0D69-16BA-C860D786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15682-3B12-86D7-6CBD-C9E53DD1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3AEC-5FFD-1AC1-0731-63A66EB4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7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DBE0C-DFAE-593D-593D-FA391FA3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F98E-EE71-BCE8-51A3-D51708673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A152B-1E44-302D-5E9E-804B8223D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AE5A6-A1F6-ECEE-FA7A-9878BD41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112C0-004C-83F9-9FC6-4740A48A6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73F9D-B122-6B77-4B7F-AA238EE1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6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82E2-A692-CE45-45DC-881BBF10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6EB8F-018A-071C-4306-80D09F185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D0E49-0D45-D09D-DB13-5BDEAD097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EC475-AC7C-B98A-3AB9-BCE699F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2A46-864B-8D25-E19C-D8A87406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B7C62-A826-1EE0-9037-6F2A85676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C66C8-8572-056D-1DB5-88AB3986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3946E-85D0-8D5D-CDC3-063CE3AD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CAF9E-20FE-8AF0-B1D0-4DF486374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582E6-33EC-4270-9DDE-735B63D08931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2B51-B94E-A243-38EC-E94D2DD7E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4A80-4E11-DBCA-BBAA-7014C38F1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C8AB2-7F2F-4CAF-85D1-14DFC9B3F4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6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E853B8-29B1-8AED-AA49-29835046E644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2600325"/>
          <a:ext cx="3048000" cy="1657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759607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231948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905623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5775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4826782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462659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42478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8648108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576097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3480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6609316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batt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929335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pack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64205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33415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415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3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5CCB25-A0E6-536F-11E3-CB71217D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3C675-C9DF-B0F5-7C57-3540D968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9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90E154-627D-A605-5DEF-AAE715C51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6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36451-DA74-254E-0CC7-CA58EE175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7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003B3-6C41-B888-2C73-9C7D143C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4" y="0"/>
            <a:ext cx="11439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9EB5F-5974-6FB2-A581-CFF47617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61" y="0"/>
            <a:ext cx="903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6B105B-3ACF-6347-6817-ABD83EE4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861" y="0"/>
            <a:ext cx="903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86D836-2F85-2157-143B-BB611EDE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7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9767C0-60DE-735B-483A-14B17FC41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0"/>
            <a:ext cx="10972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5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02CD18-8CE4-7256-8FC5-BF2EF12F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2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ACB2C-D838-3797-3B54-DD20B00F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4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B4E5A-0D56-D803-9ABA-F232FB361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5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E1B75-ECD7-D423-E057-810A84CF3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42" y="0"/>
            <a:ext cx="115503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8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</Words>
  <Application>Microsoft Office PowerPoint</Application>
  <PresentationFormat>Widescreen</PresentationFormat>
  <Paragraphs>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Panchal</dc:creator>
  <cp:lastModifiedBy>Rohit Panchal</cp:lastModifiedBy>
  <cp:revision>2</cp:revision>
  <dcterms:created xsi:type="dcterms:W3CDTF">2024-05-06T13:41:42Z</dcterms:created>
  <dcterms:modified xsi:type="dcterms:W3CDTF">2024-05-06T14:35:20Z</dcterms:modified>
</cp:coreProperties>
</file>