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82C7-BD2A-927E-90EA-CA081DAF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27D3B-CEED-48D8-31A6-47082D619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F92E-CBAB-8008-26C5-E7D21B06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AFB68-6084-36BC-FC7B-93C299F3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AEE7-F2F0-D3CE-9A60-4087A80E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B20F-78B4-BB5B-77E0-5D36FBE8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FEDD6-56EE-2970-0D01-8B0B88A09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EB37-16E0-57F2-E85D-53FF0CB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18FD4-A814-AA66-CCFF-55E3FF8C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6251-2E3F-6BFE-F690-5EE6E4AC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8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1D3FC-4C73-9990-6F86-FF1F6F6C7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6125B-AD4C-B4F3-B6E1-08EF2560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3096-6BB5-4668-8160-BABCB2AF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418F-F83D-E745-619B-816CE843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A2513-E979-A124-BB2E-A0BCC2B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0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8163-16A8-CDAA-4C71-D0C3B639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72BD-815E-9F40-8210-770CCC14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AF95-E3FB-84C6-B703-0CF3FD0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B2B8-817D-2677-E722-87B3081D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043F-3E57-6EC8-13B7-0BE410EE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1EDF-67AA-5DAB-7B82-6A56A3CE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9822-F1EB-6C6C-03FD-77751B158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812E-1E7D-0B63-3537-6DD93D2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4537-C494-950E-D34F-B58F66F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759A-C436-37EB-4F86-20BB7274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5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737D-F0C2-9E6D-CBE7-396E3418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D578-07C7-7351-C18D-95080A677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7F67-6B49-729C-0626-B0C4F03C1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24176-7D51-EB3D-CF2B-CE9F28C1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F3B3-8D41-26EB-92C0-F57D56DC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8B81-DD42-C043-23D5-E7FD8548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7C0A-02AF-3B7A-42AB-07E3E82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62A9C-FF05-E8FF-B00E-F480659C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32B0-4739-046F-0357-01FBBE65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E15D0-2638-3AF5-8BB0-522F36D25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DF449-6D34-A1EF-FF7E-D3C4FDE8C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E0374-97D0-4E2C-498C-1AF37853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B2F47-179D-A56D-7663-53C6B661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9329C-F5AA-2F02-436F-337401A0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2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BFAE-8E16-21D5-BDB9-89161F26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A5801-AD32-C4AB-86D1-3E15CF00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CAF1F-2C1F-3323-102A-0AAA03D8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78E41-73A8-C340-E22F-8CFAB69E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2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60C-2501-199B-ECDD-B710A07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2815A-AB12-D4B3-A075-93B938CB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E508A-4742-5713-0161-1B828D6F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933F-D7BE-1154-3941-20BF713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E372-097C-843F-D2CB-F229A909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E61BE-AB64-90EE-CB1C-3A864887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397D4-F214-9D44-CDC4-23DC8671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8923-8C07-5ED2-3EC9-82A6CDD0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E6DF8-49B9-8E7F-9913-108EBB1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8528-F6F3-E9D4-BFA9-609A6741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87C57-4BBE-35F0-C398-787415418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6CFF6-334D-79A6-105C-B0CD34B1D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8AC4-378A-14BC-4B5C-E0EFFADB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F0229-B0BC-90F4-3BB1-4815691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C6AF4-F4D5-7D98-4C63-4C505A5F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CAC52-C768-6DCF-4EDE-3069E5E5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CBE8-39AA-FAD4-5675-F69BC547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24FA-BF16-3D02-1731-D339DF825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69F8-EAE1-4274-94A9-CC0E15ADD51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EF83-A6EE-E6B1-AD91-8F5DFB4D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CC3C-5A86-BDDD-1F59-6429B02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5660-B60F-4D4D-9835-34B48DBA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30E612-63C4-1187-3CEC-BB8F48DF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1304628"/>
            <a:ext cx="1069806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3A99-D49B-F6F0-D501-7633E508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ACFE3-EF96-24B5-521F-6E9C789F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442760"/>
            <a:ext cx="1063138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5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A1FA2-565A-4255-D1B3-A5E34154E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9ECDD-87E4-4295-13B7-49BF644E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014075"/>
            <a:ext cx="10726647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7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4DEE4-C0C1-DDC2-819D-9A89A4A9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1B21D-4A1A-50ED-3A55-026B5100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452022"/>
            <a:ext cx="10802858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6386-E56D-DCB9-C01D-8DC2DB05B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09FB3-A67A-11C2-2628-9E7D0E5ACF2E}"/>
              </a:ext>
            </a:extLst>
          </p:cNvPr>
          <p:cNvSpPr txBox="1"/>
          <p:nvPr/>
        </p:nvSpPr>
        <p:spPr>
          <a:xfrm>
            <a:off x="4615543" y="1837509"/>
            <a:ext cx="391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27</a:t>
            </a:r>
            <a:r>
              <a:rPr lang="en-US" baseline="30000" dirty="0"/>
              <a:t>th</a:t>
            </a:r>
            <a:r>
              <a:rPr lang="en-US" dirty="0"/>
              <a:t> Nov 2024</a:t>
            </a:r>
          </a:p>
          <a:p>
            <a:r>
              <a:rPr lang="en-US" dirty="0"/>
              <a:t>Fixed Temperature Reading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41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Panchal</dc:creator>
  <cp:lastModifiedBy>Rohit Panchal</cp:lastModifiedBy>
  <cp:revision>1</cp:revision>
  <dcterms:created xsi:type="dcterms:W3CDTF">2024-11-27T11:34:06Z</dcterms:created>
  <dcterms:modified xsi:type="dcterms:W3CDTF">2024-11-28T14:54:56Z</dcterms:modified>
</cp:coreProperties>
</file>