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63" r:id="rId5"/>
    <p:sldId id="264" r:id="rId6"/>
    <p:sldId id="265" r:id="rId7"/>
    <p:sldId id="266" r:id="rId8"/>
    <p:sldId id="272" r:id="rId9"/>
    <p:sldId id="269" r:id="rId10"/>
    <p:sldId id="270" r:id="rId11"/>
    <p:sldId id="271"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C5B17-79A5-07EB-18C5-5097D81907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76996E-9F0E-5A64-B3EC-0A01F27A19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CD7353-5533-E096-6502-8FAA43B88D08}"/>
              </a:ext>
            </a:extLst>
          </p:cNvPr>
          <p:cNvSpPr>
            <a:spLocks noGrp="1"/>
          </p:cNvSpPr>
          <p:nvPr>
            <p:ph type="dt" sz="half" idx="10"/>
          </p:nvPr>
        </p:nvSpPr>
        <p:spPr/>
        <p:txBody>
          <a:bodyPr/>
          <a:lstStyle/>
          <a:p>
            <a:fld id="{594D3FCB-6520-4637-8B82-3A88F3230334}" type="datetimeFigureOut">
              <a:rPr lang="en-US" smtClean="0"/>
              <a:t>11/22/2022</a:t>
            </a:fld>
            <a:endParaRPr lang="en-US"/>
          </a:p>
        </p:txBody>
      </p:sp>
      <p:sp>
        <p:nvSpPr>
          <p:cNvPr id="5" name="Footer Placeholder 4">
            <a:extLst>
              <a:ext uri="{FF2B5EF4-FFF2-40B4-BE49-F238E27FC236}">
                <a16:creationId xmlns:a16="http://schemas.microsoft.com/office/drawing/2014/main" id="{4B82A1A3-1042-3854-A08E-53F0C2BC17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B2C9A7-46F0-CF82-22C4-79C0AA1856AD}"/>
              </a:ext>
            </a:extLst>
          </p:cNvPr>
          <p:cNvSpPr>
            <a:spLocks noGrp="1"/>
          </p:cNvSpPr>
          <p:nvPr>
            <p:ph type="sldNum" sz="quarter" idx="12"/>
          </p:nvPr>
        </p:nvSpPr>
        <p:spPr/>
        <p:txBody>
          <a:bodyPr/>
          <a:lstStyle/>
          <a:p>
            <a:fld id="{9CB24060-E393-47E7-9917-E8283156A0D1}" type="slidenum">
              <a:rPr lang="en-US" smtClean="0"/>
              <a:t>‹#›</a:t>
            </a:fld>
            <a:endParaRPr lang="en-US"/>
          </a:p>
        </p:txBody>
      </p:sp>
    </p:spTree>
    <p:extLst>
      <p:ext uri="{BB962C8B-B14F-4D97-AF65-F5344CB8AC3E}">
        <p14:creationId xmlns:p14="http://schemas.microsoft.com/office/powerpoint/2010/main" val="402543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A0BE8-F4D1-572E-C863-068826EA40D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229B61-CD15-7177-8235-4DC3A8E053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BEBD18-A78E-4DD2-6209-FE925030DC93}"/>
              </a:ext>
            </a:extLst>
          </p:cNvPr>
          <p:cNvSpPr>
            <a:spLocks noGrp="1"/>
          </p:cNvSpPr>
          <p:nvPr>
            <p:ph type="dt" sz="half" idx="10"/>
          </p:nvPr>
        </p:nvSpPr>
        <p:spPr/>
        <p:txBody>
          <a:bodyPr/>
          <a:lstStyle/>
          <a:p>
            <a:fld id="{594D3FCB-6520-4637-8B82-3A88F3230334}" type="datetimeFigureOut">
              <a:rPr lang="en-US" smtClean="0"/>
              <a:t>11/22/2022</a:t>
            </a:fld>
            <a:endParaRPr lang="en-US"/>
          </a:p>
        </p:txBody>
      </p:sp>
      <p:sp>
        <p:nvSpPr>
          <p:cNvPr id="5" name="Footer Placeholder 4">
            <a:extLst>
              <a:ext uri="{FF2B5EF4-FFF2-40B4-BE49-F238E27FC236}">
                <a16:creationId xmlns:a16="http://schemas.microsoft.com/office/drawing/2014/main" id="{6A8AEB9A-DFE6-F764-4164-B2712865D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C24B79-61C2-E835-7DAA-04FA8D325A78}"/>
              </a:ext>
            </a:extLst>
          </p:cNvPr>
          <p:cNvSpPr>
            <a:spLocks noGrp="1"/>
          </p:cNvSpPr>
          <p:nvPr>
            <p:ph type="sldNum" sz="quarter" idx="12"/>
          </p:nvPr>
        </p:nvSpPr>
        <p:spPr/>
        <p:txBody>
          <a:bodyPr/>
          <a:lstStyle/>
          <a:p>
            <a:fld id="{9CB24060-E393-47E7-9917-E8283156A0D1}" type="slidenum">
              <a:rPr lang="en-US" smtClean="0"/>
              <a:t>‹#›</a:t>
            </a:fld>
            <a:endParaRPr lang="en-US"/>
          </a:p>
        </p:txBody>
      </p:sp>
    </p:spTree>
    <p:extLst>
      <p:ext uri="{BB962C8B-B14F-4D97-AF65-F5344CB8AC3E}">
        <p14:creationId xmlns:p14="http://schemas.microsoft.com/office/powerpoint/2010/main" val="3978724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BFAE98-D64E-7DEE-BEE9-CEB490F951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5ACF2D-3DB6-4B2C-EB8E-626B0A1D9D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27F4D9-9ED1-B7E1-2142-6BFECEC55193}"/>
              </a:ext>
            </a:extLst>
          </p:cNvPr>
          <p:cNvSpPr>
            <a:spLocks noGrp="1"/>
          </p:cNvSpPr>
          <p:nvPr>
            <p:ph type="dt" sz="half" idx="10"/>
          </p:nvPr>
        </p:nvSpPr>
        <p:spPr/>
        <p:txBody>
          <a:bodyPr/>
          <a:lstStyle/>
          <a:p>
            <a:fld id="{594D3FCB-6520-4637-8B82-3A88F3230334}" type="datetimeFigureOut">
              <a:rPr lang="en-US" smtClean="0"/>
              <a:t>11/22/2022</a:t>
            </a:fld>
            <a:endParaRPr lang="en-US"/>
          </a:p>
        </p:txBody>
      </p:sp>
      <p:sp>
        <p:nvSpPr>
          <p:cNvPr id="5" name="Footer Placeholder 4">
            <a:extLst>
              <a:ext uri="{FF2B5EF4-FFF2-40B4-BE49-F238E27FC236}">
                <a16:creationId xmlns:a16="http://schemas.microsoft.com/office/drawing/2014/main" id="{600F82BE-ED3B-53BD-155F-062311653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2C498F-68D9-CBAB-617E-CD4437DA204E}"/>
              </a:ext>
            </a:extLst>
          </p:cNvPr>
          <p:cNvSpPr>
            <a:spLocks noGrp="1"/>
          </p:cNvSpPr>
          <p:nvPr>
            <p:ph type="sldNum" sz="quarter" idx="12"/>
          </p:nvPr>
        </p:nvSpPr>
        <p:spPr/>
        <p:txBody>
          <a:bodyPr/>
          <a:lstStyle/>
          <a:p>
            <a:fld id="{9CB24060-E393-47E7-9917-E8283156A0D1}" type="slidenum">
              <a:rPr lang="en-US" smtClean="0"/>
              <a:t>‹#›</a:t>
            </a:fld>
            <a:endParaRPr lang="en-US"/>
          </a:p>
        </p:txBody>
      </p:sp>
    </p:spTree>
    <p:extLst>
      <p:ext uri="{BB962C8B-B14F-4D97-AF65-F5344CB8AC3E}">
        <p14:creationId xmlns:p14="http://schemas.microsoft.com/office/powerpoint/2010/main" val="2250769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15079-356B-0B5D-F0A6-651F9EAF59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339CCD-EF8C-862C-38F1-D8A1D8D3E5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B43F8F-B8B8-CE2B-071B-B3731F5158CA}"/>
              </a:ext>
            </a:extLst>
          </p:cNvPr>
          <p:cNvSpPr>
            <a:spLocks noGrp="1"/>
          </p:cNvSpPr>
          <p:nvPr>
            <p:ph type="dt" sz="half" idx="10"/>
          </p:nvPr>
        </p:nvSpPr>
        <p:spPr/>
        <p:txBody>
          <a:bodyPr/>
          <a:lstStyle/>
          <a:p>
            <a:fld id="{594D3FCB-6520-4637-8B82-3A88F3230334}" type="datetimeFigureOut">
              <a:rPr lang="en-US" smtClean="0"/>
              <a:t>11/22/2022</a:t>
            </a:fld>
            <a:endParaRPr lang="en-US"/>
          </a:p>
        </p:txBody>
      </p:sp>
      <p:sp>
        <p:nvSpPr>
          <p:cNvPr id="5" name="Footer Placeholder 4">
            <a:extLst>
              <a:ext uri="{FF2B5EF4-FFF2-40B4-BE49-F238E27FC236}">
                <a16:creationId xmlns:a16="http://schemas.microsoft.com/office/drawing/2014/main" id="{33ABB274-F9CB-6A36-74FD-EF48927811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9F3980-0F5D-424D-70ED-1055177276B1}"/>
              </a:ext>
            </a:extLst>
          </p:cNvPr>
          <p:cNvSpPr>
            <a:spLocks noGrp="1"/>
          </p:cNvSpPr>
          <p:nvPr>
            <p:ph type="sldNum" sz="quarter" idx="12"/>
          </p:nvPr>
        </p:nvSpPr>
        <p:spPr/>
        <p:txBody>
          <a:bodyPr/>
          <a:lstStyle/>
          <a:p>
            <a:fld id="{9CB24060-E393-47E7-9917-E8283156A0D1}" type="slidenum">
              <a:rPr lang="en-US" smtClean="0"/>
              <a:t>‹#›</a:t>
            </a:fld>
            <a:endParaRPr lang="en-US"/>
          </a:p>
        </p:txBody>
      </p:sp>
    </p:spTree>
    <p:extLst>
      <p:ext uri="{BB962C8B-B14F-4D97-AF65-F5344CB8AC3E}">
        <p14:creationId xmlns:p14="http://schemas.microsoft.com/office/powerpoint/2010/main" val="1933854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819C2-F8AC-BE16-72C1-372133D9F8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060D25-077B-9FF3-7D33-1F2F03C95F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B5FB38-EF77-789C-F4BD-10CBC003F762}"/>
              </a:ext>
            </a:extLst>
          </p:cNvPr>
          <p:cNvSpPr>
            <a:spLocks noGrp="1"/>
          </p:cNvSpPr>
          <p:nvPr>
            <p:ph type="dt" sz="half" idx="10"/>
          </p:nvPr>
        </p:nvSpPr>
        <p:spPr/>
        <p:txBody>
          <a:bodyPr/>
          <a:lstStyle/>
          <a:p>
            <a:fld id="{594D3FCB-6520-4637-8B82-3A88F3230334}" type="datetimeFigureOut">
              <a:rPr lang="en-US" smtClean="0"/>
              <a:t>11/22/2022</a:t>
            </a:fld>
            <a:endParaRPr lang="en-US"/>
          </a:p>
        </p:txBody>
      </p:sp>
      <p:sp>
        <p:nvSpPr>
          <p:cNvPr id="5" name="Footer Placeholder 4">
            <a:extLst>
              <a:ext uri="{FF2B5EF4-FFF2-40B4-BE49-F238E27FC236}">
                <a16:creationId xmlns:a16="http://schemas.microsoft.com/office/drawing/2014/main" id="{858964FA-0394-E991-A6C8-63A487E53C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C69358-64D4-F18F-126B-C27A5DB3B6AA}"/>
              </a:ext>
            </a:extLst>
          </p:cNvPr>
          <p:cNvSpPr>
            <a:spLocks noGrp="1"/>
          </p:cNvSpPr>
          <p:nvPr>
            <p:ph type="sldNum" sz="quarter" idx="12"/>
          </p:nvPr>
        </p:nvSpPr>
        <p:spPr/>
        <p:txBody>
          <a:bodyPr/>
          <a:lstStyle/>
          <a:p>
            <a:fld id="{9CB24060-E393-47E7-9917-E8283156A0D1}" type="slidenum">
              <a:rPr lang="en-US" smtClean="0"/>
              <a:t>‹#›</a:t>
            </a:fld>
            <a:endParaRPr lang="en-US"/>
          </a:p>
        </p:txBody>
      </p:sp>
    </p:spTree>
    <p:extLst>
      <p:ext uri="{BB962C8B-B14F-4D97-AF65-F5344CB8AC3E}">
        <p14:creationId xmlns:p14="http://schemas.microsoft.com/office/powerpoint/2010/main" val="3358909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B7E77-81DD-37FA-4998-97906A73AA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E75EF1-F56F-6EB2-12AC-EF306DC48A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6EE183-C889-9069-997E-DC2E03C2AE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313E91-DE7A-91C0-E7CA-BA900C3BF274}"/>
              </a:ext>
            </a:extLst>
          </p:cNvPr>
          <p:cNvSpPr>
            <a:spLocks noGrp="1"/>
          </p:cNvSpPr>
          <p:nvPr>
            <p:ph type="dt" sz="half" idx="10"/>
          </p:nvPr>
        </p:nvSpPr>
        <p:spPr/>
        <p:txBody>
          <a:bodyPr/>
          <a:lstStyle/>
          <a:p>
            <a:fld id="{594D3FCB-6520-4637-8B82-3A88F3230334}" type="datetimeFigureOut">
              <a:rPr lang="en-US" smtClean="0"/>
              <a:t>11/22/2022</a:t>
            </a:fld>
            <a:endParaRPr lang="en-US"/>
          </a:p>
        </p:txBody>
      </p:sp>
      <p:sp>
        <p:nvSpPr>
          <p:cNvPr id="6" name="Footer Placeholder 5">
            <a:extLst>
              <a:ext uri="{FF2B5EF4-FFF2-40B4-BE49-F238E27FC236}">
                <a16:creationId xmlns:a16="http://schemas.microsoft.com/office/drawing/2014/main" id="{D5C51EB7-FBA8-54B3-5F6D-470C392539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C7A3C8-B3F2-B407-EE81-ABEFF8FAC8EB}"/>
              </a:ext>
            </a:extLst>
          </p:cNvPr>
          <p:cNvSpPr>
            <a:spLocks noGrp="1"/>
          </p:cNvSpPr>
          <p:nvPr>
            <p:ph type="sldNum" sz="quarter" idx="12"/>
          </p:nvPr>
        </p:nvSpPr>
        <p:spPr/>
        <p:txBody>
          <a:bodyPr/>
          <a:lstStyle/>
          <a:p>
            <a:fld id="{9CB24060-E393-47E7-9917-E8283156A0D1}" type="slidenum">
              <a:rPr lang="en-US" smtClean="0"/>
              <a:t>‹#›</a:t>
            </a:fld>
            <a:endParaRPr lang="en-US"/>
          </a:p>
        </p:txBody>
      </p:sp>
    </p:spTree>
    <p:extLst>
      <p:ext uri="{BB962C8B-B14F-4D97-AF65-F5344CB8AC3E}">
        <p14:creationId xmlns:p14="http://schemas.microsoft.com/office/powerpoint/2010/main" val="2316921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596D7-A823-5A01-07B7-45E3E4628C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0626E77-F8F3-BEA2-FF3C-A66974DA1A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57BBB2-170B-753D-11D3-F59AEE671A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5C058C-97BF-C3A9-15B9-489B9D1968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E19B83-E379-8175-F93C-95203D1E7F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08994E-FF95-8DDF-F873-AED5584522F6}"/>
              </a:ext>
            </a:extLst>
          </p:cNvPr>
          <p:cNvSpPr>
            <a:spLocks noGrp="1"/>
          </p:cNvSpPr>
          <p:nvPr>
            <p:ph type="dt" sz="half" idx="10"/>
          </p:nvPr>
        </p:nvSpPr>
        <p:spPr/>
        <p:txBody>
          <a:bodyPr/>
          <a:lstStyle/>
          <a:p>
            <a:fld id="{594D3FCB-6520-4637-8B82-3A88F3230334}" type="datetimeFigureOut">
              <a:rPr lang="en-US" smtClean="0"/>
              <a:t>11/22/2022</a:t>
            </a:fld>
            <a:endParaRPr lang="en-US"/>
          </a:p>
        </p:txBody>
      </p:sp>
      <p:sp>
        <p:nvSpPr>
          <p:cNvPr id="8" name="Footer Placeholder 7">
            <a:extLst>
              <a:ext uri="{FF2B5EF4-FFF2-40B4-BE49-F238E27FC236}">
                <a16:creationId xmlns:a16="http://schemas.microsoft.com/office/drawing/2014/main" id="{78C7E430-7845-D7C6-16B6-9E47932DA1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2D7017-54AA-B151-51BC-86673FBB76DB}"/>
              </a:ext>
            </a:extLst>
          </p:cNvPr>
          <p:cNvSpPr>
            <a:spLocks noGrp="1"/>
          </p:cNvSpPr>
          <p:nvPr>
            <p:ph type="sldNum" sz="quarter" idx="12"/>
          </p:nvPr>
        </p:nvSpPr>
        <p:spPr/>
        <p:txBody>
          <a:bodyPr/>
          <a:lstStyle/>
          <a:p>
            <a:fld id="{9CB24060-E393-47E7-9917-E8283156A0D1}" type="slidenum">
              <a:rPr lang="en-US" smtClean="0"/>
              <a:t>‹#›</a:t>
            </a:fld>
            <a:endParaRPr lang="en-US"/>
          </a:p>
        </p:txBody>
      </p:sp>
    </p:spTree>
    <p:extLst>
      <p:ext uri="{BB962C8B-B14F-4D97-AF65-F5344CB8AC3E}">
        <p14:creationId xmlns:p14="http://schemas.microsoft.com/office/powerpoint/2010/main" val="2882567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4D5AB-597B-C397-2DAC-462AB72F93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8CF654-4C07-D943-3C24-22D7B0A19D4E}"/>
              </a:ext>
            </a:extLst>
          </p:cNvPr>
          <p:cNvSpPr>
            <a:spLocks noGrp="1"/>
          </p:cNvSpPr>
          <p:nvPr>
            <p:ph type="dt" sz="half" idx="10"/>
          </p:nvPr>
        </p:nvSpPr>
        <p:spPr/>
        <p:txBody>
          <a:bodyPr/>
          <a:lstStyle/>
          <a:p>
            <a:fld id="{594D3FCB-6520-4637-8B82-3A88F3230334}" type="datetimeFigureOut">
              <a:rPr lang="en-US" smtClean="0"/>
              <a:t>11/22/2022</a:t>
            </a:fld>
            <a:endParaRPr lang="en-US"/>
          </a:p>
        </p:txBody>
      </p:sp>
      <p:sp>
        <p:nvSpPr>
          <p:cNvPr id="4" name="Footer Placeholder 3">
            <a:extLst>
              <a:ext uri="{FF2B5EF4-FFF2-40B4-BE49-F238E27FC236}">
                <a16:creationId xmlns:a16="http://schemas.microsoft.com/office/drawing/2014/main" id="{E9DBB9EB-9D49-13E3-2BFA-19BAB0A1B5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127280-E64C-0FFE-71AE-67E24E08BC0E}"/>
              </a:ext>
            </a:extLst>
          </p:cNvPr>
          <p:cNvSpPr>
            <a:spLocks noGrp="1"/>
          </p:cNvSpPr>
          <p:nvPr>
            <p:ph type="sldNum" sz="quarter" idx="12"/>
          </p:nvPr>
        </p:nvSpPr>
        <p:spPr/>
        <p:txBody>
          <a:bodyPr/>
          <a:lstStyle/>
          <a:p>
            <a:fld id="{9CB24060-E393-47E7-9917-E8283156A0D1}" type="slidenum">
              <a:rPr lang="en-US" smtClean="0"/>
              <a:t>‹#›</a:t>
            </a:fld>
            <a:endParaRPr lang="en-US"/>
          </a:p>
        </p:txBody>
      </p:sp>
    </p:spTree>
    <p:extLst>
      <p:ext uri="{BB962C8B-B14F-4D97-AF65-F5344CB8AC3E}">
        <p14:creationId xmlns:p14="http://schemas.microsoft.com/office/powerpoint/2010/main" val="4186209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3AAB9F-3982-211E-D381-7DEE10D58F74}"/>
              </a:ext>
            </a:extLst>
          </p:cNvPr>
          <p:cNvSpPr>
            <a:spLocks noGrp="1"/>
          </p:cNvSpPr>
          <p:nvPr>
            <p:ph type="dt" sz="half" idx="10"/>
          </p:nvPr>
        </p:nvSpPr>
        <p:spPr/>
        <p:txBody>
          <a:bodyPr/>
          <a:lstStyle/>
          <a:p>
            <a:fld id="{594D3FCB-6520-4637-8B82-3A88F3230334}" type="datetimeFigureOut">
              <a:rPr lang="en-US" smtClean="0"/>
              <a:t>11/22/2022</a:t>
            </a:fld>
            <a:endParaRPr lang="en-US"/>
          </a:p>
        </p:txBody>
      </p:sp>
      <p:sp>
        <p:nvSpPr>
          <p:cNvPr id="3" name="Footer Placeholder 2">
            <a:extLst>
              <a:ext uri="{FF2B5EF4-FFF2-40B4-BE49-F238E27FC236}">
                <a16:creationId xmlns:a16="http://schemas.microsoft.com/office/drawing/2014/main" id="{B1D14CEA-4F5D-9503-9D3B-D3AE2BBFE4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379755-5EB4-C98A-4A15-6770E4915F7E}"/>
              </a:ext>
            </a:extLst>
          </p:cNvPr>
          <p:cNvSpPr>
            <a:spLocks noGrp="1"/>
          </p:cNvSpPr>
          <p:nvPr>
            <p:ph type="sldNum" sz="quarter" idx="12"/>
          </p:nvPr>
        </p:nvSpPr>
        <p:spPr/>
        <p:txBody>
          <a:bodyPr/>
          <a:lstStyle/>
          <a:p>
            <a:fld id="{9CB24060-E393-47E7-9917-E8283156A0D1}" type="slidenum">
              <a:rPr lang="en-US" smtClean="0"/>
              <a:t>‹#›</a:t>
            </a:fld>
            <a:endParaRPr lang="en-US"/>
          </a:p>
        </p:txBody>
      </p:sp>
    </p:spTree>
    <p:extLst>
      <p:ext uri="{BB962C8B-B14F-4D97-AF65-F5344CB8AC3E}">
        <p14:creationId xmlns:p14="http://schemas.microsoft.com/office/powerpoint/2010/main" val="685001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28B1D-040B-04D5-B376-D5A1DF3F62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6963F9-D5DE-216B-6A1A-65BE50FC4A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B47361-AC28-30A6-F708-DA5FCDF6F8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BC66A1-CA41-6431-9E0F-6EEB9706AE23}"/>
              </a:ext>
            </a:extLst>
          </p:cNvPr>
          <p:cNvSpPr>
            <a:spLocks noGrp="1"/>
          </p:cNvSpPr>
          <p:nvPr>
            <p:ph type="dt" sz="half" idx="10"/>
          </p:nvPr>
        </p:nvSpPr>
        <p:spPr/>
        <p:txBody>
          <a:bodyPr/>
          <a:lstStyle/>
          <a:p>
            <a:fld id="{594D3FCB-6520-4637-8B82-3A88F3230334}" type="datetimeFigureOut">
              <a:rPr lang="en-US" smtClean="0"/>
              <a:t>11/22/2022</a:t>
            </a:fld>
            <a:endParaRPr lang="en-US"/>
          </a:p>
        </p:txBody>
      </p:sp>
      <p:sp>
        <p:nvSpPr>
          <p:cNvPr id="6" name="Footer Placeholder 5">
            <a:extLst>
              <a:ext uri="{FF2B5EF4-FFF2-40B4-BE49-F238E27FC236}">
                <a16:creationId xmlns:a16="http://schemas.microsoft.com/office/drawing/2014/main" id="{25C40082-9EDE-F459-12B2-39E9873D85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1C9FE1-8096-C620-9B2B-212C36A650A6}"/>
              </a:ext>
            </a:extLst>
          </p:cNvPr>
          <p:cNvSpPr>
            <a:spLocks noGrp="1"/>
          </p:cNvSpPr>
          <p:nvPr>
            <p:ph type="sldNum" sz="quarter" idx="12"/>
          </p:nvPr>
        </p:nvSpPr>
        <p:spPr/>
        <p:txBody>
          <a:bodyPr/>
          <a:lstStyle/>
          <a:p>
            <a:fld id="{9CB24060-E393-47E7-9917-E8283156A0D1}" type="slidenum">
              <a:rPr lang="en-US" smtClean="0"/>
              <a:t>‹#›</a:t>
            </a:fld>
            <a:endParaRPr lang="en-US"/>
          </a:p>
        </p:txBody>
      </p:sp>
    </p:spTree>
    <p:extLst>
      <p:ext uri="{BB962C8B-B14F-4D97-AF65-F5344CB8AC3E}">
        <p14:creationId xmlns:p14="http://schemas.microsoft.com/office/powerpoint/2010/main" val="3423525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39AAA-D6DB-DEFD-8D73-5524EA6F31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330708-448C-916B-7037-D8C98814B4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78013B-697D-E88D-864A-CE213BC2E4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B71147-1300-57CC-CADB-1EBE7FD824B1}"/>
              </a:ext>
            </a:extLst>
          </p:cNvPr>
          <p:cNvSpPr>
            <a:spLocks noGrp="1"/>
          </p:cNvSpPr>
          <p:nvPr>
            <p:ph type="dt" sz="half" idx="10"/>
          </p:nvPr>
        </p:nvSpPr>
        <p:spPr/>
        <p:txBody>
          <a:bodyPr/>
          <a:lstStyle/>
          <a:p>
            <a:fld id="{594D3FCB-6520-4637-8B82-3A88F3230334}" type="datetimeFigureOut">
              <a:rPr lang="en-US" smtClean="0"/>
              <a:t>11/22/2022</a:t>
            </a:fld>
            <a:endParaRPr lang="en-US"/>
          </a:p>
        </p:txBody>
      </p:sp>
      <p:sp>
        <p:nvSpPr>
          <p:cNvPr id="6" name="Footer Placeholder 5">
            <a:extLst>
              <a:ext uri="{FF2B5EF4-FFF2-40B4-BE49-F238E27FC236}">
                <a16:creationId xmlns:a16="http://schemas.microsoft.com/office/drawing/2014/main" id="{D1C0F69D-0B32-C022-C38E-BD8C1EF3D7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29A4EE-31C3-09F6-19CD-49C82BDCD77F}"/>
              </a:ext>
            </a:extLst>
          </p:cNvPr>
          <p:cNvSpPr>
            <a:spLocks noGrp="1"/>
          </p:cNvSpPr>
          <p:nvPr>
            <p:ph type="sldNum" sz="quarter" idx="12"/>
          </p:nvPr>
        </p:nvSpPr>
        <p:spPr/>
        <p:txBody>
          <a:bodyPr/>
          <a:lstStyle/>
          <a:p>
            <a:fld id="{9CB24060-E393-47E7-9917-E8283156A0D1}" type="slidenum">
              <a:rPr lang="en-US" smtClean="0"/>
              <a:t>‹#›</a:t>
            </a:fld>
            <a:endParaRPr lang="en-US"/>
          </a:p>
        </p:txBody>
      </p:sp>
    </p:spTree>
    <p:extLst>
      <p:ext uri="{BB962C8B-B14F-4D97-AF65-F5344CB8AC3E}">
        <p14:creationId xmlns:p14="http://schemas.microsoft.com/office/powerpoint/2010/main" val="3172128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F57A5E-618E-67A2-7EA6-32F962757F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715EF3-4B21-CC40-BBA3-1020587FCF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9CF4DE-4424-45AF-8D3C-F5CF7B3DCE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4D3FCB-6520-4637-8B82-3A88F3230334}" type="datetimeFigureOut">
              <a:rPr lang="en-US" smtClean="0"/>
              <a:t>11/22/2022</a:t>
            </a:fld>
            <a:endParaRPr lang="en-US"/>
          </a:p>
        </p:txBody>
      </p:sp>
      <p:sp>
        <p:nvSpPr>
          <p:cNvPr id="5" name="Footer Placeholder 4">
            <a:extLst>
              <a:ext uri="{FF2B5EF4-FFF2-40B4-BE49-F238E27FC236}">
                <a16:creationId xmlns:a16="http://schemas.microsoft.com/office/drawing/2014/main" id="{75DBF35B-74B0-7154-2901-5A251685FE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C1D43B-367B-3B46-F019-6BA2750418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B24060-E393-47E7-9917-E8283156A0D1}" type="slidenum">
              <a:rPr lang="en-US" smtClean="0"/>
              <a:t>‹#›</a:t>
            </a:fld>
            <a:endParaRPr lang="en-US"/>
          </a:p>
        </p:txBody>
      </p:sp>
    </p:spTree>
    <p:extLst>
      <p:ext uri="{BB962C8B-B14F-4D97-AF65-F5344CB8AC3E}">
        <p14:creationId xmlns:p14="http://schemas.microsoft.com/office/powerpoint/2010/main" val="3465630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F4AEC-0229-963B-2751-0757C2E22EA5}"/>
              </a:ext>
            </a:extLst>
          </p:cNvPr>
          <p:cNvSpPr>
            <a:spLocks noGrp="1"/>
          </p:cNvSpPr>
          <p:nvPr>
            <p:ph type="title"/>
          </p:nvPr>
        </p:nvSpPr>
        <p:spPr/>
        <p:txBody>
          <a:bodyPr>
            <a:normAutofit/>
          </a:bodyPr>
          <a:lstStyle/>
          <a:p>
            <a:pPr algn="ctr"/>
            <a:r>
              <a:rPr lang="vi-VN" sz="3200"/>
              <a:t>BÁO CÁO BÀI TẬP LỚN</a:t>
            </a:r>
            <a:endParaRPr lang="en-US" sz="3200"/>
          </a:p>
        </p:txBody>
      </p:sp>
      <p:sp>
        <p:nvSpPr>
          <p:cNvPr id="3" name="Content Placeholder 2">
            <a:extLst>
              <a:ext uri="{FF2B5EF4-FFF2-40B4-BE49-F238E27FC236}">
                <a16:creationId xmlns:a16="http://schemas.microsoft.com/office/drawing/2014/main" id="{7B4CF15B-3357-99AB-550C-DF969F48EF16}"/>
              </a:ext>
            </a:extLst>
          </p:cNvPr>
          <p:cNvSpPr>
            <a:spLocks noGrp="1"/>
          </p:cNvSpPr>
          <p:nvPr>
            <p:ph idx="1"/>
          </p:nvPr>
        </p:nvSpPr>
        <p:spPr/>
        <p:txBody>
          <a:bodyPr>
            <a:normAutofit/>
          </a:bodyPr>
          <a:lstStyle/>
          <a:p>
            <a:r>
              <a:rPr lang="vi-VN" sz="2400">
                <a:latin typeface="+mj-lt"/>
              </a:rPr>
              <a:t>Nhóm 10 </a:t>
            </a:r>
          </a:p>
          <a:p>
            <a:r>
              <a:rPr lang="vi-VN" sz="2400">
                <a:latin typeface="+mj-lt"/>
              </a:rPr>
              <a:t>Chủ đề : Bot Music Discord</a:t>
            </a:r>
          </a:p>
          <a:p>
            <a:r>
              <a:rPr lang="vi-VN" sz="2400">
                <a:latin typeface="+mj-lt"/>
              </a:rPr>
              <a:t>Nhóm 10 có 5 thành viên:</a:t>
            </a:r>
          </a:p>
          <a:p>
            <a:pPr lvl="1"/>
            <a:r>
              <a:rPr lang="vi-VN">
                <a:latin typeface="+mj-lt"/>
              </a:rPr>
              <a:t>Đàm Hồng Quang (Leader)</a:t>
            </a:r>
          </a:p>
          <a:p>
            <a:pPr lvl="1"/>
            <a:r>
              <a:rPr lang="vi-VN">
                <a:latin typeface="+mj-lt"/>
              </a:rPr>
              <a:t>Chu Bá Nhất</a:t>
            </a:r>
          </a:p>
          <a:p>
            <a:pPr lvl="1"/>
            <a:r>
              <a:rPr lang="vi-VN">
                <a:latin typeface="+mj-lt"/>
              </a:rPr>
              <a:t>Dương Văn Mạnh</a:t>
            </a:r>
          </a:p>
          <a:p>
            <a:pPr lvl="1"/>
            <a:r>
              <a:rPr lang="vi-VN">
                <a:latin typeface="+mj-lt"/>
              </a:rPr>
              <a:t>Hà Văn Thiệp</a:t>
            </a:r>
          </a:p>
          <a:p>
            <a:pPr lvl="1"/>
            <a:r>
              <a:rPr lang="vi-VN">
                <a:latin typeface="+mj-lt"/>
              </a:rPr>
              <a:t>Vũ Trọng Tấn</a:t>
            </a:r>
            <a:endParaRPr lang="en-US">
              <a:latin typeface="+mj-lt"/>
            </a:endParaRPr>
          </a:p>
        </p:txBody>
      </p:sp>
    </p:spTree>
    <p:extLst>
      <p:ext uri="{BB962C8B-B14F-4D97-AF65-F5344CB8AC3E}">
        <p14:creationId xmlns:p14="http://schemas.microsoft.com/office/powerpoint/2010/main" val="1670213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8F99E8-63EC-6A39-6244-A58B59C7F956}"/>
              </a:ext>
            </a:extLst>
          </p:cNvPr>
          <p:cNvSpPr>
            <a:spLocks noGrp="1"/>
          </p:cNvSpPr>
          <p:nvPr>
            <p:ph idx="1"/>
          </p:nvPr>
        </p:nvSpPr>
        <p:spPr>
          <a:xfrm>
            <a:off x="838200" y="307731"/>
            <a:ext cx="10515600" cy="5869232"/>
          </a:xfrm>
        </p:spPr>
        <p:txBody>
          <a:bodyPr/>
          <a:lstStyle/>
          <a:p>
            <a:r>
              <a:rPr lang="vi-VN"/>
              <a:t>Bot Music Discord chủ yếu sử dụng Queue để thêm bài nhạc vào hàng đợi, xóa bài nhạc ở hàng đợi, lấy ra thông tin các bài hát trong hàng đợi</a:t>
            </a:r>
            <a:endParaRPr lang="en-US"/>
          </a:p>
        </p:txBody>
      </p:sp>
      <p:pic>
        <p:nvPicPr>
          <p:cNvPr id="4" name="Picture 3">
            <a:extLst>
              <a:ext uri="{FF2B5EF4-FFF2-40B4-BE49-F238E27FC236}">
                <a16:creationId xmlns:a16="http://schemas.microsoft.com/office/drawing/2014/main" id="{04FDCF7F-0C08-363E-A6DF-729BF1B2790F}"/>
              </a:ext>
            </a:extLst>
          </p:cNvPr>
          <p:cNvPicPr>
            <a:picLocks noChangeAspect="1"/>
          </p:cNvPicPr>
          <p:nvPr/>
        </p:nvPicPr>
        <p:blipFill>
          <a:blip r:embed="rId2"/>
          <a:stretch>
            <a:fillRect/>
          </a:stretch>
        </p:blipFill>
        <p:spPr>
          <a:xfrm>
            <a:off x="2989384" y="2177193"/>
            <a:ext cx="5926015" cy="3783991"/>
          </a:xfrm>
          <a:prstGeom prst="rect">
            <a:avLst/>
          </a:prstGeom>
        </p:spPr>
      </p:pic>
    </p:spTree>
    <p:extLst>
      <p:ext uri="{BB962C8B-B14F-4D97-AF65-F5344CB8AC3E}">
        <p14:creationId xmlns:p14="http://schemas.microsoft.com/office/powerpoint/2010/main" val="2803962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8F99E8-63EC-6A39-6244-A58B59C7F956}"/>
              </a:ext>
            </a:extLst>
          </p:cNvPr>
          <p:cNvSpPr>
            <a:spLocks noGrp="1"/>
          </p:cNvSpPr>
          <p:nvPr>
            <p:ph idx="1"/>
          </p:nvPr>
        </p:nvSpPr>
        <p:spPr>
          <a:xfrm>
            <a:off x="838200" y="307731"/>
            <a:ext cx="10515600" cy="5869232"/>
          </a:xfrm>
        </p:spPr>
        <p:txBody>
          <a:bodyPr/>
          <a:lstStyle/>
          <a:p>
            <a:r>
              <a:rPr lang="vi-VN"/>
              <a:t>Khả năng mở rộng trong tương lai:</a:t>
            </a:r>
          </a:p>
          <a:p>
            <a:pPr lvl="1"/>
            <a:r>
              <a:rPr lang="vi-VN"/>
              <a:t>+ Làm thêm 1 số tiện ích như có thể lấy thông tin thời tiết từ Web dự báo thời tiết ( Có sử dụng API)</a:t>
            </a:r>
          </a:p>
          <a:p>
            <a:pPr lvl="1"/>
            <a:r>
              <a:rPr lang="vi-VN"/>
              <a:t>+ Có thể sử dụng ảnh từ trang web khác để chat</a:t>
            </a:r>
            <a:endParaRPr lang="en-US"/>
          </a:p>
        </p:txBody>
      </p:sp>
      <p:pic>
        <p:nvPicPr>
          <p:cNvPr id="4" name="Picture 3">
            <a:extLst>
              <a:ext uri="{FF2B5EF4-FFF2-40B4-BE49-F238E27FC236}">
                <a16:creationId xmlns:a16="http://schemas.microsoft.com/office/drawing/2014/main" id="{DA41A113-C580-88F6-1113-CD90CFDCD0E7}"/>
              </a:ext>
            </a:extLst>
          </p:cNvPr>
          <p:cNvPicPr>
            <a:picLocks noChangeAspect="1"/>
          </p:cNvPicPr>
          <p:nvPr/>
        </p:nvPicPr>
        <p:blipFill>
          <a:blip r:embed="rId2"/>
          <a:stretch>
            <a:fillRect/>
          </a:stretch>
        </p:blipFill>
        <p:spPr>
          <a:xfrm>
            <a:off x="773827" y="2201984"/>
            <a:ext cx="4366638" cy="4511431"/>
          </a:xfrm>
          <a:prstGeom prst="rect">
            <a:avLst/>
          </a:prstGeom>
        </p:spPr>
      </p:pic>
      <p:pic>
        <p:nvPicPr>
          <p:cNvPr id="10" name="Picture 9">
            <a:extLst>
              <a:ext uri="{FF2B5EF4-FFF2-40B4-BE49-F238E27FC236}">
                <a16:creationId xmlns:a16="http://schemas.microsoft.com/office/drawing/2014/main" id="{4A63448B-4FD5-C600-2693-9EC74466EBF1}"/>
              </a:ext>
            </a:extLst>
          </p:cNvPr>
          <p:cNvPicPr>
            <a:picLocks noChangeAspect="1"/>
          </p:cNvPicPr>
          <p:nvPr/>
        </p:nvPicPr>
        <p:blipFill>
          <a:blip r:embed="rId3"/>
          <a:stretch>
            <a:fillRect/>
          </a:stretch>
        </p:blipFill>
        <p:spPr>
          <a:xfrm>
            <a:off x="6419955" y="2201984"/>
            <a:ext cx="4570430" cy="4541914"/>
          </a:xfrm>
          <a:prstGeom prst="rect">
            <a:avLst/>
          </a:prstGeom>
        </p:spPr>
      </p:pic>
    </p:spTree>
    <p:extLst>
      <p:ext uri="{BB962C8B-B14F-4D97-AF65-F5344CB8AC3E}">
        <p14:creationId xmlns:p14="http://schemas.microsoft.com/office/powerpoint/2010/main" val="3044668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34AA5D-700F-31DA-603B-D5720EC3684D}"/>
              </a:ext>
            </a:extLst>
          </p:cNvPr>
          <p:cNvSpPr>
            <a:spLocks noGrp="1"/>
          </p:cNvSpPr>
          <p:nvPr>
            <p:ph idx="1"/>
          </p:nvPr>
        </p:nvSpPr>
        <p:spPr>
          <a:xfrm>
            <a:off x="838200" y="638722"/>
            <a:ext cx="10515600" cy="5489516"/>
          </a:xfrm>
        </p:spPr>
        <p:txBody>
          <a:bodyPr/>
          <a:lstStyle/>
          <a:p>
            <a:r>
              <a:rPr lang="vi-VN"/>
              <a:t>Trong quá trình làm việc thì có 1 số vấn đề xảy ra vì thư viện python cập nhật rất nhanh nên mất 1 số thời gian để tìm ra bản cập nhật cú pháp mới phù hợp. Ví dụ</a:t>
            </a:r>
          </a:p>
          <a:p>
            <a:endParaRPr lang="en-US"/>
          </a:p>
        </p:txBody>
      </p:sp>
      <p:pic>
        <p:nvPicPr>
          <p:cNvPr id="5" name="Picture 4">
            <a:extLst>
              <a:ext uri="{FF2B5EF4-FFF2-40B4-BE49-F238E27FC236}">
                <a16:creationId xmlns:a16="http://schemas.microsoft.com/office/drawing/2014/main" id="{920D79F1-D832-33EB-668F-E38E63BB73F5}"/>
              </a:ext>
            </a:extLst>
          </p:cNvPr>
          <p:cNvPicPr>
            <a:picLocks noChangeAspect="1"/>
          </p:cNvPicPr>
          <p:nvPr/>
        </p:nvPicPr>
        <p:blipFill>
          <a:blip r:embed="rId2"/>
          <a:stretch>
            <a:fillRect/>
          </a:stretch>
        </p:blipFill>
        <p:spPr>
          <a:xfrm>
            <a:off x="3421177" y="2523392"/>
            <a:ext cx="5898669" cy="764503"/>
          </a:xfrm>
          <a:prstGeom prst="rect">
            <a:avLst/>
          </a:prstGeom>
        </p:spPr>
      </p:pic>
      <p:pic>
        <p:nvPicPr>
          <p:cNvPr id="7" name="Picture 6">
            <a:extLst>
              <a:ext uri="{FF2B5EF4-FFF2-40B4-BE49-F238E27FC236}">
                <a16:creationId xmlns:a16="http://schemas.microsoft.com/office/drawing/2014/main" id="{2CAAC637-CEFC-3D7A-81AD-C2F64EDC2FF7}"/>
              </a:ext>
            </a:extLst>
          </p:cNvPr>
          <p:cNvPicPr>
            <a:picLocks noChangeAspect="1"/>
          </p:cNvPicPr>
          <p:nvPr/>
        </p:nvPicPr>
        <p:blipFill>
          <a:blip r:embed="rId3"/>
          <a:stretch>
            <a:fillRect/>
          </a:stretch>
        </p:blipFill>
        <p:spPr>
          <a:xfrm>
            <a:off x="3421177" y="3913853"/>
            <a:ext cx="5898669" cy="541067"/>
          </a:xfrm>
          <a:prstGeom prst="rect">
            <a:avLst/>
          </a:prstGeom>
        </p:spPr>
      </p:pic>
      <p:pic>
        <p:nvPicPr>
          <p:cNvPr id="9" name="Picture 8">
            <a:extLst>
              <a:ext uri="{FF2B5EF4-FFF2-40B4-BE49-F238E27FC236}">
                <a16:creationId xmlns:a16="http://schemas.microsoft.com/office/drawing/2014/main" id="{7FEE1FF4-A08C-FCF8-2155-D667718816B3}"/>
              </a:ext>
            </a:extLst>
          </p:cNvPr>
          <p:cNvPicPr>
            <a:picLocks noChangeAspect="1"/>
          </p:cNvPicPr>
          <p:nvPr/>
        </p:nvPicPr>
        <p:blipFill>
          <a:blip r:embed="rId4"/>
          <a:stretch>
            <a:fillRect/>
          </a:stretch>
        </p:blipFill>
        <p:spPr>
          <a:xfrm>
            <a:off x="3421177" y="5130737"/>
            <a:ext cx="5898668" cy="777694"/>
          </a:xfrm>
          <a:prstGeom prst="rect">
            <a:avLst/>
          </a:prstGeom>
        </p:spPr>
      </p:pic>
      <p:sp>
        <p:nvSpPr>
          <p:cNvPr id="10" name="TextBox 9">
            <a:extLst>
              <a:ext uri="{FF2B5EF4-FFF2-40B4-BE49-F238E27FC236}">
                <a16:creationId xmlns:a16="http://schemas.microsoft.com/office/drawing/2014/main" id="{01F79BB5-C3AA-DB32-3647-B3392AAE12CC}"/>
              </a:ext>
            </a:extLst>
          </p:cNvPr>
          <p:cNvSpPr txBox="1"/>
          <p:nvPr/>
        </p:nvSpPr>
        <p:spPr>
          <a:xfrm>
            <a:off x="1494692" y="2845897"/>
            <a:ext cx="1072662" cy="369332"/>
          </a:xfrm>
          <a:prstGeom prst="rect">
            <a:avLst/>
          </a:prstGeom>
          <a:noFill/>
        </p:spPr>
        <p:txBody>
          <a:bodyPr wrap="square" rtlCol="0">
            <a:spAutoFit/>
          </a:bodyPr>
          <a:lstStyle/>
          <a:p>
            <a:r>
              <a:rPr lang="vi-VN"/>
              <a:t>Error</a:t>
            </a:r>
            <a:endParaRPr lang="en-US"/>
          </a:p>
        </p:txBody>
      </p:sp>
      <p:sp>
        <p:nvSpPr>
          <p:cNvPr id="11" name="TextBox 10">
            <a:extLst>
              <a:ext uri="{FF2B5EF4-FFF2-40B4-BE49-F238E27FC236}">
                <a16:creationId xmlns:a16="http://schemas.microsoft.com/office/drawing/2014/main" id="{42EAC9AE-5F73-A398-8147-94FF7157CFFE}"/>
              </a:ext>
            </a:extLst>
          </p:cNvPr>
          <p:cNvSpPr txBox="1"/>
          <p:nvPr/>
        </p:nvSpPr>
        <p:spPr>
          <a:xfrm>
            <a:off x="1494692" y="4117735"/>
            <a:ext cx="835269" cy="369332"/>
          </a:xfrm>
          <a:prstGeom prst="rect">
            <a:avLst/>
          </a:prstGeom>
          <a:noFill/>
        </p:spPr>
        <p:txBody>
          <a:bodyPr wrap="square" rtlCol="0">
            <a:spAutoFit/>
          </a:bodyPr>
          <a:lstStyle/>
          <a:p>
            <a:r>
              <a:rPr lang="vi-VN"/>
              <a:t>Fix 1</a:t>
            </a:r>
            <a:endParaRPr lang="en-US"/>
          </a:p>
        </p:txBody>
      </p:sp>
      <p:sp>
        <p:nvSpPr>
          <p:cNvPr id="12" name="TextBox 11">
            <a:extLst>
              <a:ext uri="{FF2B5EF4-FFF2-40B4-BE49-F238E27FC236}">
                <a16:creationId xmlns:a16="http://schemas.microsoft.com/office/drawing/2014/main" id="{992F7FCA-E213-91B4-FA41-1A4B74DD560B}"/>
              </a:ext>
            </a:extLst>
          </p:cNvPr>
          <p:cNvSpPr txBox="1"/>
          <p:nvPr/>
        </p:nvSpPr>
        <p:spPr>
          <a:xfrm>
            <a:off x="1494692" y="5237738"/>
            <a:ext cx="764931" cy="369332"/>
          </a:xfrm>
          <a:prstGeom prst="rect">
            <a:avLst/>
          </a:prstGeom>
          <a:noFill/>
        </p:spPr>
        <p:txBody>
          <a:bodyPr wrap="square" rtlCol="0">
            <a:spAutoFit/>
          </a:bodyPr>
          <a:lstStyle/>
          <a:p>
            <a:r>
              <a:rPr lang="vi-VN"/>
              <a:t>Fix 2</a:t>
            </a:r>
            <a:endParaRPr lang="en-US"/>
          </a:p>
        </p:txBody>
      </p:sp>
    </p:spTree>
    <p:extLst>
      <p:ext uri="{BB962C8B-B14F-4D97-AF65-F5344CB8AC3E}">
        <p14:creationId xmlns:p14="http://schemas.microsoft.com/office/powerpoint/2010/main" val="2125527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92449E-8B54-4DD0-F44C-FA4CFB625E57}"/>
              </a:ext>
            </a:extLst>
          </p:cNvPr>
          <p:cNvSpPr>
            <a:spLocks noGrp="1"/>
          </p:cNvSpPr>
          <p:nvPr>
            <p:ph idx="1"/>
          </p:nvPr>
        </p:nvSpPr>
        <p:spPr>
          <a:xfrm>
            <a:off x="838200" y="571500"/>
            <a:ext cx="10515600" cy="5605463"/>
          </a:xfrm>
        </p:spPr>
        <p:txBody>
          <a:bodyPr>
            <a:normAutofit/>
          </a:bodyPr>
          <a:lstStyle/>
          <a:p>
            <a:pPr marL="0" indent="0">
              <a:buNone/>
            </a:pPr>
            <a:r>
              <a:rPr lang="vi-VN" sz="2200">
                <a:latin typeface="+mj-lt"/>
              </a:rPr>
              <a:t>Hiện nay, Discord đang là một trong số nền tảng trò chuyện hàng đầu với số lượng người dùng trực tuyến lớn, không chỉ phục vụ cho người dùng giao tiếp dễ dàng khi đang chơi game với nhau mà Discord còn được sử dụng cho một cộng đồng giao lưu cũng như làm việc với nhau. Nhóm 5 mô phỏng lại Bot music với 1 số chức năng cơ bản(thực tế có nhiều chức năng phức tạp hơn)</a:t>
            </a:r>
          </a:p>
        </p:txBody>
      </p:sp>
      <p:pic>
        <p:nvPicPr>
          <p:cNvPr id="5" name="Picture 4">
            <a:extLst>
              <a:ext uri="{FF2B5EF4-FFF2-40B4-BE49-F238E27FC236}">
                <a16:creationId xmlns:a16="http://schemas.microsoft.com/office/drawing/2014/main" id="{5576358D-EDAB-3F0A-6ED4-6BFE957AD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7915" y="2410265"/>
            <a:ext cx="8036170" cy="4043289"/>
          </a:xfrm>
          <a:prstGeom prst="rect">
            <a:avLst/>
          </a:prstGeom>
        </p:spPr>
      </p:pic>
    </p:spTree>
    <p:extLst>
      <p:ext uri="{BB962C8B-B14F-4D97-AF65-F5344CB8AC3E}">
        <p14:creationId xmlns:p14="http://schemas.microsoft.com/office/powerpoint/2010/main" val="2849716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239C912-722E-6E66-86A3-418BD35452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76544" y="4163972"/>
            <a:ext cx="3985659" cy="1027123"/>
          </a:xfrm>
        </p:spPr>
      </p:pic>
      <p:sp>
        <p:nvSpPr>
          <p:cNvPr id="6" name="TextBox 5">
            <a:extLst>
              <a:ext uri="{FF2B5EF4-FFF2-40B4-BE49-F238E27FC236}">
                <a16:creationId xmlns:a16="http://schemas.microsoft.com/office/drawing/2014/main" id="{D623A19E-7A20-B545-1212-5D4483B3FFFF}"/>
              </a:ext>
            </a:extLst>
          </p:cNvPr>
          <p:cNvSpPr txBox="1"/>
          <p:nvPr/>
        </p:nvSpPr>
        <p:spPr>
          <a:xfrm>
            <a:off x="923192" y="615462"/>
            <a:ext cx="10656277" cy="1477328"/>
          </a:xfrm>
          <a:prstGeom prst="rect">
            <a:avLst/>
          </a:prstGeom>
          <a:noFill/>
        </p:spPr>
        <p:txBody>
          <a:bodyPr wrap="square" rtlCol="0">
            <a:spAutoFit/>
          </a:bodyPr>
          <a:lstStyle/>
          <a:p>
            <a:r>
              <a:rPr lang="vi-VN"/>
              <a:t>Để có thể cài đặt và sử dụng Bot Music Discord thì ta cần có 1 số công cụ và thư viện chính như sau :</a:t>
            </a:r>
          </a:p>
          <a:p>
            <a:r>
              <a:rPr lang="vi-VN"/>
              <a:t>	+ Python phiên bản 3.10.6</a:t>
            </a:r>
          </a:p>
          <a:p>
            <a:r>
              <a:rPr lang="vi-VN"/>
              <a:t>	+ discord.py[voice] (Cú pháp </a:t>
            </a:r>
            <a:r>
              <a:rPr lang="en-US"/>
              <a:t>pip install discord.py[voice]</a:t>
            </a:r>
            <a:r>
              <a:rPr lang="vi-VN"/>
              <a:t>)</a:t>
            </a:r>
          </a:p>
          <a:p>
            <a:r>
              <a:rPr lang="vi-VN"/>
              <a:t>	+ youtube_dl (Cú pháp pip install youtube_dl)</a:t>
            </a:r>
          </a:p>
          <a:p>
            <a:r>
              <a:rPr lang="vi-VN"/>
              <a:t>	+ ffmpeg</a:t>
            </a:r>
          </a:p>
        </p:txBody>
      </p:sp>
    </p:spTree>
    <p:extLst>
      <p:ext uri="{BB962C8B-B14F-4D97-AF65-F5344CB8AC3E}">
        <p14:creationId xmlns:p14="http://schemas.microsoft.com/office/powerpoint/2010/main" val="119564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DCF68E5-05D9-C4C4-4A86-1839CDAECD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616345"/>
            <a:ext cx="10515600" cy="5252248"/>
          </a:xfrm>
        </p:spPr>
      </p:pic>
    </p:spTree>
    <p:extLst>
      <p:ext uri="{BB962C8B-B14F-4D97-AF65-F5344CB8AC3E}">
        <p14:creationId xmlns:p14="http://schemas.microsoft.com/office/powerpoint/2010/main" val="4148353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A8880E7-ECEF-BD06-9B2B-A7372F8079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630017"/>
            <a:ext cx="10515600" cy="5224904"/>
          </a:xfrm>
        </p:spPr>
      </p:pic>
    </p:spTree>
    <p:extLst>
      <p:ext uri="{BB962C8B-B14F-4D97-AF65-F5344CB8AC3E}">
        <p14:creationId xmlns:p14="http://schemas.microsoft.com/office/powerpoint/2010/main" val="3747767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60A72EF-AECB-1342-7269-E0B8975FB9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4667" y="389163"/>
            <a:ext cx="9205758" cy="4686706"/>
          </a:xfrm>
        </p:spPr>
      </p:pic>
      <p:sp>
        <p:nvSpPr>
          <p:cNvPr id="7" name="TextBox 6">
            <a:extLst>
              <a:ext uri="{FF2B5EF4-FFF2-40B4-BE49-F238E27FC236}">
                <a16:creationId xmlns:a16="http://schemas.microsoft.com/office/drawing/2014/main" id="{00E009C8-79B1-8F5C-57B6-9843A4A89117}"/>
              </a:ext>
            </a:extLst>
          </p:cNvPr>
          <p:cNvSpPr txBox="1"/>
          <p:nvPr/>
        </p:nvSpPr>
        <p:spPr>
          <a:xfrm>
            <a:off x="1220559" y="5468815"/>
            <a:ext cx="9119194" cy="400110"/>
          </a:xfrm>
          <a:prstGeom prst="rect">
            <a:avLst/>
          </a:prstGeom>
          <a:noFill/>
        </p:spPr>
        <p:txBody>
          <a:bodyPr wrap="square" rtlCol="0">
            <a:spAutoFit/>
          </a:bodyPr>
          <a:lstStyle/>
          <a:p>
            <a:pPr algn="ctr"/>
            <a:r>
              <a:rPr lang="vi-VN" sz="2000"/>
              <a:t>Và đây là màn hình khi Bot được thêm vào Server Discord</a:t>
            </a:r>
            <a:endParaRPr lang="en-US" sz="2000"/>
          </a:p>
        </p:txBody>
      </p:sp>
    </p:spTree>
    <p:extLst>
      <p:ext uri="{BB962C8B-B14F-4D97-AF65-F5344CB8AC3E}">
        <p14:creationId xmlns:p14="http://schemas.microsoft.com/office/powerpoint/2010/main" val="1409008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F2EDFCC-0598-1464-ADB2-3C6883E821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0745" y="775423"/>
            <a:ext cx="4557155" cy="5022015"/>
          </a:xfrm>
        </p:spPr>
      </p:pic>
      <p:sp>
        <p:nvSpPr>
          <p:cNvPr id="5" name="TextBox 4">
            <a:extLst>
              <a:ext uri="{FF2B5EF4-FFF2-40B4-BE49-F238E27FC236}">
                <a16:creationId xmlns:a16="http://schemas.microsoft.com/office/drawing/2014/main" id="{7500C59C-152F-4718-DBE0-B76A69F23B9A}"/>
              </a:ext>
            </a:extLst>
          </p:cNvPr>
          <p:cNvSpPr txBox="1"/>
          <p:nvPr/>
        </p:nvSpPr>
        <p:spPr>
          <a:xfrm>
            <a:off x="7636025" y="2105561"/>
            <a:ext cx="3165230" cy="1323439"/>
          </a:xfrm>
          <a:prstGeom prst="rect">
            <a:avLst/>
          </a:prstGeom>
          <a:noFill/>
        </p:spPr>
        <p:txBody>
          <a:bodyPr wrap="square" rtlCol="0">
            <a:spAutoFit/>
          </a:bodyPr>
          <a:lstStyle/>
          <a:p>
            <a:r>
              <a:rPr lang="vi-VN" sz="2000"/>
              <a:t>Thêm đường dẫn tới file ffmpeg vào PATH để Bot có thể phát nhạc khi nó được gọi trong Server</a:t>
            </a:r>
            <a:endParaRPr lang="en-US" sz="2000"/>
          </a:p>
        </p:txBody>
      </p:sp>
    </p:spTree>
    <p:extLst>
      <p:ext uri="{BB962C8B-B14F-4D97-AF65-F5344CB8AC3E}">
        <p14:creationId xmlns:p14="http://schemas.microsoft.com/office/powerpoint/2010/main" val="2719795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5E95D5A-254A-40DF-634E-0D7D4449A6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3360" y="2089394"/>
            <a:ext cx="8271850" cy="4351338"/>
          </a:xfrm>
        </p:spPr>
      </p:pic>
      <p:sp>
        <p:nvSpPr>
          <p:cNvPr id="6" name="TextBox 5">
            <a:extLst>
              <a:ext uri="{FF2B5EF4-FFF2-40B4-BE49-F238E27FC236}">
                <a16:creationId xmlns:a16="http://schemas.microsoft.com/office/drawing/2014/main" id="{75370FF4-94D6-54AA-6318-40138BB05A04}"/>
              </a:ext>
            </a:extLst>
          </p:cNvPr>
          <p:cNvSpPr txBox="1"/>
          <p:nvPr/>
        </p:nvSpPr>
        <p:spPr>
          <a:xfrm>
            <a:off x="1090246" y="316523"/>
            <a:ext cx="10752992" cy="1569660"/>
          </a:xfrm>
          <a:prstGeom prst="rect">
            <a:avLst/>
          </a:prstGeom>
          <a:noFill/>
        </p:spPr>
        <p:txBody>
          <a:bodyPr wrap="square" rtlCol="0">
            <a:spAutoFit/>
          </a:bodyPr>
          <a:lstStyle/>
          <a:p>
            <a:r>
              <a:rPr lang="vi-VN" sz="2400"/>
              <a:t>Bot iamBot bao gồm 3 file python như trong ảnh :</a:t>
            </a:r>
          </a:p>
          <a:p>
            <a:r>
              <a:rPr lang="vi-VN" sz="2400"/>
              <a:t>	+ main.py</a:t>
            </a:r>
          </a:p>
          <a:p>
            <a:r>
              <a:rPr lang="vi-VN" sz="2400"/>
              <a:t>	+ help_cog.py</a:t>
            </a:r>
          </a:p>
          <a:p>
            <a:r>
              <a:rPr lang="vi-VN" sz="2400"/>
              <a:t>	+ music_cog.py</a:t>
            </a:r>
            <a:endParaRPr lang="en-US" sz="2400"/>
          </a:p>
        </p:txBody>
      </p:sp>
    </p:spTree>
    <p:extLst>
      <p:ext uri="{BB962C8B-B14F-4D97-AF65-F5344CB8AC3E}">
        <p14:creationId xmlns:p14="http://schemas.microsoft.com/office/powerpoint/2010/main" val="1680426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8F99E8-63EC-6A39-6244-A58B59C7F956}"/>
              </a:ext>
            </a:extLst>
          </p:cNvPr>
          <p:cNvSpPr>
            <a:spLocks noGrp="1"/>
          </p:cNvSpPr>
          <p:nvPr>
            <p:ph idx="1"/>
          </p:nvPr>
        </p:nvSpPr>
        <p:spPr>
          <a:xfrm>
            <a:off x="838200" y="307731"/>
            <a:ext cx="10515600" cy="5869232"/>
          </a:xfrm>
        </p:spPr>
        <p:txBody>
          <a:bodyPr/>
          <a:lstStyle/>
          <a:p>
            <a:r>
              <a:rPr lang="vi-VN"/>
              <a:t>1 số chức năng của Bot Music Discord</a:t>
            </a:r>
            <a:endParaRPr lang="en-US"/>
          </a:p>
        </p:txBody>
      </p:sp>
      <p:pic>
        <p:nvPicPr>
          <p:cNvPr id="5" name="Picture 4">
            <a:extLst>
              <a:ext uri="{FF2B5EF4-FFF2-40B4-BE49-F238E27FC236}">
                <a16:creationId xmlns:a16="http://schemas.microsoft.com/office/drawing/2014/main" id="{74857D7B-CB74-A9D3-C56D-AE6F5F5E58C6}"/>
              </a:ext>
            </a:extLst>
          </p:cNvPr>
          <p:cNvPicPr>
            <a:picLocks noChangeAspect="1"/>
          </p:cNvPicPr>
          <p:nvPr/>
        </p:nvPicPr>
        <p:blipFill>
          <a:blip r:embed="rId2"/>
          <a:stretch>
            <a:fillRect/>
          </a:stretch>
        </p:blipFill>
        <p:spPr>
          <a:xfrm>
            <a:off x="838201" y="1134208"/>
            <a:ext cx="9809284" cy="4879730"/>
          </a:xfrm>
          <a:prstGeom prst="rect">
            <a:avLst/>
          </a:prstGeom>
        </p:spPr>
      </p:pic>
    </p:spTree>
    <p:extLst>
      <p:ext uri="{BB962C8B-B14F-4D97-AF65-F5344CB8AC3E}">
        <p14:creationId xmlns:p14="http://schemas.microsoft.com/office/powerpoint/2010/main" val="3869938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1417</TotalTime>
  <Words>388</Words>
  <Application>Microsoft Office PowerPoint</Application>
  <PresentationFormat>Widescreen</PresentationFormat>
  <Paragraphs>30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BÁO CÁO BÀI TẬP LỚN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BÀI TẬP LỚN</dc:title>
  <dc:creator>Đàm Hồng Quang</dc:creator>
  <cp:lastModifiedBy>Đàm Hồng Quang</cp:lastModifiedBy>
  <cp:revision>3</cp:revision>
  <dcterms:created xsi:type="dcterms:W3CDTF">2022-11-09T15:30:32Z</dcterms:created>
  <dcterms:modified xsi:type="dcterms:W3CDTF">2022-11-22T15:07:21Z</dcterms:modified>
</cp:coreProperties>
</file>