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39FE1-34C4-4DB0-AEE6-6B1AB81111C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1502-B0B7-41E0-8C2B-60D39AE5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1502-B0B7-41E0-8C2B-60D39AE56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9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4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79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1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60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2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4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FA4B-841A-4614-BB7A-45B8EC1BCD53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CEFC69-97F7-4624-9F4D-2E6DC43D9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241" y="528109"/>
            <a:ext cx="9103783" cy="1646302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cáo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lớn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hướng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đối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tượng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49" y="3165008"/>
            <a:ext cx="2171701" cy="109689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</a:t>
            </a:r>
            <a:r>
              <a:rPr lang="en-US" sz="32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9</a:t>
            </a:r>
            <a:endParaRPr lang="en-US" sz="32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2249" y="3793888"/>
            <a:ext cx="582930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Hà Văn Thiệp –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B20DCCN668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Trưởng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nhóm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Phạm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Đức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B20DCCN692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Hoàng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Việt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–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B20DCCN728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89"/>
            <a:ext cx="7046117" cy="469741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73608" y="437792"/>
            <a:ext cx="4116199" cy="1320800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Android</a:t>
            </a:r>
            <a:b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17" y="3119718"/>
            <a:ext cx="4167852" cy="3008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7" y="3929309"/>
            <a:ext cx="4739443" cy="288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54" y="383690"/>
            <a:ext cx="8596668" cy="13208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chung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57" y="1704490"/>
            <a:ext cx="8392273" cy="969886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dụng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cung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cấp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ở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khắp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nước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94757" y="3102213"/>
            <a:ext cx="8392273" cy="969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Biển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soát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Ghế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điện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thoại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Lịch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94757" y="4499937"/>
            <a:ext cx="8392273" cy="969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Mục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tiêu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cung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cấp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đầy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đủ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chính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giúp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mọi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lộ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lý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nhất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6" y="405204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Chức</a:t>
            </a: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năng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184" y="1335459"/>
            <a:ext cx="8596668" cy="53958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dùng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cầu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tin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Tỉnh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phát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7184" y="2386469"/>
            <a:ext cx="8596668" cy="53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nếu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nhớ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kiếm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khách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theo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7184" y="3437479"/>
            <a:ext cx="8596668" cy="53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thông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tin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về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ảnh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biển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soát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loại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ghế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màu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điện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thoại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lịch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trình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184" y="4488489"/>
            <a:ext cx="8596668" cy="53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Thêm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thích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7184" y="5119102"/>
            <a:ext cx="8596668" cy="53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chuyến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thích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Xoá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khỏi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danh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sách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yêu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thích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6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31" y="426739"/>
            <a:ext cx="3941486" cy="6064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514" y="426739"/>
            <a:ext cx="3581710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44" y="602428"/>
            <a:ext cx="2972423" cy="582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35" y="602428"/>
            <a:ext cx="2965466" cy="5825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86" y="602428"/>
            <a:ext cx="2960724" cy="58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1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89" y="599412"/>
            <a:ext cx="2965839" cy="582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19" y="602430"/>
            <a:ext cx="2979869" cy="5833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38" y="610169"/>
            <a:ext cx="2953369" cy="58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53" y="607341"/>
            <a:ext cx="2963438" cy="5828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849" y="607341"/>
            <a:ext cx="2963164" cy="5817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237" y="607342"/>
            <a:ext cx="2972123" cy="582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243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Trebuchet MS</vt:lpstr>
      <vt:lpstr>Wingdings 3</vt:lpstr>
      <vt:lpstr>Facet</vt:lpstr>
      <vt:lpstr>Báo cáo bài tập lớn Lập trình hướng đối tượng</vt:lpstr>
      <vt:lpstr>Ứng dụng Android Tìm Xe Khách</vt:lpstr>
      <vt:lpstr>Giới thiệu chung</vt:lpstr>
      <vt:lpstr>Chức năng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Lập trình hướng đối tượng</dc:title>
  <dc:creator>Hà Văn Thiệp</dc:creator>
  <cp:lastModifiedBy>Hà Văn Thiệp</cp:lastModifiedBy>
  <cp:revision>5</cp:revision>
  <dcterms:created xsi:type="dcterms:W3CDTF">2022-11-23T17:30:56Z</dcterms:created>
  <dcterms:modified xsi:type="dcterms:W3CDTF">2022-11-23T18:13:15Z</dcterms:modified>
</cp:coreProperties>
</file>