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4" r:id="rId3"/>
    <p:sldId id="257" r:id="rId4"/>
    <p:sldId id="271" r:id="rId5"/>
    <p:sldId id="261" r:id="rId6"/>
    <p:sldId id="270" r:id="rId7"/>
    <p:sldId id="273" r:id="rId8"/>
    <p:sldId id="272" r:id="rId9"/>
    <p:sldId id="268" r:id="rId10"/>
    <p:sldId id="263" r:id="rId11"/>
    <p:sldId id="269" r:id="rId12"/>
    <p:sldId id="265" r:id="rId13"/>
    <p:sldId id="266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08B"/>
    <a:srgbClr val="595BA5"/>
    <a:srgbClr val="DF8807"/>
    <a:srgbClr val="00B0F0"/>
    <a:srgbClr val="C0C1DD"/>
    <a:srgbClr val="7F9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880BC-90F7-408E-A129-478BC29E1D5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22A59C-434F-4057-A4ED-7A77D4F4955B}">
      <dgm:prSet/>
      <dgm:spPr/>
      <dgm:t>
        <a:bodyPr/>
        <a:lstStyle/>
        <a:p>
          <a:r>
            <a:rPr lang="en-US" b="1" dirty="0"/>
            <a:t>Completed</a:t>
          </a:r>
          <a:endParaRPr lang="en-US" dirty="0"/>
        </a:p>
      </dgm:t>
    </dgm:pt>
    <dgm:pt modelId="{D995CA13-EDA4-4E6B-9243-CA87113CF437}" type="parTrans" cxnId="{2C3EA846-99F5-4D34-89A6-BAB5E9035932}">
      <dgm:prSet/>
      <dgm:spPr/>
      <dgm:t>
        <a:bodyPr/>
        <a:lstStyle/>
        <a:p>
          <a:endParaRPr lang="en-US"/>
        </a:p>
      </dgm:t>
    </dgm:pt>
    <dgm:pt modelId="{0A994EED-559B-400D-A994-D89E4CF06EAE}" type="sibTrans" cxnId="{2C3EA846-99F5-4D34-89A6-BAB5E9035932}">
      <dgm:prSet/>
      <dgm:spPr/>
      <dgm:t>
        <a:bodyPr/>
        <a:lstStyle/>
        <a:p>
          <a:endParaRPr lang="en-US"/>
        </a:p>
      </dgm:t>
    </dgm:pt>
    <dgm:pt modelId="{D0A6B4F2-9CF7-4DF9-ABD9-D748DCAB5904}">
      <dgm:prSet custT="1"/>
      <dgm:spPr/>
      <dgm:t>
        <a:bodyPr/>
        <a:lstStyle/>
        <a:p>
          <a:r>
            <a:rPr lang="en-US" sz="2200" b="1" dirty="0"/>
            <a:t>Debug &amp; Fine-tuning </a:t>
          </a:r>
          <a:r>
            <a:rPr lang="en-US" sz="1600" dirty="0"/>
            <a:t>of VGG16 &amp; LSTM model in Google-Collab</a:t>
          </a:r>
        </a:p>
      </dgm:t>
    </dgm:pt>
    <dgm:pt modelId="{50C5002E-2DB2-4A93-813F-47A2AE268A0A}" type="parTrans" cxnId="{ABAD6161-059A-4D13-BE16-98C8BFE5D8C6}">
      <dgm:prSet/>
      <dgm:spPr/>
      <dgm:t>
        <a:bodyPr/>
        <a:lstStyle/>
        <a:p>
          <a:endParaRPr lang="en-US"/>
        </a:p>
      </dgm:t>
    </dgm:pt>
    <dgm:pt modelId="{147DCA29-B657-4608-B88E-F7E0F80856E9}" type="sibTrans" cxnId="{ABAD6161-059A-4D13-BE16-98C8BFE5D8C6}">
      <dgm:prSet/>
      <dgm:spPr/>
      <dgm:t>
        <a:bodyPr/>
        <a:lstStyle/>
        <a:p>
          <a:endParaRPr lang="en-US"/>
        </a:p>
      </dgm:t>
    </dgm:pt>
    <dgm:pt modelId="{D95C926B-64FC-4829-998A-FD1E3C7978D0}">
      <dgm:prSet custT="1"/>
      <dgm:spPr/>
      <dgm:t>
        <a:bodyPr/>
        <a:lstStyle/>
        <a:p>
          <a:r>
            <a:rPr lang="en-US" sz="2200" b="1" dirty="0"/>
            <a:t>FastAPI</a:t>
          </a:r>
          <a:r>
            <a:rPr lang="en-US" sz="1600" b="1" dirty="0"/>
            <a:t> </a:t>
          </a:r>
          <a:r>
            <a:rPr lang="en-US" sz="1600" dirty="0"/>
            <a:t>deployment on Local PC</a:t>
          </a:r>
        </a:p>
      </dgm:t>
    </dgm:pt>
    <dgm:pt modelId="{6AA9B78C-D2E5-4A82-911A-0658BBDE5153}" type="parTrans" cxnId="{0B0FE4C8-7217-4CA3-9EDA-1B51988E41E9}">
      <dgm:prSet/>
      <dgm:spPr/>
      <dgm:t>
        <a:bodyPr/>
        <a:lstStyle/>
        <a:p>
          <a:endParaRPr lang="en-US"/>
        </a:p>
      </dgm:t>
    </dgm:pt>
    <dgm:pt modelId="{7A1D1AC5-358F-4190-A97B-CDF0D6A5ACC7}" type="sibTrans" cxnId="{0B0FE4C8-7217-4CA3-9EDA-1B51988E41E9}">
      <dgm:prSet/>
      <dgm:spPr/>
      <dgm:t>
        <a:bodyPr/>
        <a:lstStyle/>
        <a:p>
          <a:endParaRPr lang="en-US"/>
        </a:p>
      </dgm:t>
    </dgm:pt>
    <dgm:pt modelId="{78E0C11D-EFEB-4C05-A261-417522EC21C8}">
      <dgm:prSet custT="1"/>
      <dgm:spPr/>
      <dgm:t>
        <a:bodyPr/>
        <a:lstStyle/>
        <a:p>
          <a:r>
            <a:rPr lang="en-US" sz="1600" dirty="0"/>
            <a:t>GitHub </a:t>
          </a:r>
          <a:r>
            <a:rPr lang="en-US" sz="2200" b="1" dirty="0"/>
            <a:t>Archive</a:t>
          </a:r>
          <a:endParaRPr lang="en-US" sz="2200" dirty="0"/>
        </a:p>
      </dgm:t>
    </dgm:pt>
    <dgm:pt modelId="{7C262E0F-E3D6-4748-83F2-E6C77D4542DF}" type="parTrans" cxnId="{7A33175C-8A63-4E06-9EC1-44DE4A552149}">
      <dgm:prSet/>
      <dgm:spPr/>
      <dgm:t>
        <a:bodyPr/>
        <a:lstStyle/>
        <a:p>
          <a:endParaRPr lang="en-US"/>
        </a:p>
      </dgm:t>
    </dgm:pt>
    <dgm:pt modelId="{26201627-5DC9-4221-B338-34774A90EC82}" type="sibTrans" cxnId="{7A33175C-8A63-4E06-9EC1-44DE4A552149}">
      <dgm:prSet/>
      <dgm:spPr/>
      <dgm:t>
        <a:bodyPr/>
        <a:lstStyle/>
        <a:p>
          <a:endParaRPr lang="en-US"/>
        </a:p>
      </dgm:t>
    </dgm:pt>
    <dgm:pt modelId="{AB313F1C-AF93-41E0-A78B-F02F6C4030DE}">
      <dgm:prSet/>
      <dgm:spPr/>
      <dgm:t>
        <a:bodyPr/>
        <a:lstStyle/>
        <a:p>
          <a:r>
            <a:rPr lang="en-US" b="1"/>
            <a:t>In Progress</a:t>
          </a:r>
          <a:endParaRPr lang="en-US"/>
        </a:p>
      </dgm:t>
    </dgm:pt>
    <dgm:pt modelId="{8BEFF360-50D6-4386-8C7E-15CA05B14EC7}" type="parTrans" cxnId="{A9E09162-6649-4637-A3E2-552562DFBC2F}">
      <dgm:prSet/>
      <dgm:spPr/>
      <dgm:t>
        <a:bodyPr/>
        <a:lstStyle/>
        <a:p>
          <a:endParaRPr lang="en-US"/>
        </a:p>
      </dgm:t>
    </dgm:pt>
    <dgm:pt modelId="{C6B07B77-EA35-4C5C-9114-EF527184200E}" type="sibTrans" cxnId="{A9E09162-6649-4637-A3E2-552562DFBC2F}">
      <dgm:prSet/>
      <dgm:spPr/>
      <dgm:t>
        <a:bodyPr/>
        <a:lstStyle/>
        <a:p>
          <a:endParaRPr lang="en-US"/>
        </a:p>
      </dgm:t>
    </dgm:pt>
    <dgm:pt modelId="{5DAD73D1-FCD7-40C1-AAA1-C53F3ACF551C}">
      <dgm:prSet custT="1"/>
      <dgm:spPr/>
      <dgm:t>
        <a:bodyPr/>
        <a:lstStyle/>
        <a:p>
          <a:r>
            <a:rPr lang="en-US" sz="1400" dirty="0"/>
            <a:t>Work </a:t>
          </a:r>
          <a:r>
            <a:rPr lang="en-US" sz="1400" b="1" dirty="0"/>
            <a:t>in progress for </a:t>
          </a:r>
          <a:r>
            <a:rPr lang="en-US" sz="2200" b="1" dirty="0"/>
            <a:t>Web deployment </a:t>
          </a:r>
          <a:r>
            <a:rPr lang="en-US" sz="1400" dirty="0"/>
            <a:t>using back4app.com</a:t>
          </a:r>
        </a:p>
      </dgm:t>
    </dgm:pt>
    <dgm:pt modelId="{A6EDD207-D83A-4F81-B378-1BC0C7BF2A6A}" type="parTrans" cxnId="{055516F2-782D-4274-955F-48DCEAF02526}">
      <dgm:prSet/>
      <dgm:spPr/>
      <dgm:t>
        <a:bodyPr/>
        <a:lstStyle/>
        <a:p>
          <a:endParaRPr lang="en-US"/>
        </a:p>
      </dgm:t>
    </dgm:pt>
    <dgm:pt modelId="{A6984C35-7949-4AA5-BF02-6518B506B3EF}" type="sibTrans" cxnId="{055516F2-782D-4274-955F-48DCEAF02526}">
      <dgm:prSet/>
      <dgm:spPr/>
      <dgm:t>
        <a:bodyPr/>
        <a:lstStyle/>
        <a:p>
          <a:endParaRPr lang="en-US"/>
        </a:p>
      </dgm:t>
    </dgm:pt>
    <dgm:pt modelId="{72CEE46C-9179-485D-B070-22DAB1E1571D}">
      <dgm:prSet custT="1"/>
      <dgm:spPr/>
      <dgm:t>
        <a:bodyPr/>
        <a:lstStyle/>
        <a:p>
          <a:r>
            <a:rPr lang="en-US" sz="1600" b="1" dirty="0"/>
            <a:t>Training</a:t>
          </a:r>
          <a:r>
            <a:rPr lang="en-US" sz="2200" b="1" dirty="0"/>
            <a:t> Different Models </a:t>
          </a:r>
          <a:r>
            <a:rPr lang="en-US" sz="1400" b="1" dirty="0"/>
            <a:t>(</a:t>
          </a:r>
          <a:r>
            <a:rPr lang="en-US" sz="1400" dirty="0" err="1"/>
            <a:t>ResNet</a:t>
          </a:r>
          <a:r>
            <a:rPr lang="en-US" sz="1400" dirty="0"/>
            <a:t> 80, Inception v3</a:t>
          </a:r>
          <a:r>
            <a:rPr lang="en-US" sz="1400" b="1" dirty="0"/>
            <a:t>)</a:t>
          </a:r>
          <a:endParaRPr lang="en-US" sz="1400" dirty="0"/>
        </a:p>
      </dgm:t>
    </dgm:pt>
    <dgm:pt modelId="{5A5A6DAD-1E3A-4D81-8B46-BA6C10DFDA82}" type="parTrans" cxnId="{BE420A23-337F-4589-89C3-F0C6A6500011}">
      <dgm:prSet/>
      <dgm:spPr/>
      <dgm:t>
        <a:bodyPr/>
        <a:lstStyle/>
        <a:p>
          <a:endParaRPr lang="en-US"/>
        </a:p>
      </dgm:t>
    </dgm:pt>
    <dgm:pt modelId="{DE504BEA-3CF7-4AFB-A2A8-93EF6814670C}" type="sibTrans" cxnId="{BE420A23-337F-4589-89C3-F0C6A6500011}">
      <dgm:prSet/>
      <dgm:spPr/>
      <dgm:t>
        <a:bodyPr/>
        <a:lstStyle/>
        <a:p>
          <a:endParaRPr lang="en-US"/>
        </a:p>
      </dgm:t>
    </dgm:pt>
    <dgm:pt modelId="{DFC18F95-AED0-4AD9-B22F-5E9E9F2D6C03}">
      <dgm:prSet/>
      <dgm:spPr/>
      <dgm:t>
        <a:bodyPr/>
        <a:lstStyle/>
        <a:p>
          <a:r>
            <a:rPr lang="en-US" sz="1400"/>
            <a:t>Challenges are seen with system crashes and long duration to complete training. </a:t>
          </a:r>
        </a:p>
      </dgm:t>
    </dgm:pt>
    <dgm:pt modelId="{1D0DF65A-AA88-4095-AB25-41D08A63BCFB}" type="parTrans" cxnId="{BF4E57E8-D4A6-48EB-86F9-A583B6B5EA2B}">
      <dgm:prSet/>
      <dgm:spPr/>
      <dgm:t>
        <a:bodyPr/>
        <a:lstStyle/>
        <a:p>
          <a:endParaRPr lang="en-US"/>
        </a:p>
      </dgm:t>
    </dgm:pt>
    <dgm:pt modelId="{E04834AA-6065-450B-98A6-05B63D2E9339}" type="sibTrans" cxnId="{BF4E57E8-D4A6-48EB-86F9-A583B6B5EA2B}">
      <dgm:prSet/>
      <dgm:spPr/>
      <dgm:t>
        <a:bodyPr/>
        <a:lstStyle/>
        <a:p>
          <a:endParaRPr lang="en-US"/>
        </a:p>
      </dgm:t>
    </dgm:pt>
    <dgm:pt modelId="{C6593774-7745-4D1B-AABB-DEC7B19C434D}">
      <dgm:prSet/>
      <dgm:spPr/>
      <dgm:t>
        <a:bodyPr/>
        <a:lstStyle/>
        <a:p>
          <a:r>
            <a:rPr lang="en-US" b="1"/>
            <a:t>Future/Opportunities</a:t>
          </a:r>
          <a:endParaRPr lang="en-US"/>
        </a:p>
      </dgm:t>
    </dgm:pt>
    <dgm:pt modelId="{E09B9503-DDC5-47FC-A50E-76B1E7D2864D}" type="parTrans" cxnId="{1786FDF2-0167-47B8-AE61-2A1B5719842F}">
      <dgm:prSet/>
      <dgm:spPr/>
      <dgm:t>
        <a:bodyPr/>
        <a:lstStyle/>
        <a:p>
          <a:endParaRPr lang="en-US"/>
        </a:p>
      </dgm:t>
    </dgm:pt>
    <dgm:pt modelId="{45CD897D-4725-44E4-9E03-67A9AB7EC35A}" type="sibTrans" cxnId="{1786FDF2-0167-47B8-AE61-2A1B5719842F}">
      <dgm:prSet/>
      <dgm:spPr/>
      <dgm:t>
        <a:bodyPr/>
        <a:lstStyle/>
        <a:p>
          <a:endParaRPr lang="en-US"/>
        </a:p>
      </dgm:t>
    </dgm:pt>
    <dgm:pt modelId="{A1502169-0243-49BA-AF18-6684234E8188}">
      <dgm:prSet custT="1"/>
      <dgm:spPr/>
      <dgm:t>
        <a:bodyPr/>
        <a:lstStyle/>
        <a:p>
          <a:r>
            <a:rPr lang="en-US" sz="1400" dirty="0"/>
            <a:t>T</a:t>
          </a:r>
          <a:r>
            <a:rPr lang="en-US" sz="1400" i="0" dirty="0"/>
            <a:t>raining model with </a:t>
          </a:r>
          <a:r>
            <a:rPr lang="en-US" sz="2200" b="1" i="0" dirty="0"/>
            <a:t>Flicker 30k </a:t>
          </a:r>
          <a:r>
            <a:rPr lang="en-US" sz="1400" i="0" dirty="0"/>
            <a:t>dataset</a:t>
          </a:r>
          <a:endParaRPr lang="en-US" sz="1400" dirty="0"/>
        </a:p>
      </dgm:t>
    </dgm:pt>
    <dgm:pt modelId="{A4865A8D-AEC0-4F09-B98F-A41BFBB3E85D}" type="parTrans" cxnId="{00040A91-39FB-4EA3-A292-7591F45CE27E}">
      <dgm:prSet/>
      <dgm:spPr/>
      <dgm:t>
        <a:bodyPr/>
        <a:lstStyle/>
        <a:p>
          <a:endParaRPr lang="en-US"/>
        </a:p>
      </dgm:t>
    </dgm:pt>
    <dgm:pt modelId="{C199801A-45F2-4BEF-A0E5-4D0BF893CFF5}" type="sibTrans" cxnId="{00040A91-39FB-4EA3-A292-7591F45CE27E}">
      <dgm:prSet/>
      <dgm:spPr/>
      <dgm:t>
        <a:bodyPr/>
        <a:lstStyle/>
        <a:p>
          <a:endParaRPr lang="en-US"/>
        </a:p>
      </dgm:t>
    </dgm:pt>
    <dgm:pt modelId="{00D17561-AC1A-47CA-B8D4-F7CD142097A9}">
      <dgm:prSet custT="1"/>
      <dgm:spPr/>
      <dgm:t>
        <a:bodyPr/>
        <a:lstStyle/>
        <a:p>
          <a:r>
            <a:rPr lang="en-US" sz="1400" i="0" dirty="0"/>
            <a:t>Use </a:t>
          </a:r>
          <a:r>
            <a:rPr lang="en-US" sz="2200" b="1" i="0" dirty="0"/>
            <a:t>Cascaded LSTM</a:t>
          </a:r>
          <a:endParaRPr lang="en-US" sz="2200" dirty="0"/>
        </a:p>
      </dgm:t>
    </dgm:pt>
    <dgm:pt modelId="{7D891C89-EFCB-48C3-9AFE-000C15E77CBD}" type="parTrans" cxnId="{A7E2072D-D66F-4C48-84B3-878F1A7109DA}">
      <dgm:prSet/>
      <dgm:spPr/>
      <dgm:t>
        <a:bodyPr/>
        <a:lstStyle/>
        <a:p>
          <a:endParaRPr lang="en-US"/>
        </a:p>
      </dgm:t>
    </dgm:pt>
    <dgm:pt modelId="{B328107B-74B7-4A9F-8301-2C2C60B32DAB}" type="sibTrans" cxnId="{A7E2072D-D66F-4C48-84B3-878F1A7109DA}">
      <dgm:prSet/>
      <dgm:spPr/>
      <dgm:t>
        <a:bodyPr/>
        <a:lstStyle/>
        <a:p>
          <a:endParaRPr lang="en-US"/>
        </a:p>
      </dgm:t>
    </dgm:pt>
    <dgm:pt modelId="{F7F050F4-89C7-4D0F-801F-D57027BC1DA6}">
      <dgm:prSet custT="1"/>
      <dgm:spPr/>
      <dgm:t>
        <a:bodyPr/>
        <a:lstStyle/>
        <a:p>
          <a:r>
            <a:rPr lang="en-US" sz="1400" i="0" dirty="0"/>
            <a:t>Explore Implementation based on </a:t>
          </a:r>
          <a:r>
            <a:rPr lang="en-US" sz="2200" b="1" i="0" dirty="0"/>
            <a:t>Transformers</a:t>
          </a:r>
          <a:r>
            <a:rPr lang="en-US" sz="1400" i="0" dirty="0"/>
            <a:t>.</a:t>
          </a:r>
          <a:endParaRPr lang="en-US" sz="1400" dirty="0"/>
        </a:p>
      </dgm:t>
    </dgm:pt>
    <dgm:pt modelId="{5D18A4CC-EC79-4EEE-AFF9-3C1B8BF3BDAB}" type="parTrans" cxnId="{E9E997ED-FC2A-4279-9EE7-D5416018BF19}">
      <dgm:prSet/>
      <dgm:spPr/>
      <dgm:t>
        <a:bodyPr/>
        <a:lstStyle/>
        <a:p>
          <a:endParaRPr lang="en-US"/>
        </a:p>
      </dgm:t>
    </dgm:pt>
    <dgm:pt modelId="{A30D0EF3-E595-4293-8CB5-7D59C1B7DBA8}" type="sibTrans" cxnId="{E9E997ED-FC2A-4279-9EE7-D5416018BF19}">
      <dgm:prSet/>
      <dgm:spPr/>
      <dgm:t>
        <a:bodyPr/>
        <a:lstStyle/>
        <a:p>
          <a:endParaRPr lang="en-US"/>
        </a:p>
      </dgm:t>
    </dgm:pt>
    <dgm:pt modelId="{32A26F33-39CC-47ED-BD01-52DFC2E1E4AB}">
      <dgm:prSet custT="1"/>
      <dgm:spPr/>
      <dgm:t>
        <a:bodyPr/>
        <a:lstStyle/>
        <a:p>
          <a:r>
            <a:rPr lang="en-US" sz="1400" dirty="0"/>
            <a:t>Project </a:t>
          </a:r>
          <a:r>
            <a:rPr lang="en-US" sz="2200" b="1" dirty="0"/>
            <a:t>Documentation</a:t>
          </a:r>
          <a:r>
            <a:rPr lang="en-US" sz="1400" dirty="0"/>
            <a:t> and Prepare for </a:t>
          </a:r>
          <a:r>
            <a:rPr lang="en-US" sz="1400" b="1" dirty="0"/>
            <a:t>final </a:t>
          </a:r>
          <a:r>
            <a:rPr lang="en-US" sz="2200" b="1" dirty="0"/>
            <a:t>presentation</a:t>
          </a:r>
          <a:r>
            <a:rPr lang="en-US" sz="1400" dirty="0"/>
            <a:t>. </a:t>
          </a:r>
        </a:p>
      </dgm:t>
    </dgm:pt>
    <dgm:pt modelId="{4631B0DB-D34B-4493-BBF7-EC307E300860}" type="parTrans" cxnId="{7825B091-3448-46B4-97B6-850A10586381}">
      <dgm:prSet/>
      <dgm:spPr/>
      <dgm:t>
        <a:bodyPr/>
        <a:lstStyle/>
        <a:p>
          <a:endParaRPr lang="en-US"/>
        </a:p>
      </dgm:t>
    </dgm:pt>
    <dgm:pt modelId="{C216ECD9-AA32-4556-BD5A-32131CF5D70A}" type="sibTrans" cxnId="{7825B091-3448-46B4-97B6-850A10586381}">
      <dgm:prSet/>
      <dgm:spPr/>
      <dgm:t>
        <a:bodyPr/>
        <a:lstStyle/>
        <a:p>
          <a:endParaRPr lang="en-US"/>
        </a:p>
      </dgm:t>
    </dgm:pt>
    <dgm:pt modelId="{6FCBE8DE-D81F-461E-8C94-FE2EBECEEC7B}" type="pres">
      <dgm:prSet presAssocID="{318880BC-90F7-408E-A129-478BC29E1D54}" presName="linear" presStyleCnt="0">
        <dgm:presLayoutVars>
          <dgm:dir/>
          <dgm:animLvl val="lvl"/>
          <dgm:resizeHandles val="exact"/>
        </dgm:presLayoutVars>
      </dgm:prSet>
      <dgm:spPr/>
    </dgm:pt>
    <dgm:pt modelId="{0CE5AB89-7081-4BAF-984A-7497EAD380BE}" type="pres">
      <dgm:prSet presAssocID="{E322A59C-434F-4057-A4ED-7A77D4F4955B}" presName="parentLin" presStyleCnt="0"/>
      <dgm:spPr/>
    </dgm:pt>
    <dgm:pt modelId="{4DA37292-D0CB-4771-870B-1C207426D24C}" type="pres">
      <dgm:prSet presAssocID="{E322A59C-434F-4057-A4ED-7A77D4F4955B}" presName="parentLeftMargin" presStyleLbl="node1" presStyleIdx="0" presStyleCnt="3"/>
      <dgm:spPr/>
    </dgm:pt>
    <dgm:pt modelId="{CC17BAEB-0697-41F7-B8CC-70434BD725A0}" type="pres">
      <dgm:prSet presAssocID="{E322A59C-434F-4057-A4ED-7A77D4F495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5B7739-F8B0-43C1-9B39-FED63A7824F0}" type="pres">
      <dgm:prSet presAssocID="{E322A59C-434F-4057-A4ED-7A77D4F4955B}" presName="negativeSpace" presStyleCnt="0"/>
      <dgm:spPr/>
    </dgm:pt>
    <dgm:pt modelId="{3AB97666-C1EA-42A2-A5AB-44A67AEA8FCD}" type="pres">
      <dgm:prSet presAssocID="{E322A59C-434F-4057-A4ED-7A77D4F4955B}" presName="childText" presStyleLbl="conFgAcc1" presStyleIdx="0" presStyleCnt="3">
        <dgm:presLayoutVars>
          <dgm:bulletEnabled val="1"/>
        </dgm:presLayoutVars>
      </dgm:prSet>
      <dgm:spPr/>
    </dgm:pt>
    <dgm:pt modelId="{072E558D-3F4C-4F50-8702-B69CCC6C0560}" type="pres">
      <dgm:prSet presAssocID="{0A994EED-559B-400D-A994-D89E4CF06EAE}" presName="spaceBetweenRectangles" presStyleCnt="0"/>
      <dgm:spPr/>
    </dgm:pt>
    <dgm:pt modelId="{46903A90-19AC-487E-B3B5-3780A95A43E9}" type="pres">
      <dgm:prSet presAssocID="{AB313F1C-AF93-41E0-A78B-F02F6C4030DE}" presName="parentLin" presStyleCnt="0"/>
      <dgm:spPr/>
    </dgm:pt>
    <dgm:pt modelId="{5BB5FCDD-6061-4B11-9977-B41E30EDBE3A}" type="pres">
      <dgm:prSet presAssocID="{AB313F1C-AF93-41E0-A78B-F02F6C4030DE}" presName="parentLeftMargin" presStyleLbl="node1" presStyleIdx="0" presStyleCnt="3"/>
      <dgm:spPr/>
    </dgm:pt>
    <dgm:pt modelId="{B4E1F092-49B2-4A9C-A9BE-FD31E3A92CD6}" type="pres">
      <dgm:prSet presAssocID="{AB313F1C-AF93-41E0-A78B-F02F6C4030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21FB57-DDAC-4779-9782-2BF2DC40BA2E}" type="pres">
      <dgm:prSet presAssocID="{AB313F1C-AF93-41E0-A78B-F02F6C4030DE}" presName="negativeSpace" presStyleCnt="0"/>
      <dgm:spPr/>
    </dgm:pt>
    <dgm:pt modelId="{67B384D2-0B72-4063-B3FC-B3894B995719}" type="pres">
      <dgm:prSet presAssocID="{AB313F1C-AF93-41E0-A78B-F02F6C4030DE}" presName="childText" presStyleLbl="conFgAcc1" presStyleIdx="1" presStyleCnt="3">
        <dgm:presLayoutVars>
          <dgm:bulletEnabled val="1"/>
        </dgm:presLayoutVars>
      </dgm:prSet>
      <dgm:spPr/>
    </dgm:pt>
    <dgm:pt modelId="{A61C0254-B6E3-406B-B7F4-AA8D23E474E5}" type="pres">
      <dgm:prSet presAssocID="{C6B07B77-EA35-4C5C-9114-EF527184200E}" presName="spaceBetweenRectangles" presStyleCnt="0"/>
      <dgm:spPr/>
    </dgm:pt>
    <dgm:pt modelId="{43B84AEE-B1BD-495E-89C7-89C30D1DF163}" type="pres">
      <dgm:prSet presAssocID="{C6593774-7745-4D1B-AABB-DEC7B19C434D}" presName="parentLin" presStyleCnt="0"/>
      <dgm:spPr/>
    </dgm:pt>
    <dgm:pt modelId="{B3D95295-4C9C-489B-9750-93E5E67E261C}" type="pres">
      <dgm:prSet presAssocID="{C6593774-7745-4D1B-AABB-DEC7B19C434D}" presName="parentLeftMargin" presStyleLbl="node1" presStyleIdx="1" presStyleCnt="3"/>
      <dgm:spPr/>
    </dgm:pt>
    <dgm:pt modelId="{64CCBF08-F359-4981-B3F6-76F01A12E687}" type="pres">
      <dgm:prSet presAssocID="{C6593774-7745-4D1B-AABB-DEC7B19C43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E9BC6A5-F24A-43DF-AB36-4BF2531A30F9}" type="pres">
      <dgm:prSet presAssocID="{C6593774-7745-4D1B-AABB-DEC7B19C434D}" presName="negativeSpace" presStyleCnt="0"/>
      <dgm:spPr/>
    </dgm:pt>
    <dgm:pt modelId="{9714FCF0-8A7B-44FC-AB1B-B3966C9776F7}" type="pres">
      <dgm:prSet presAssocID="{C6593774-7745-4D1B-AABB-DEC7B19C43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5DEB0D-53B4-4231-BB6C-F3192E295425}" type="presOf" srcId="{72CEE46C-9179-485D-B070-22DAB1E1571D}" destId="{67B384D2-0B72-4063-B3FC-B3894B995719}" srcOrd="0" destOrd="1" presId="urn:microsoft.com/office/officeart/2005/8/layout/list1"/>
    <dgm:cxn modelId="{09CECB17-2E6C-4938-8C8A-0D1274017EA5}" type="presOf" srcId="{00D17561-AC1A-47CA-B8D4-F7CD142097A9}" destId="{9714FCF0-8A7B-44FC-AB1B-B3966C9776F7}" srcOrd="0" destOrd="1" presId="urn:microsoft.com/office/officeart/2005/8/layout/list1"/>
    <dgm:cxn modelId="{BE420A23-337F-4589-89C3-F0C6A6500011}" srcId="{AB313F1C-AF93-41E0-A78B-F02F6C4030DE}" destId="{72CEE46C-9179-485D-B070-22DAB1E1571D}" srcOrd="1" destOrd="0" parTransId="{5A5A6DAD-1E3A-4D81-8B46-BA6C10DFDA82}" sibTransId="{DE504BEA-3CF7-4AFB-A2A8-93EF6814670C}"/>
    <dgm:cxn modelId="{A7E2072D-D66F-4C48-84B3-878F1A7109DA}" srcId="{C6593774-7745-4D1B-AABB-DEC7B19C434D}" destId="{00D17561-AC1A-47CA-B8D4-F7CD142097A9}" srcOrd="1" destOrd="0" parTransId="{7D891C89-EFCB-48C3-9AFE-000C15E77CBD}" sibTransId="{B328107B-74B7-4A9F-8301-2C2C60B32DAB}"/>
    <dgm:cxn modelId="{E2025E35-7E07-479A-9D38-960E4C77B89A}" type="presOf" srcId="{F7F050F4-89C7-4D0F-801F-D57027BC1DA6}" destId="{9714FCF0-8A7B-44FC-AB1B-B3966C9776F7}" srcOrd="0" destOrd="2" presId="urn:microsoft.com/office/officeart/2005/8/layout/list1"/>
    <dgm:cxn modelId="{B67E9637-8F87-4BD6-BF6E-7932FA2BB23D}" type="presOf" srcId="{32A26F33-39CC-47ED-BD01-52DFC2E1E4AB}" destId="{9714FCF0-8A7B-44FC-AB1B-B3966C9776F7}" srcOrd="0" destOrd="3" presId="urn:microsoft.com/office/officeart/2005/8/layout/list1"/>
    <dgm:cxn modelId="{7A33175C-8A63-4E06-9EC1-44DE4A552149}" srcId="{E322A59C-434F-4057-A4ED-7A77D4F4955B}" destId="{78E0C11D-EFEB-4C05-A261-417522EC21C8}" srcOrd="2" destOrd="0" parTransId="{7C262E0F-E3D6-4748-83F2-E6C77D4542DF}" sibTransId="{26201627-5DC9-4221-B338-34774A90EC82}"/>
    <dgm:cxn modelId="{ABAD6161-059A-4D13-BE16-98C8BFE5D8C6}" srcId="{E322A59C-434F-4057-A4ED-7A77D4F4955B}" destId="{D0A6B4F2-9CF7-4DF9-ABD9-D748DCAB5904}" srcOrd="0" destOrd="0" parTransId="{50C5002E-2DB2-4A93-813F-47A2AE268A0A}" sibTransId="{147DCA29-B657-4608-B88E-F7E0F80856E9}"/>
    <dgm:cxn modelId="{A9E09162-6649-4637-A3E2-552562DFBC2F}" srcId="{318880BC-90F7-408E-A129-478BC29E1D54}" destId="{AB313F1C-AF93-41E0-A78B-F02F6C4030DE}" srcOrd="1" destOrd="0" parTransId="{8BEFF360-50D6-4386-8C7E-15CA05B14EC7}" sibTransId="{C6B07B77-EA35-4C5C-9114-EF527184200E}"/>
    <dgm:cxn modelId="{2C3EA846-99F5-4D34-89A6-BAB5E9035932}" srcId="{318880BC-90F7-408E-A129-478BC29E1D54}" destId="{E322A59C-434F-4057-A4ED-7A77D4F4955B}" srcOrd="0" destOrd="0" parTransId="{D995CA13-EDA4-4E6B-9243-CA87113CF437}" sibTransId="{0A994EED-559B-400D-A994-D89E4CF06EAE}"/>
    <dgm:cxn modelId="{28085867-1365-4BB4-BD4F-A7256E9EF81A}" type="presOf" srcId="{C6593774-7745-4D1B-AABB-DEC7B19C434D}" destId="{64CCBF08-F359-4981-B3F6-76F01A12E687}" srcOrd="1" destOrd="0" presId="urn:microsoft.com/office/officeart/2005/8/layout/list1"/>
    <dgm:cxn modelId="{5C55BF47-2CC5-4726-9410-7AF49999FDD8}" type="presOf" srcId="{E322A59C-434F-4057-A4ED-7A77D4F4955B}" destId="{4DA37292-D0CB-4771-870B-1C207426D24C}" srcOrd="0" destOrd="0" presId="urn:microsoft.com/office/officeart/2005/8/layout/list1"/>
    <dgm:cxn modelId="{2B937552-EEEB-454D-ADE3-F51515E2DD26}" type="presOf" srcId="{D0A6B4F2-9CF7-4DF9-ABD9-D748DCAB5904}" destId="{3AB97666-C1EA-42A2-A5AB-44A67AEA8FCD}" srcOrd="0" destOrd="0" presId="urn:microsoft.com/office/officeart/2005/8/layout/list1"/>
    <dgm:cxn modelId="{2F96BC7C-13D0-49E5-A3DC-0F6E3E9B20E6}" type="presOf" srcId="{78E0C11D-EFEB-4C05-A261-417522EC21C8}" destId="{3AB97666-C1EA-42A2-A5AB-44A67AEA8FCD}" srcOrd="0" destOrd="2" presId="urn:microsoft.com/office/officeart/2005/8/layout/list1"/>
    <dgm:cxn modelId="{B989A38C-3A0B-4F89-BB7A-7D0AC453CB82}" type="presOf" srcId="{AB313F1C-AF93-41E0-A78B-F02F6C4030DE}" destId="{5BB5FCDD-6061-4B11-9977-B41E30EDBE3A}" srcOrd="0" destOrd="0" presId="urn:microsoft.com/office/officeart/2005/8/layout/list1"/>
    <dgm:cxn modelId="{7B65EB8E-397E-4479-B339-044B5B91D2BD}" type="presOf" srcId="{5DAD73D1-FCD7-40C1-AAA1-C53F3ACF551C}" destId="{67B384D2-0B72-4063-B3FC-B3894B995719}" srcOrd="0" destOrd="0" presId="urn:microsoft.com/office/officeart/2005/8/layout/list1"/>
    <dgm:cxn modelId="{00040A91-39FB-4EA3-A292-7591F45CE27E}" srcId="{C6593774-7745-4D1B-AABB-DEC7B19C434D}" destId="{A1502169-0243-49BA-AF18-6684234E8188}" srcOrd="0" destOrd="0" parTransId="{A4865A8D-AEC0-4F09-B98F-A41BFBB3E85D}" sibTransId="{C199801A-45F2-4BEF-A0E5-4D0BF893CFF5}"/>
    <dgm:cxn modelId="{7825B091-3448-46B4-97B6-850A10586381}" srcId="{C6593774-7745-4D1B-AABB-DEC7B19C434D}" destId="{32A26F33-39CC-47ED-BD01-52DFC2E1E4AB}" srcOrd="3" destOrd="0" parTransId="{4631B0DB-D34B-4493-BBF7-EC307E300860}" sibTransId="{C216ECD9-AA32-4556-BD5A-32131CF5D70A}"/>
    <dgm:cxn modelId="{0062CB9C-FDC5-4BA1-BBEF-E7A55DF90E0F}" type="presOf" srcId="{A1502169-0243-49BA-AF18-6684234E8188}" destId="{9714FCF0-8A7B-44FC-AB1B-B3966C9776F7}" srcOrd="0" destOrd="0" presId="urn:microsoft.com/office/officeart/2005/8/layout/list1"/>
    <dgm:cxn modelId="{C35A1DB8-CD2B-4980-94DB-F5CEFCE992CB}" type="presOf" srcId="{D95C926B-64FC-4829-998A-FD1E3C7978D0}" destId="{3AB97666-C1EA-42A2-A5AB-44A67AEA8FCD}" srcOrd="0" destOrd="1" presId="urn:microsoft.com/office/officeart/2005/8/layout/list1"/>
    <dgm:cxn modelId="{9C2C7BB8-6E9E-4E6B-91DB-07DCF0B537F0}" type="presOf" srcId="{DFC18F95-AED0-4AD9-B22F-5E9E9F2D6C03}" destId="{67B384D2-0B72-4063-B3FC-B3894B995719}" srcOrd="0" destOrd="2" presId="urn:microsoft.com/office/officeart/2005/8/layout/list1"/>
    <dgm:cxn modelId="{0227E1BE-F1AC-4EB7-86E4-0FB8702F08BF}" type="presOf" srcId="{AB313F1C-AF93-41E0-A78B-F02F6C4030DE}" destId="{B4E1F092-49B2-4A9C-A9BE-FD31E3A92CD6}" srcOrd="1" destOrd="0" presId="urn:microsoft.com/office/officeart/2005/8/layout/list1"/>
    <dgm:cxn modelId="{0B0FE4C8-7217-4CA3-9EDA-1B51988E41E9}" srcId="{E322A59C-434F-4057-A4ED-7A77D4F4955B}" destId="{D95C926B-64FC-4829-998A-FD1E3C7978D0}" srcOrd="1" destOrd="0" parTransId="{6AA9B78C-D2E5-4A82-911A-0658BBDE5153}" sibTransId="{7A1D1AC5-358F-4190-A97B-CDF0D6A5ACC7}"/>
    <dgm:cxn modelId="{F825A6DF-503C-4E97-BB17-34FC59FF3B10}" type="presOf" srcId="{318880BC-90F7-408E-A129-478BC29E1D54}" destId="{6FCBE8DE-D81F-461E-8C94-FE2EBECEEC7B}" srcOrd="0" destOrd="0" presId="urn:microsoft.com/office/officeart/2005/8/layout/list1"/>
    <dgm:cxn modelId="{FD3A2AE3-6AAF-41DD-914C-E52E57EDE8ED}" type="presOf" srcId="{E322A59C-434F-4057-A4ED-7A77D4F4955B}" destId="{CC17BAEB-0697-41F7-B8CC-70434BD725A0}" srcOrd="1" destOrd="0" presId="urn:microsoft.com/office/officeart/2005/8/layout/list1"/>
    <dgm:cxn modelId="{BF4E57E8-D4A6-48EB-86F9-A583B6B5EA2B}" srcId="{72CEE46C-9179-485D-B070-22DAB1E1571D}" destId="{DFC18F95-AED0-4AD9-B22F-5E9E9F2D6C03}" srcOrd="0" destOrd="0" parTransId="{1D0DF65A-AA88-4095-AB25-41D08A63BCFB}" sibTransId="{E04834AA-6065-450B-98A6-05B63D2E9339}"/>
    <dgm:cxn modelId="{E9E997ED-FC2A-4279-9EE7-D5416018BF19}" srcId="{C6593774-7745-4D1B-AABB-DEC7B19C434D}" destId="{F7F050F4-89C7-4D0F-801F-D57027BC1DA6}" srcOrd="2" destOrd="0" parTransId="{5D18A4CC-EC79-4EEE-AFF9-3C1B8BF3BDAB}" sibTransId="{A30D0EF3-E595-4293-8CB5-7D59C1B7DBA8}"/>
    <dgm:cxn modelId="{F184CDF1-AE5F-4688-A27F-4D7E0681EADB}" type="presOf" srcId="{C6593774-7745-4D1B-AABB-DEC7B19C434D}" destId="{B3D95295-4C9C-489B-9750-93E5E67E261C}" srcOrd="0" destOrd="0" presId="urn:microsoft.com/office/officeart/2005/8/layout/list1"/>
    <dgm:cxn modelId="{055516F2-782D-4274-955F-48DCEAF02526}" srcId="{AB313F1C-AF93-41E0-A78B-F02F6C4030DE}" destId="{5DAD73D1-FCD7-40C1-AAA1-C53F3ACF551C}" srcOrd="0" destOrd="0" parTransId="{A6EDD207-D83A-4F81-B378-1BC0C7BF2A6A}" sibTransId="{A6984C35-7949-4AA5-BF02-6518B506B3EF}"/>
    <dgm:cxn modelId="{1786FDF2-0167-47B8-AE61-2A1B5719842F}" srcId="{318880BC-90F7-408E-A129-478BC29E1D54}" destId="{C6593774-7745-4D1B-AABB-DEC7B19C434D}" srcOrd="2" destOrd="0" parTransId="{E09B9503-DDC5-47FC-A50E-76B1E7D2864D}" sibTransId="{45CD897D-4725-44E4-9E03-67A9AB7EC35A}"/>
    <dgm:cxn modelId="{9D8A20D1-0034-44CC-8068-866EC39F82AF}" type="presParOf" srcId="{6FCBE8DE-D81F-461E-8C94-FE2EBECEEC7B}" destId="{0CE5AB89-7081-4BAF-984A-7497EAD380BE}" srcOrd="0" destOrd="0" presId="urn:microsoft.com/office/officeart/2005/8/layout/list1"/>
    <dgm:cxn modelId="{69E498AB-37DB-4BF8-8021-59DA09A8DC9F}" type="presParOf" srcId="{0CE5AB89-7081-4BAF-984A-7497EAD380BE}" destId="{4DA37292-D0CB-4771-870B-1C207426D24C}" srcOrd="0" destOrd="0" presId="urn:microsoft.com/office/officeart/2005/8/layout/list1"/>
    <dgm:cxn modelId="{257DB4D4-31E9-4728-B35F-F71E8E8E2292}" type="presParOf" srcId="{0CE5AB89-7081-4BAF-984A-7497EAD380BE}" destId="{CC17BAEB-0697-41F7-B8CC-70434BD725A0}" srcOrd="1" destOrd="0" presId="urn:microsoft.com/office/officeart/2005/8/layout/list1"/>
    <dgm:cxn modelId="{B8789761-3171-436E-96C3-28932BD70D08}" type="presParOf" srcId="{6FCBE8DE-D81F-461E-8C94-FE2EBECEEC7B}" destId="{EB5B7739-F8B0-43C1-9B39-FED63A7824F0}" srcOrd="1" destOrd="0" presId="urn:microsoft.com/office/officeart/2005/8/layout/list1"/>
    <dgm:cxn modelId="{8E398EE5-B176-4F72-B17F-43DCA29A549F}" type="presParOf" srcId="{6FCBE8DE-D81F-461E-8C94-FE2EBECEEC7B}" destId="{3AB97666-C1EA-42A2-A5AB-44A67AEA8FCD}" srcOrd="2" destOrd="0" presId="urn:microsoft.com/office/officeart/2005/8/layout/list1"/>
    <dgm:cxn modelId="{ED67F881-7E1A-4D6F-8DA1-797352443634}" type="presParOf" srcId="{6FCBE8DE-D81F-461E-8C94-FE2EBECEEC7B}" destId="{072E558D-3F4C-4F50-8702-B69CCC6C0560}" srcOrd="3" destOrd="0" presId="urn:microsoft.com/office/officeart/2005/8/layout/list1"/>
    <dgm:cxn modelId="{F033FC2B-A7D3-497C-9011-2D407CE54779}" type="presParOf" srcId="{6FCBE8DE-D81F-461E-8C94-FE2EBECEEC7B}" destId="{46903A90-19AC-487E-B3B5-3780A95A43E9}" srcOrd="4" destOrd="0" presId="urn:microsoft.com/office/officeart/2005/8/layout/list1"/>
    <dgm:cxn modelId="{FB05E37E-F209-426D-8191-33235B677D99}" type="presParOf" srcId="{46903A90-19AC-487E-B3B5-3780A95A43E9}" destId="{5BB5FCDD-6061-4B11-9977-B41E30EDBE3A}" srcOrd="0" destOrd="0" presId="urn:microsoft.com/office/officeart/2005/8/layout/list1"/>
    <dgm:cxn modelId="{4D18F608-8198-434F-B5FC-45D0E4C53B50}" type="presParOf" srcId="{46903A90-19AC-487E-B3B5-3780A95A43E9}" destId="{B4E1F092-49B2-4A9C-A9BE-FD31E3A92CD6}" srcOrd="1" destOrd="0" presId="urn:microsoft.com/office/officeart/2005/8/layout/list1"/>
    <dgm:cxn modelId="{68432AEE-F611-4232-B35A-2E8F88BF6D19}" type="presParOf" srcId="{6FCBE8DE-D81F-461E-8C94-FE2EBECEEC7B}" destId="{9B21FB57-DDAC-4779-9782-2BF2DC40BA2E}" srcOrd="5" destOrd="0" presId="urn:microsoft.com/office/officeart/2005/8/layout/list1"/>
    <dgm:cxn modelId="{C304E4E1-C82E-4F6F-9A4F-48FAF2812F90}" type="presParOf" srcId="{6FCBE8DE-D81F-461E-8C94-FE2EBECEEC7B}" destId="{67B384D2-0B72-4063-B3FC-B3894B995719}" srcOrd="6" destOrd="0" presId="urn:microsoft.com/office/officeart/2005/8/layout/list1"/>
    <dgm:cxn modelId="{31B7BA53-459A-4D83-95B3-F8EDBEF8CDAB}" type="presParOf" srcId="{6FCBE8DE-D81F-461E-8C94-FE2EBECEEC7B}" destId="{A61C0254-B6E3-406B-B7F4-AA8D23E474E5}" srcOrd="7" destOrd="0" presId="urn:microsoft.com/office/officeart/2005/8/layout/list1"/>
    <dgm:cxn modelId="{7567B0E5-051C-48F8-ACA6-8A467F2DF8E4}" type="presParOf" srcId="{6FCBE8DE-D81F-461E-8C94-FE2EBECEEC7B}" destId="{43B84AEE-B1BD-495E-89C7-89C30D1DF163}" srcOrd="8" destOrd="0" presId="urn:microsoft.com/office/officeart/2005/8/layout/list1"/>
    <dgm:cxn modelId="{2EDBB2DC-135E-461E-8A49-EA8BCA0533C2}" type="presParOf" srcId="{43B84AEE-B1BD-495E-89C7-89C30D1DF163}" destId="{B3D95295-4C9C-489B-9750-93E5E67E261C}" srcOrd="0" destOrd="0" presId="urn:microsoft.com/office/officeart/2005/8/layout/list1"/>
    <dgm:cxn modelId="{60131F73-761C-475B-8285-AEFD5CF8C155}" type="presParOf" srcId="{43B84AEE-B1BD-495E-89C7-89C30D1DF163}" destId="{64CCBF08-F359-4981-B3F6-76F01A12E687}" srcOrd="1" destOrd="0" presId="urn:microsoft.com/office/officeart/2005/8/layout/list1"/>
    <dgm:cxn modelId="{4EE76CE1-EA7B-47BB-9E9A-B9230F2FC361}" type="presParOf" srcId="{6FCBE8DE-D81F-461E-8C94-FE2EBECEEC7B}" destId="{5E9BC6A5-F24A-43DF-AB36-4BF2531A30F9}" srcOrd="9" destOrd="0" presId="urn:microsoft.com/office/officeart/2005/8/layout/list1"/>
    <dgm:cxn modelId="{4AF0CDBF-8F2C-443E-A3CC-AA38B158A5C9}" type="presParOf" srcId="{6FCBE8DE-D81F-461E-8C94-FE2EBECEEC7B}" destId="{9714FCF0-8A7B-44FC-AB1B-B3966C9776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31E8B-461B-410E-8460-1D9CF541A0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9F97-3EA2-40CA-8F4F-D1841D0DAC6E}">
      <dgm:prSet custT="1"/>
      <dgm:spPr/>
      <dgm:t>
        <a:bodyPr/>
        <a:lstStyle/>
        <a:p>
          <a:r>
            <a:rPr lang="en-US" sz="1400" dirty="0"/>
            <a:t>In the training, used </a:t>
          </a:r>
          <a:r>
            <a:rPr lang="en-US" sz="2200" b="1" dirty="0"/>
            <a:t>“import logging</a:t>
          </a:r>
          <a:r>
            <a:rPr lang="en-US" sz="2200" dirty="0"/>
            <a:t>” </a:t>
          </a:r>
          <a:r>
            <a:rPr lang="en-US" sz="1400" dirty="0"/>
            <a:t>library to write debug log messages </a:t>
          </a:r>
          <a:r>
            <a:rPr lang="en-US" sz="1400" b="1" dirty="0"/>
            <a:t>to a file</a:t>
          </a:r>
          <a:endParaRPr lang="en-US" sz="1400" dirty="0"/>
        </a:p>
      </dgm:t>
    </dgm:pt>
    <dgm:pt modelId="{22014AC5-1D4A-4C8D-8E83-1EC3CBC293A9}" type="parTrans" cxnId="{86037C94-E5DA-43E8-8F68-40D6F01D7A73}">
      <dgm:prSet/>
      <dgm:spPr/>
      <dgm:t>
        <a:bodyPr/>
        <a:lstStyle/>
        <a:p>
          <a:endParaRPr lang="en-US"/>
        </a:p>
      </dgm:t>
    </dgm:pt>
    <dgm:pt modelId="{A684F411-C080-44C7-82CC-6C8F1D54CAE9}" type="sibTrans" cxnId="{86037C94-E5DA-43E8-8F68-40D6F01D7A73}">
      <dgm:prSet/>
      <dgm:spPr/>
      <dgm:t>
        <a:bodyPr/>
        <a:lstStyle/>
        <a:p>
          <a:endParaRPr lang="en-US"/>
        </a:p>
      </dgm:t>
    </dgm:pt>
    <dgm:pt modelId="{9FD36174-6E2F-4530-B0E1-623331B3D289}">
      <dgm:prSet custT="1"/>
      <dgm:spPr/>
      <dgm:t>
        <a:bodyPr/>
        <a:lstStyle/>
        <a:p>
          <a:r>
            <a:rPr lang="en-US" sz="1400" dirty="0"/>
            <a:t>Setup development </a:t>
          </a:r>
          <a:r>
            <a:rPr lang="en-US" sz="2200" b="1" dirty="0"/>
            <a:t>Environment in local PC </a:t>
          </a:r>
          <a:r>
            <a:rPr lang="en-US" sz="1400" dirty="0"/>
            <a:t>– reduce dependency on Google Collab (using only to refer course material)</a:t>
          </a:r>
        </a:p>
      </dgm:t>
    </dgm:pt>
    <dgm:pt modelId="{EF598C5A-F5FE-4CCF-AB49-2AB28413B3E0}" type="parTrans" cxnId="{CA181719-64D9-4877-8F4F-228B3AF64DF0}">
      <dgm:prSet/>
      <dgm:spPr/>
      <dgm:t>
        <a:bodyPr/>
        <a:lstStyle/>
        <a:p>
          <a:endParaRPr lang="en-US"/>
        </a:p>
      </dgm:t>
    </dgm:pt>
    <dgm:pt modelId="{A963CE27-315B-4EF5-9BFA-0952DAE55CC8}" type="sibTrans" cxnId="{CA181719-64D9-4877-8F4F-228B3AF64DF0}">
      <dgm:prSet/>
      <dgm:spPr/>
      <dgm:t>
        <a:bodyPr/>
        <a:lstStyle/>
        <a:p>
          <a:endParaRPr lang="en-US"/>
        </a:p>
      </dgm:t>
    </dgm:pt>
    <dgm:pt modelId="{993EA7F0-6678-4733-BA19-07420D1A4B02}">
      <dgm:prSet custT="1"/>
      <dgm:spPr/>
      <dgm:t>
        <a:bodyPr/>
        <a:lstStyle/>
        <a:p>
          <a:pPr algn="l"/>
          <a:r>
            <a:rPr lang="en-US" sz="1800" b="1" dirty="0"/>
            <a:t>Thank You</a:t>
          </a:r>
          <a:r>
            <a:rPr lang="en-US" sz="2200" b="1" dirty="0"/>
            <a:t> </a:t>
          </a:r>
          <a:r>
            <a:rPr lang="en-US" sz="1400" dirty="0"/>
            <a:t>to our </a:t>
          </a:r>
          <a:r>
            <a:rPr lang="en-US" sz="1800" b="1" dirty="0"/>
            <a:t>Mentor </a:t>
          </a:r>
          <a:r>
            <a:rPr lang="en-US" sz="1800" b="1" dirty="0" err="1"/>
            <a:t>Brahmani</a:t>
          </a:r>
          <a:r>
            <a:rPr lang="en-US" sz="1800" b="1" dirty="0"/>
            <a:t> </a:t>
          </a:r>
          <a:r>
            <a:rPr lang="en-US" sz="1800" b="1" dirty="0" err="1"/>
            <a:t>Nutakki</a:t>
          </a:r>
          <a:r>
            <a:rPr lang="en-US" sz="1800" b="1" dirty="0"/>
            <a:t> </a:t>
          </a:r>
          <a:r>
            <a:rPr lang="en-US" sz="1400" dirty="0"/>
            <a:t>for guiding us in solving all the setup issues</a:t>
          </a:r>
        </a:p>
      </dgm:t>
    </dgm:pt>
    <dgm:pt modelId="{C09E189D-7371-413B-B5C2-6411105F1C38}" type="parTrans" cxnId="{5A15983E-1B42-4938-AB56-8D09F1AF3E67}">
      <dgm:prSet/>
      <dgm:spPr/>
      <dgm:t>
        <a:bodyPr/>
        <a:lstStyle/>
        <a:p>
          <a:endParaRPr lang="en-US"/>
        </a:p>
      </dgm:t>
    </dgm:pt>
    <dgm:pt modelId="{99CBB958-B2D9-46D4-A475-F51DD9C79537}" type="sibTrans" cxnId="{5A15983E-1B42-4938-AB56-8D09F1AF3E67}">
      <dgm:prSet/>
      <dgm:spPr/>
      <dgm:t>
        <a:bodyPr/>
        <a:lstStyle/>
        <a:p>
          <a:endParaRPr lang="en-US"/>
        </a:p>
      </dgm:t>
    </dgm:pt>
    <dgm:pt modelId="{EEFCEBDA-CFF0-447A-989D-35337C4FEFF8}">
      <dgm:prSet custT="1"/>
      <dgm:spPr/>
      <dgm:t>
        <a:bodyPr/>
        <a:lstStyle/>
        <a:p>
          <a:pPr algn="ctr"/>
          <a:r>
            <a:rPr lang="en-US" sz="1400" dirty="0"/>
            <a:t>She </a:t>
          </a:r>
          <a:r>
            <a:rPr lang="en-US" sz="1400" b="1" dirty="0"/>
            <a:t>helped</a:t>
          </a:r>
          <a:r>
            <a:rPr lang="en-US" sz="1400" dirty="0"/>
            <a:t> us to </a:t>
          </a:r>
          <a:r>
            <a:rPr lang="en-US" sz="1400" b="1" dirty="0"/>
            <a:t>make progress</a:t>
          </a:r>
          <a:r>
            <a:rPr lang="en-US" sz="1400" dirty="0"/>
            <a:t> step-by-step, in every stage of the project</a:t>
          </a:r>
        </a:p>
      </dgm:t>
    </dgm:pt>
    <dgm:pt modelId="{37758142-1A26-41EC-A9FA-F9DDD23B3292}" type="parTrans" cxnId="{0DF0F0C6-5ACF-4700-8FA1-923BF046B48A}">
      <dgm:prSet/>
      <dgm:spPr/>
      <dgm:t>
        <a:bodyPr/>
        <a:lstStyle/>
        <a:p>
          <a:endParaRPr lang="en-US"/>
        </a:p>
      </dgm:t>
    </dgm:pt>
    <dgm:pt modelId="{00676A81-1D8F-4800-B4EC-3457E6C2248F}" type="sibTrans" cxnId="{0DF0F0C6-5ACF-4700-8FA1-923BF046B48A}">
      <dgm:prSet/>
      <dgm:spPr/>
      <dgm:t>
        <a:bodyPr/>
        <a:lstStyle/>
        <a:p>
          <a:endParaRPr lang="en-US"/>
        </a:p>
      </dgm:t>
    </dgm:pt>
    <dgm:pt modelId="{68374ECA-1C0B-4461-8DC2-2A6E17D94D4D}">
      <dgm:prSet custT="1"/>
      <dgm:spPr/>
      <dgm:t>
        <a:bodyPr/>
        <a:lstStyle/>
        <a:p>
          <a:pPr algn="l"/>
          <a:r>
            <a:rPr lang="en-US" sz="1400" dirty="0"/>
            <a:t>Used </a:t>
          </a:r>
          <a:r>
            <a:rPr lang="en-US" sz="1800" b="1" dirty="0"/>
            <a:t>requirements.txt</a:t>
          </a:r>
          <a:r>
            <a:rPr lang="en-US" sz="1800" dirty="0"/>
            <a:t> </a:t>
          </a:r>
          <a:r>
            <a:rPr lang="en-US" sz="1400" dirty="0"/>
            <a:t>to </a:t>
          </a:r>
          <a:r>
            <a:rPr lang="en-US" sz="1400" b="1" dirty="0"/>
            <a:t>overcome setup issues </a:t>
          </a:r>
          <a:r>
            <a:rPr lang="en-US" sz="1400" dirty="0"/>
            <a:t>between team members</a:t>
          </a:r>
        </a:p>
      </dgm:t>
    </dgm:pt>
    <dgm:pt modelId="{1C44FFE4-F932-4C18-8827-63E4FF5C20D8}" type="parTrans" cxnId="{46EE427C-FA8B-4D76-8BD4-C7B5502EAE6D}">
      <dgm:prSet/>
      <dgm:spPr/>
      <dgm:t>
        <a:bodyPr/>
        <a:lstStyle/>
        <a:p>
          <a:endParaRPr lang="en-US"/>
        </a:p>
      </dgm:t>
    </dgm:pt>
    <dgm:pt modelId="{7E991B2D-FDDA-4041-8D6A-D87013C06A10}" type="sibTrans" cxnId="{46EE427C-FA8B-4D76-8BD4-C7B5502EAE6D}">
      <dgm:prSet/>
      <dgm:spPr/>
      <dgm:t>
        <a:bodyPr/>
        <a:lstStyle/>
        <a:p>
          <a:endParaRPr lang="en-US"/>
        </a:p>
      </dgm:t>
    </dgm:pt>
    <dgm:pt modelId="{C6D3D699-F2B0-461C-BC05-A4809F307C1B}">
      <dgm:prSet custT="1"/>
      <dgm:spPr/>
      <dgm:t>
        <a:bodyPr/>
        <a:lstStyle/>
        <a:p>
          <a:pPr algn="l"/>
          <a:r>
            <a:rPr lang="en-US" sz="1400" dirty="0"/>
            <a:t>Various </a:t>
          </a:r>
          <a:r>
            <a:rPr lang="en-US" sz="1800" b="1" dirty="0"/>
            <a:t>challenges in the installation </a:t>
          </a:r>
          <a:r>
            <a:rPr lang="en-US" sz="1400" dirty="0"/>
            <a:t>of packages</a:t>
          </a:r>
          <a:r>
            <a:rPr lang="en-US" sz="1400" b="1" dirty="0"/>
            <a:t> </a:t>
          </a:r>
          <a:r>
            <a:rPr lang="en-US" sz="1400" dirty="0"/>
            <a:t>and imports</a:t>
          </a:r>
        </a:p>
      </dgm:t>
    </dgm:pt>
    <dgm:pt modelId="{CB85A215-5355-4D42-A60F-73532D536A06}" type="parTrans" cxnId="{0A09B279-841F-44D6-B51A-C4C3776DA8F2}">
      <dgm:prSet/>
      <dgm:spPr/>
      <dgm:t>
        <a:bodyPr/>
        <a:lstStyle/>
        <a:p>
          <a:endParaRPr lang="en-US"/>
        </a:p>
      </dgm:t>
    </dgm:pt>
    <dgm:pt modelId="{D638F8E3-FD96-4C3C-8B6E-BE8B770190B5}" type="sibTrans" cxnId="{0A09B279-841F-44D6-B51A-C4C3776DA8F2}">
      <dgm:prSet/>
      <dgm:spPr/>
      <dgm:t>
        <a:bodyPr/>
        <a:lstStyle/>
        <a:p>
          <a:endParaRPr lang="en-US"/>
        </a:p>
      </dgm:t>
    </dgm:pt>
    <dgm:pt modelId="{88C8E8AC-4FF2-4A1A-9520-BD32DF82F962}">
      <dgm:prSet custT="1"/>
      <dgm:spPr/>
      <dgm:t>
        <a:bodyPr/>
        <a:lstStyle/>
        <a:p>
          <a:r>
            <a:rPr lang="en-US" sz="2200" b="1" dirty="0"/>
            <a:t>FastAPI </a:t>
          </a:r>
          <a:r>
            <a:rPr lang="en-US" sz="1400" b="1" dirty="0"/>
            <a:t>deployment </a:t>
          </a:r>
          <a:r>
            <a:rPr lang="en-US" sz="1400" dirty="0"/>
            <a:t>and </a:t>
          </a:r>
          <a:r>
            <a:rPr lang="en-US" sz="1400" b="1" dirty="0"/>
            <a:t>Basics of </a:t>
          </a:r>
          <a:r>
            <a:rPr lang="en-US" sz="2200" b="1" dirty="0"/>
            <a:t>HTML &amp; templates</a:t>
          </a:r>
          <a:r>
            <a:rPr lang="en-US" sz="1400" dirty="0"/>
            <a:t>.</a:t>
          </a:r>
        </a:p>
      </dgm:t>
    </dgm:pt>
    <dgm:pt modelId="{DC70F257-8AA5-4C24-94B5-AE39A75E8FB4}" type="parTrans" cxnId="{7B13653B-26BE-41A7-8208-5C5948C8E16D}">
      <dgm:prSet/>
      <dgm:spPr/>
      <dgm:t>
        <a:bodyPr/>
        <a:lstStyle/>
        <a:p>
          <a:endParaRPr lang="en-US"/>
        </a:p>
      </dgm:t>
    </dgm:pt>
    <dgm:pt modelId="{93BDFDF4-E4C9-405D-9EB0-28565579C8F9}" type="sibTrans" cxnId="{7B13653B-26BE-41A7-8208-5C5948C8E16D}">
      <dgm:prSet/>
      <dgm:spPr/>
      <dgm:t>
        <a:bodyPr/>
        <a:lstStyle/>
        <a:p>
          <a:endParaRPr lang="en-US"/>
        </a:p>
      </dgm:t>
    </dgm:pt>
    <dgm:pt modelId="{40F1619F-C06E-4633-AD70-9A8D7C03AD4B}">
      <dgm:prSet custT="1"/>
      <dgm:spPr/>
      <dgm:t>
        <a:bodyPr/>
        <a:lstStyle/>
        <a:p>
          <a:r>
            <a:rPr lang="en-US" sz="1400" dirty="0"/>
            <a:t>Use the trained </a:t>
          </a:r>
          <a:r>
            <a:rPr lang="en-US" sz="1800" b="1" dirty="0"/>
            <a:t>model</a:t>
          </a:r>
          <a:r>
            <a:rPr lang="en-US" sz="1400" b="1" dirty="0"/>
            <a:t> (.h5 and .</a:t>
          </a:r>
          <a:r>
            <a:rPr lang="en-US" sz="1400" b="1" dirty="0" err="1"/>
            <a:t>pkl</a:t>
          </a:r>
          <a:r>
            <a:rPr lang="en-US" sz="1400" b="1" dirty="0"/>
            <a:t>) </a:t>
          </a:r>
          <a:r>
            <a:rPr lang="en-US" sz="1800" b="1" dirty="0"/>
            <a:t>in Python code</a:t>
          </a:r>
          <a:r>
            <a:rPr lang="en-US" sz="1800" dirty="0"/>
            <a:t> </a:t>
          </a:r>
          <a:r>
            <a:rPr lang="en-US" sz="1400" dirty="0"/>
            <a:t>on the local PC</a:t>
          </a:r>
        </a:p>
      </dgm:t>
    </dgm:pt>
    <dgm:pt modelId="{881AF1B1-5E3E-41A6-8627-3C4E41078AEE}" type="parTrans" cxnId="{306FF5E0-E0E3-4C05-9EF1-E8FD46F60B0B}">
      <dgm:prSet/>
      <dgm:spPr/>
      <dgm:t>
        <a:bodyPr/>
        <a:lstStyle/>
        <a:p>
          <a:endParaRPr lang="en-US"/>
        </a:p>
      </dgm:t>
    </dgm:pt>
    <dgm:pt modelId="{75326A10-902D-409C-94FB-F05EAD86892B}" type="sibTrans" cxnId="{306FF5E0-E0E3-4C05-9EF1-E8FD46F60B0B}">
      <dgm:prSet/>
      <dgm:spPr/>
      <dgm:t>
        <a:bodyPr/>
        <a:lstStyle/>
        <a:p>
          <a:endParaRPr lang="en-US"/>
        </a:p>
      </dgm:t>
    </dgm:pt>
    <dgm:pt modelId="{4A07F4AA-D8C6-46CF-B9CD-F2DE8688A608}">
      <dgm:prSet custT="1"/>
      <dgm:spPr/>
      <dgm:t>
        <a:bodyPr/>
        <a:lstStyle/>
        <a:p>
          <a:r>
            <a:rPr lang="en-US" sz="1400" dirty="0"/>
            <a:t>How to </a:t>
          </a:r>
          <a:r>
            <a:rPr lang="en-US" sz="1800" b="1" dirty="0"/>
            <a:t>output images </a:t>
          </a:r>
          <a:r>
            <a:rPr lang="en-US" sz="1400" dirty="0"/>
            <a:t>in the deployment</a:t>
          </a:r>
        </a:p>
      </dgm:t>
    </dgm:pt>
    <dgm:pt modelId="{B970D18A-AB10-4179-91FD-77BA711497E3}" type="parTrans" cxnId="{347E0139-577A-4C79-9A9B-4DF55627803A}">
      <dgm:prSet/>
      <dgm:spPr/>
      <dgm:t>
        <a:bodyPr/>
        <a:lstStyle/>
        <a:p>
          <a:endParaRPr lang="en-US"/>
        </a:p>
      </dgm:t>
    </dgm:pt>
    <dgm:pt modelId="{681D5DB2-6751-445F-BE98-290834FE8BE3}" type="sibTrans" cxnId="{347E0139-577A-4C79-9A9B-4DF55627803A}">
      <dgm:prSet/>
      <dgm:spPr/>
      <dgm:t>
        <a:bodyPr/>
        <a:lstStyle/>
        <a:p>
          <a:endParaRPr lang="en-US"/>
        </a:p>
      </dgm:t>
    </dgm:pt>
    <dgm:pt modelId="{257478FC-BD28-4163-9156-4144BF14878C}">
      <dgm:prSet custT="1"/>
      <dgm:spPr/>
      <dgm:t>
        <a:bodyPr/>
        <a:lstStyle/>
        <a:p>
          <a:r>
            <a:rPr lang="en-US" sz="1800" b="1" dirty="0"/>
            <a:t>User Interface </a:t>
          </a:r>
          <a:r>
            <a:rPr lang="en-US" sz="1400" dirty="0"/>
            <a:t>to select an image to generate captions</a:t>
          </a:r>
        </a:p>
      </dgm:t>
    </dgm:pt>
    <dgm:pt modelId="{6DB90C5C-9377-4E66-B3D3-7EF8A1F85200}" type="parTrans" cxnId="{EA6646E8-15CF-48D5-9AA4-F7812BAB5BEC}">
      <dgm:prSet/>
      <dgm:spPr/>
      <dgm:t>
        <a:bodyPr/>
        <a:lstStyle/>
        <a:p>
          <a:endParaRPr lang="en-US"/>
        </a:p>
      </dgm:t>
    </dgm:pt>
    <dgm:pt modelId="{5B5320BE-764E-4221-85C9-E67B54C463EE}" type="sibTrans" cxnId="{EA6646E8-15CF-48D5-9AA4-F7812BAB5BEC}">
      <dgm:prSet/>
      <dgm:spPr/>
      <dgm:t>
        <a:bodyPr/>
        <a:lstStyle/>
        <a:p>
          <a:endParaRPr lang="en-US"/>
        </a:p>
      </dgm:t>
    </dgm:pt>
    <dgm:pt modelId="{65DC506D-0F8C-4BAF-97B8-29094E95ED98}">
      <dgm:prSet custT="1"/>
      <dgm:spPr/>
      <dgm:t>
        <a:bodyPr/>
        <a:lstStyle/>
        <a:p>
          <a:r>
            <a:rPr lang="en-US" sz="1400" dirty="0"/>
            <a:t>Used </a:t>
          </a:r>
          <a:r>
            <a:rPr lang="en-US" sz="1600" b="1" dirty="0"/>
            <a:t>GitHub initially </a:t>
          </a:r>
          <a:r>
            <a:rPr lang="en-US" sz="1400" dirty="0"/>
            <a:t>to select images and then </a:t>
          </a:r>
          <a:r>
            <a:rPr lang="en-US" sz="1600" b="1" dirty="0"/>
            <a:t>updated to </a:t>
          </a:r>
          <a:r>
            <a:rPr lang="en-US" sz="1800" b="1" dirty="0"/>
            <a:t>select any of the 8k </a:t>
          </a:r>
          <a:r>
            <a:rPr lang="en-US" sz="1600" b="1" dirty="0"/>
            <a:t>images </a:t>
          </a:r>
          <a:r>
            <a:rPr lang="en-US" sz="1400" dirty="0"/>
            <a:t>saved on the local PC</a:t>
          </a:r>
        </a:p>
      </dgm:t>
    </dgm:pt>
    <dgm:pt modelId="{DF105AF8-D2B5-4AD8-8EA3-D7B7E575A010}" type="parTrans" cxnId="{4EDDC4A8-B358-48C8-ADC4-EFDCC1441D01}">
      <dgm:prSet/>
      <dgm:spPr/>
      <dgm:t>
        <a:bodyPr/>
        <a:lstStyle/>
        <a:p>
          <a:endParaRPr lang="en-US"/>
        </a:p>
      </dgm:t>
    </dgm:pt>
    <dgm:pt modelId="{81E2FA25-B843-4CA0-9569-217D632D84DA}" type="sibTrans" cxnId="{4EDDC4A8-B358-48C8-ADC4-EFDCC1441D01}">
      <dgm:prSet/>
      <dgm:spPr/>
      <dgm:t>
        <a:bodyPr/>
        <a:lstStyle/>
        <a:p>
          <a:endParaRPr lang="en-US"/>
        </a:p>
      </dgm:t>
    </dgm:pt>
    <dgm:pt modelId="{44C8EDEA-B56D-45A5-9B1F-28725520F9B8}">
      <dgm:prSet custT="1"/>
      <dgm:spPr/>
      <dgm:t>
        <a:bodyPr/>
        <a:lstStyle/>
        <a:p>
          <a:r>
            <a:rPr lang="en-US" sz="2200" b="1" dirty="0"/>
            <a:t>Collaborate</a:t>
          </a:r>
          <a:r>
            <a:rPr lang="en-US" sz="1400" dirty="0"/>
            <a:t> and </a:t>
          </a:r>
          <a:r>
            <a:rPr lang="en-US" sz="2200" b="1" dirty="0"/>
            <a:t>Archive</a:t>
          </a:r>
          <a:r>
            <a:rPr lang="en-US" sz="1400" dirty="0"/>
            <a:t> progressive development in GitHub</a:t>
          </a:r>
        </a:p>
      </dgm:t>
    </dgm:pt>
    <dgm:pt modelId="{0394A5B5-F5A9-482D-A624-976B77AD5C39}" type="parTrans" cxnId="{D204D0C7-51BE-4E42-B7E6-E35083704EF1}">
      <dgm:prSet/>
      <dgm:spPr/>
      <dgm:t>
        <a:bodyPr/>
        <a:lstStyle/>
        <a:p>
          <a:endParaRPr lang="en-US"/>
        </a:p>
      </dgm:t>
    </dgm:pt>
    <dgm:pt modelId="{BB1C14D2-7A01-40C0-BE3E-171179A8D326}" type="sibTrans" cxnId="{D204D0C7-51BE-4E42-B7E6-E35083704EF1}">
      <dgm:prSet/>
      <dgm:spPr/>
      <dgm:t>
        <a:bodyPr/>
        <a:lstStyle/>
        <a:p>
          <a:endParaRPr lang="en-US"/>
        </a:p>
      </dgm:t>
    </dgm:pt>
    <dgm:pt modelId="{73DA8EAA-9058-4CEF-B1E4-5D3250F4E336}">
      <dgm:prSet custT="1"/>
      <dgm:spPr/>
      <dgm:t>
        <a:bodyPr/>
        <a:lstStyle/>
        <a:p>
          <a:r>
            <a:rPr lang="en-US" sz="2200" b="1" dirty="0"/>
            <a:t>Started training</a:t>
          </a:r>
          <a:r>
            <a:rPr lang="en-US" sz="2200" dirty="0"/>
            <a:t> </a:t>
          </a:r>
          <a:r>
            <a:rPr lang="en-US" sz="1400" dirty="0"/>
            <a:t>team members </a:t>
          </a:r>
          <a:r>
            <a:rPr lang="en-US" sz="1800" b="1" dirty="0"/>
            <a:t>@ workplace </a:t>
          </a:r>
          <a:r>
            <a:rPr lang="en-US" sz="1400" dirty="0"/>
            <a:t>– </a:t>
          </a:r>
          <a:r>
            <a:rPr lang="en-US" sz="1400" b="1" dirty="0"/>
            <a:t>KEY is </a:t>
          </a:r>
          <a:r>
            <a:rPr lang="en-US" sz="2200" b="1" dirty="0"/>
            <a:t>The Confidence G</a:t>
          </a:r>
          <a:r>
            <a:rPr lang="en-US" sz="1800" b="1" dirty="0"/>
            <a:t>ained</a:t>
          </a:r>
          <a:r>
            <a:rPr lang="en-US" sz="2200" b="1" dirty="0"/>
            <a:t> </a:t>
          </a:r>
          <a:r>
            <a:rPr lang="en-US" sz="1400" dirty="0"/>
            <a:t>in Capstone Project </a:t>
          </a:r>
        </a:p>
      </dgm:t>
    </dgm:pt>
    <dgm:pt modelId="{6BFAD946-7A9F-478E-B8A6-A31AD270C286}" type="parTrans" cxnId="{1FCEEC8C-2FC2-4063-827D-BBDE14BADF19}">
      <dgm:prSet/>
      <dgm:spPr/>
      <dgm:t>
        <a:bodyPr/>
        <a:lstStyle/>
        <a:p>
          <a:endParaRPr lang="en-US"/>
        </a:p>
      </dgm:t>
    </dgm:pt>
    <dgm:pt modelId="{1CEFC629-BBAE-4E38-9278-387AED789136}" type="sibTrans" cxnId="{1FCEEC8C-2FC2-4063-827D-BBDE14BADF19}">
      <dgm:prSet/>
      <dgm:spPr/>
      <dgm:t>
        <a:bodyPr/>
        <a:lstStyle/>
        <a:p>
          <a:endParaRPr lang="en-US"/>
        </a:p>
      </dgm:t>
    </dgm:pt>
    <dgm:pt modelId="{84E3AE4E-15EB-4C8E-8650-8D7829F71815}">
      <dgm:prSet custT="1"/>
      <dgm:spPr/>
      <dgm:t>
        <a:bodyPr/>
        <a:lstStyle/>
        <a:p>
          <a:r>
            <a:rPr lang="en-US" sz="2200" b="1" dirty="0"/>
            <a:t>Tested different models </a:t>
          </a:r>
          <a:r>
            <a:rPr lang="en-US" sz="1400" dirty="0"/>
            <a:t>(</a:t>
          </a:r>
          <a:r>
            <a:rPr lang="en-US" sz="1400" dirty="0" err="1"/>
            <a:t>ResNet</a:t>
          </a:r>
          <a:r>
            <a:rPr lang="en-US" sz="1400" dirty="0"/>
            <a:t> 80 &amp; Inception v3) and encountered challenges and lessons leant.</a:t>
          </a:r>
        </a:p>
      </dgm:t>
    </dgm:pt>
    <dgm:pt modelId="{752E6F6B-90FF-4B0A-B92F-B0346BEAFEBC}" type="parTrans" cxnId="{32F65096-86EE-4A5E-AAEC-6106C63D92F5}">
      <dgm:prSet/>
      <dgm:spPr/>
      <dgm:t>
        <a:bodyPr/>
        <a:lstStyle/>
        <a:p>
          <a:endParaRPr lang="en-US"/>
        </a:p>
      </dgm:t>
    </dgm:pt>
    <dgm:pt modelId="{5868D08E-6799-4C2B-8BB6-33304C15FFCF}" type="sibTrans" cxnId="{32F65096-86EE-4A5E-AAEC-6106C63D92F5}">
      <dgm:prSet/>
      <dgm:spPr/>
      <dgm:t>
        <a:bodyPr/>
        <a:lstStyle/>
        <a:p>
          <a:endParaRPr lang="en-US"/>
        </a:p>
      </dgm:t>
    </dgm:pt>
    <dgm:pt modelId="{57BB7D7C-CDE0-4580-BB13-D6AFF31B4790}">
      <dgm:prSet custT="1"/>
      <dgm:spPr/>
      <dgm:t>
        <a:bodyPr/>
        <a:lstStyle/>
        <a:p>
          <a:pPr algn="r"/>
          <a:r>
            <a:rPr lang="en-US" sz="1400" dirty="0"/>
            <a:t>long paths, </a:t>
          </a:r>
          <a:r>
            <a:rPr lang="en-US" sz="1400" dirty="0" err="1"/>
            <a:t>AttributeError</a:t>
          </a:r>
          <a:r>
            <a:rPr lang="en-US" sz="1400" dirty="0"/>
            <a:t>: module 'collections' has no attribute 'Callable’ (modify ‘py3k_compat.py ’)</a:t>
          </a:r>
        </a:p>
      </dgm:t>
    </dgm:pt>
    <dgm:pt modelId="{77603B38-C92B-4AE7-A5E8-05B8BF6C6AC1}" type="parTrans" cxnId="{ECC8538C-70BE-44C4-9E0A-1F052E03ECEB}">
      <dgm:prSet/>
      <dgm:spPr/>
      <dgm:t>
        <a:bodyPr/>
        <a:lstStyle/>
        <a:p>
          <a:endParaRPr lang="en-US"/>
        </a:p>
      </dgm:t>
    </dgm:pt>
    <dgm:pt modelId="{475BEBDC-BF1F-4836-8062-1109497873CC}" type="sibTrans" cxnId="{ECC8538C-70BE-44C4-9E0A-1F052E03ECEB}">
      <dgm:prSet/>
      <dgm:spPr/>
      <dgm:t>
        <a:bodyPr/>
        <a:lstStyle/>
        <a:p>
          <a:endParaRPr lang="en-US"/>
        </a:p>
      </dgm:t>
    </dgm:pt>
    <dgm:pt modelId="{A495287D-A8BD-40B3-8121-B7E49EE67C1D}" type="pres">
      <dgm:prSet presAssocID="{5D731E8B-461B-410E-8460-1D9CF541A018}" presName="linear" presStyleCnt="0">
        <dgm:presLayoutVars>
          <dgm:animLvl val="lvl"/>
          <dgm:resizeHandles val="exact"/>
        </dgm:presLayoutVars>
      </dgm:prSet>
      <dgm:spPr/>
    </dgm:pt>
    <dgm:pt modelId="{260345A5-77CF-4D3D-8D34-97C8ED3D02EC}" type="pres">
      <dgm:prSet presAssocID="{E8F49F97-3EA2-40CA-8F4F-D1841D0DAC6E}" presName="parentText" presStyleLbl="node1" presStyleIdx="0" presStyleCnt="6" custScaleY="82104">
        <dgm:presLayoutVars>
          <dgm:chMax val="0"/>
          <dgm:bulletEnabled val="1"/>
        </dgm:presLayoutVars>
      </dgm:prSet>
      <dgm:spPr/>
    </dgm:pt>
    <dgm:pt modelId="{34FF2EC7-589F-4BA4-A74E-75EF5B6FFBCF}" type="pres">
      <dgm:prSet presAssocID="{A684F411-C080-44C7-82CC-6C8F1D54CAE9}" presName="spacer" presStyleCnt="0"/>
      <dgm:spPr/>
    </dgm:pt>
    <dgm:pt modelId="{231D62B0-EBA2-420A-B22E-64D471A49BFA}" type="pres">
      <dgm:prSet presAssocID="{9FD36174-6E2F-4530-B0E1-623331B3D2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DEBE7B-E185-4EBE-8238-E456FD42172D}" type="pres">
      <dgm:prSet presAssocID="{9FD36174-6E2F-4530-B0E1-623331B3D289}" presName="childText" presStyleLbl="revTx" presStyleIdx="0" presStyleCnt="2" custScaleY="133888">
        <dgm:presLayoutVars>
          <dgm:bulletEnabled val="1"/>
        </dgm:presLayoutVars>
      </dgm:prSet>
      <dgm:spPr/>
    </dgm:pt>
    <dgm:pt modelId="{BD74904D-EE68-4EAA-BC3E-D3EB488107EE}" type="pres">
      <dgm:prSet presAssocID="{88C8E8AC-4FF2-4A1A-9520-BD32DF82F962}" presName="parentText" presStyleLbl="node1" presStyleIdx="2" presStyleCnt="6" custScaleY="83641">
        <dgm:presLayoutVars>
          <dgm:chMax val="0"/>
          <dgm:bulletEnabled val="1"/>
        </dgm:presLayoutVars>
      </dgm:prSet>
      <dgm:spPr/>
    </dgm:pt>
    <dgm:pt modelId="{25B56ED5-03A3-4228-AF56-E5DDC38F9840}" type="pres">
      <dgm:prSet presAssocID="{88C8E8AC-4FF2-4A1A-9520-BD32DF82F962}" presName="childText" presStyleLbl="revTx" presStyleIdx="1" presStyleCnt="2" custScaleY="140565">
        <dgm:presLayoutVars>
          <dgm:bulletEnabled val="1"/>
        </dgm:presLayoutVars>
      </dgm:prSet>
      <dgm:spPr/>
    </dgm:pt>
    <dgm:pt modelId="{2256BB50-6BA7-4007-9114-FA53005A654B}" type="pres">
      <dgm:prSet presAssocID="{44C8EDEA-B56D-45A5-9B1F-28725520F9B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1175B0-FE22-45FB-9DB4-FC3E79D57393}" type="pres">
      <dgm:prSet presAssocID="{BB1C14D2-7A01-40C0-BE3E-171179A8D326}" presName="spacer" presStyleCnt="0"/>
      <dgm:spPr/>
    </dgm:pt>
    <dgm:pt modelId="{4E722648-3749-4DAC-82BB-2EAA9730D7ED}" type="pres">
      <dgm:prSet presAssocID="{73DA8EAA-9058-4CEF-B1E4-5D3250F4E3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059C59F-0A37-481C-BC0B-3F1F1844F086}" type="pres">
      <dgm:prSet presAssocID="{1CEFC629-BBAE-4E38-9278-387AED789136}" presName="spacer" presStyleCnt="0"/>
      <dgm:spPr/>
    </dgm:pt>
    <dgm:pt modelId="{D32F781F-2CD5-4A38-9A84-39B6DA3AA4BD}" type="pres">
      <dgm:prSet presAssocID="{84E3AE4E-15EB-4C8E-8650-8D7829F7181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527A03-9C55-44C4-80D3-45EA8EC920FA}" type="presOf" srcId="{73DA8EAA-9058-4CEF-B1E4-5D3250F4E336}" destId="{4E722648-3749-4DAC-82BB-2EAA9730D7ED}" srcOrd="0" destOrd="0" presId="urn:microsoft.com/office/officeart/2005/8/layout/vList2"/>
    <dgm:cxn modelId="{89DA3115-53AA-44BF-A058-566AE3B99D6A}" type="presOf" srcId="{C6D3D699-F2B0-461C-BC05-A4809F307C1B}" destId="{84DEBE7B-E185-4EBE-8238-E456FD42172D}" srcOrd="0" destOrd="3" presId="urn:microsoft.com/office/officeart/2005/8/layout/vList2"/>
    <dgm:cxn modelId="{CA181719-64D9-4877-8F4F-228B3AF64DF0}" srcId="{5D731E8B-461B-410E-8460-1D9CF541A018}" destId="{9FD36174-6E2F-4530-B0E1-623331B3D289}" srcOrd="1" destOrd="0" parTransId="{EF598C5A-F5FE-4CCF-AB49-2AB28413B3E0}" sibTransId="{A963CE27-315B-4EF5-9BFA-0952DAE55CC8}"/>
    <dgm:cxn modelId="{3E2D3C23-DA02-4587-B28B-665D3CDF39FC}" type="presOf" srcId="{EEFCEBDA-CFF0-447A-989D-35337C4FEFF8}" destId="{84DEBE7B-E185-4EBE-8238-E456FD42172D}" srcOrd="0" destOrd="1" presId="urn:microsoft.com/office/officeart/2005/8/layout/vList2"/>
    <dgm:cxn modelId="{0CE5812A-082C-4B4F-BBEB-9E896F1CD22C}" type="presOf" srcId="{68374ECA-1C0B-4461-8DC2-2A6E17D94D4D}" destId="{84DEBE7B-E185-4EBE-8238-E456FD42172D}" srcOrd="0" destOrd="2" presId="urn:microsoft.com/office/officeart/2005/8/layout/vList2"/>
    <dgm:cxn modelId="{575DE032-C623-46ED-A6E0-3F103F1268FB}" type="presOf" srcId="{257478FC-BD28-4163-9156-4144BF14878C}" destId="{25B56ED5-03A3-4228-AF56-E5DDC38F9840}" srcOrd="0" destOrd="2" presId="urn:microsoft.com/office/officeart/2005/8/layout/vList2"/>
    <dgm:cxn modelId="{347E0139-577A-4C79-9A9B-4DF55627803A}" srcId="{88C8E8AC-4FF2-4A1A-9520-BD32DF82F962}" destId="{4A07F4AA-D8C6-46CF-B9CD-F2DE8688A608}" srcOrd="1" destOrd="0" parTransId="{B970D18A-AB10-4179-91FD-77BA711497E3}" sibTransId="{681D5DB2-6751-445F-BE98-290834FE8BE3}"/>
    <dgm:cxn modelId="{7B13653B-26BE-41A7-8208-5C5948C8E16D}" srcId="{5D731E8B-461B-410E-8460-1D9CF541A018}" destId="{88C8E8AC-4FF2-4A1A-9520-BD32DF82F962}" srcOrd="2" destOrd="0" parTransId="{DC70F257-8AA5-4C24-94B5-AE39A75E8FB4}" sibTransId="{93BDFDF4-E4C9-405D-9EB0-28565579C8F9}"/>
    <dgm:cxn modelId="{548CCC3C-D4F8-4CEB-9C56-20B413944509}" type="presOf" srcId="{E8F49F97-3EA2-40CA-8F4F-D1841D0DAC6E}" destId="{260345A5-77CF-4D3D-8D34-97C8ED3D02EC}" srcOrd="0" destOrd="0" presId="urn:microsoft.com/office/officeart/2005/8/layout/vList2"/>
    <dgm:cxn modelId="{5A15983E-1B42-4938-AB56-8D09F1AF3E67}" srcId="{9FD36174-6E2F-4530-B0E1-623331B3D289}" destId="{993EA7F0-6678-4733-BA19-07420D1A4B02}" srcOrd="0" destOrd="0" parTransId="{C09E189D-7371-413B-B5C2-6411105F1C38}" sibTransId="{99CBB958-B2D9-46D4-A475-F51DD9C79537}"/>
    <dgm:cxn modelId="{8F12975D-F7DF-4267-9D26-E48525332062}" type="presOf" srcId="{57BB7D7C-CDE0-4580-BB13-D6AFF31B4790}" destId="{84DEBE7B-E185-4EBE-8238-E456FD42172D}" srcOrd="0" destOrd="4" presId="urn:microsoft.com/office/officeart/2005/8/layout/vList2"/>
    <dgm:cxn modelId="{93B3E642-DA34-4A91-BAF2-D9ED88B551C3}" type="presOf" srcId="{5D731E8B-461B-410E-8460-1D9CF541A018}" destId="{A495287D-A8BD-40B3-8121-B7E49EE67C1D}" srcOrd="0" destOrd="0" presId="urn:microsoft.com/office/officeart/2005/8/layout/vList2"/>
    <dgm:cxn modelId="{7B3E9776-2AEB-4D97-9E96-5DDCB0AE8360}" type="presOf" srcId="{65DC506D-0F8C-4BAF-97B8-29094E95ED98}" destId="{25B56ED5-03A3-4228-AF56-E5DDC38F9840}" srcOrd="0" destOrd="3" presId="urn:microsoft.com/office/officeart/2005/8/layout/vList2"/>
    <dgm:cxn modelId="{0A09B279-841F-44D6-B51A-C4C3776DA8F2}" srcId="{9FD36174-6E2F-4530-B0E1-623331B3D289}" destId="{C6D3D699-F2B0-461C-BC05-A4809F307C1B}" srcOrd="2" destOrd="0" parTransId="{CB85A215-5355-4D42-A60F-73532D536A06}" sibTransId="{D638F8E3-FD96-4C3C-8B6E-BE8B770190B5}"/>
    <dgm:cxn modelId="{46EE427C-FA8B-4D76-8BD4-C7B5502EAE6D}" srcId="{9FD36174-6E2F-4530-B0E1-623331B3D289}" destId="{68374ECA-1C0B-4461-8DC2-2A6E17D94D4D}" srcOrd="1" destOrd="0" parTransId="{1C44FFE4-F932-4C18-8827-63E4FF5C20D8}" sibTransId="{7E991B2D-FDDA-4041-8D6A-D87013C06A10}"/>
    <dgm:cxn modelId="{163FBC83-F8B2-43A1-8978-2DB12F531F8C}" type="presOf" srcId="{9FD36174-6E2F-4530-B0E1-623331B3D289}" destId="{231D62B0-EBA2-420A-B22E-64D471A49BFA}" srcOrd="0" destOrd="0" presId="urn:microsoft.com/office/officeart/2005/8/layout/vList2"/>
    <dgm:cxn modelId="{F4EDE785-EB5B-430C-823C-566ABA433DAF}" type="presOf" srcId="{993EA7F0-6678-4733-BA19-07420D1A4B02}" destId="{84DEBE7B-E185-4EBE-8238-E456FD42172D}" srcOrd="0" destOrd="0" presId="urn:microsoft.com/office/officeart/2005/8/layout/vList2"/>
    <dgm:cxn modelId="{73736787-93AD-4BB2-8E95-DD632956BCC0}" type="presOf" srcId="{88C8E8AC-4FF2-4A1A-9520-BD32DF82F962}" destId="{BD74904D-EE68-4EAA-BC3E-D3EB488107EE}" srcOrd="0" destOrd="0" presId="urn:microsoft.com/office/officeart/2005/8/layout/vList2"/>
    <dgm:cxn modelId="{ECC8538C-70BE-44C4-9E0A-1F052E03ECEB}" srcId="{9FD36174-6E2F-4530-B0E1-623331B3D289}" destId="{57BB7D7C-CDE0-4580-BB13-D6AFF31B4790}" srcOrd="3" destOrd="0" parTransId="{77603B38-C92B-4AE7-A5E8-05B8BF6C6AC1}" sibTransId="{475BEBDC-BF1F-4836-8062-1109497873CC}"/>
    <dgm:cxn modelId="{1FCEEC8C-2FC2-4063-827D-BBDE14BADF19}" srcId="{5D731E8B-461B-410E-8460-1D9CF541A018}" destId="{73DA8EAA-9058-4CEF-B1E4-5D3250F4E336}" srcOrd="4" destOrd="0" parTransId="{6BFAD946-7A9F-478E-B8A6-A31AD270C286}" sibTransId="{1CEFC629-BBAE-4E38-9278-387AED789136}"/>
    <dgm:cxn modelId="{48461F8D-97F3-4E1F-83FF-E5A633D2C6C8}" type="presOf" srcId="{40F1619F-C06E-4633-AD70-9A8D7C03AD4B}" destId="{25B56ED5-03A3-4228-AF56-E5DDC38F9840}" srcOrd="0" destOrd="0" presId="urn:microsoft.com/office/officeart/2005/8/layout/vList2"/>
    <dgm:cxn modelId="{86037C94-E5DA-43E8-8F68-40D6F01D7A73}" srcId="{5D731E8B-461B-410E-8460-1D9CF541A018}" destId="{E8F49F97-3EA2-40CA-8F4F-D1841D0DAC6E}" srcOrd="0" destOrd="0" parTransId="{22014AC5-1D4A-4C8D-8E83-1EC3CBC293A9}" sibTransId="{A684F411-C080-44C7-82CC-6C8F1D54CAE9}"/>
    <dgm:cxn modelId="{32F65096-86EE-4A5E-AAEC-6106C63D92F5}" srcId="{5D731E8B-461B-410E-8460-1D9CF541A018}" destId="{84E3AE4E-15EB-4C8E-8650-8D7829F71815}" srcOrd="5" destOrd="0" parTransId="{752E6F6B-90FF-4B0A-B92F-B0346BEAFEBC}" sibTransId="{5868D08E-6799-4C2B-8BB6-33304C15FFCF}"/>
    <dgm:cxn modelId="{4EDDC4A8-B358-48C8-ADC4-EFDCC1441D01}" srcId="{88C8E8AC-4FF2-4A1A-9520-BD32DF82F962}" destId="{65DC506D-0F8C-4BAF-97B8-29094E95ED98}" srcOrd="3" destOrd="0" parTransId="{DF105AF8-D2B5-4AD8-8EA3-D7B7E575A010}" sibTransId="{81E2FA25-B843-4CA0-9569-217D632D84DA}"/>
    <dgm:cxn modelId="{3B8A18B0-0430-4F55-85A4-9955403100E5}" type="presOf" srcId="{4A07F4AA-D8C6-46CF-B9CD-F2DE8688A608}" destId="{25B56ED5-03A3-4228-AF56-E5DDC38F9840}" srcOrd="0" destOrd="1" presId="urn:microsoft.com/office/officeart/2005/8/layout/vList2"/>
    <dgm:cxn modelId="{0DF0F0C6-5ACF-4700-8FA1-923BF046B48A}" srcId="{993EA7F0-6678-4733-BA19-07420D1A4B02}" destId="{EEFCEBDA-CFF0-447A-989D-35337C4FEFF8}" srcOrd="0" destOrd="0" parTransId="{37758142-1A26-41EC-A9FA-F9DDD23B3292}" sibTransId="{00676A81-1D8F-4800-B4EC-3457E6C2248F}"/>
    <dgm:cxn modelId="{D204D0C7-51BE-4E42-B7E6-E35083704EF1}" srcId="{5D731E8B-461B-410E-8460-1D9CF541A018}" destId="{44C8EDEA-B56D-45A5-9B1F-28725520F9B8}" srcOrd="3" destOrd="0" parTransId="{0394A5B5-F5A9-482D-A624-976B77AD5C39}" sibTransId="{BB1C14D2-7A01-40C0-BE3E-171179A8D326}"/>
    <dgm:cxn modelId="{306FF5E0-E0E3-4C05-9EF1-E8FD46F60B0B}" srcId="{88C8E8AC-4FF2-4A1A-9520-BD32DF82F962}" destId="{40F1619F-C06E-4633-AD70-9A8D7C03AD4B}" srcOrd="0" destOrd="0" parTransId="{881AF1B1-5E3E-41A6-8627-3C4E41078AEE}" sibTransId="{75326A10-902D-409C-94FB-F05EAD86892B}"/>
    <dgm:cxn modelId="{BE0A69E3-EF7B-4DCA-80C0-76D046D29A78}" type="presOf" srcId="{84E3AE4E-15EB-4C8E-8650-8D7829F71815}" destId="{D32F781F-2CD5-4A38-9A84-39B6DA3AA4BD}" srcOrd="0" destOrd="0" presId="urn:microsoft.com/office/officeart/2005/8/layout/vList2"/>
    <dgm:cxn modelId="{EA6646E8-15CF-48D5-9AA4-F7812BAB5BEC}" srcId="{88C8E8AC-4FF2-4A1A-9520-BD32DF82F962}" destId="{257478FC-BD28-4163-9156-4144BF14878C}" srcOrd="2" destOrd="0" parTransId="{6DB90C5C-9377-4E66-B3D3-7EF8A1F85200}" sibTransId="{5B5320BE-764E-4221-85C9-E67B54C463EE}"/>
    <dgm:cxn modelId="{B5574EEE-4CEF-4895-ADD4-687693E583FB}" type="presOf" srcId="{44C8EDEA-B56D-45A5-9B1F-28725520F9B8}" destId="{2256BB50-6BA7-4007-9114-FA53005A654B}" srcOrd="0" destOrd="0" presId="urn:microsoft.com/office/officeart/2005/8/layout/vList2"/>
    <dgm:cxn modelId="{C6A4A1C4-70C9-4101-8573-C85E3F24EA15}" type="presParOf" srcId="{A495287D-A8BD-40B3-8121-B7E49EE67C1D}" destId="{260345A5-77CF-4D3D-8D34-97C8ED3D02EC}" srcOrd="0" destOrd="0" presId="urn:microsoft.com/office/officeart/2005/8/layout/vList2"/>
    <dgm:cxn modelId="{74A608E2-5D16-480A-AE7F-C00ECB2F1FBE}" type="presParOf" srcId="{A495287D-A8BD-40B3-8121-B7E49EE67C1D}" destId="{34FF2EC7-589F-4BA4-A74E-75EF5B6FFBCF}" srcOrd="1" destOrd="0" presId="urn:microsoft.com/office/officeart/2005/8/layout/vList2"/>
    <dgm:cxn modelId="{22CED850-24BF-4511-80BD-83CD723EAA3C}" type="presParOf" srcId="{A495287D-A8BD-40B3-8121-B7E49EE67C1D}" destId="{231D62B0-EBA2-420A-B22E-64D471A49BFA}" srcOrd="2" destOrd="0" presId="urn:microsoft.com/office/officeart/2005/8/layout/vList2"/>
    <dgm:cxn modelId="{4AECD7E8-4C96-4B2E-8012-0B5D3B4BB51E}" type="presParOf" srcId="{A495287D-A8BD-40B3-8121-B7E49EE67C1D}" destId="{84DEBE7B-E185-4EBE-8238-E456FD42172D}" srcOrd="3" destOrd="0" presId="urn:microsoft.com/office/officeart/2005/8/layout/vList2"/>
    <dgm:cxn modelId="{F11754E8-680D-42B6-969A-323906F248F6}" type="presParOf" srcId="{A495287D-A8BD-40B3-8121-B7E49EE67C1D}" destId="{BD74904D-EE68-4EAA-BC3E-D3EB488107EE}" srcOrd="4" destOrd="0" presId="urn:microsoft.com/office/officeart/2005/8/layout/vList2"/>
    <dgm:cxn modelId="{8FAD0703-2EDB-4290-AC0B-FD2879ABD763}" type="presParOf" srcId="{A495287D-A8BD-40B3-8121-B7E49EE67C1D}" destId="{25B56ED5-03A3-4228-AF56-E5DDC38F9840}" srcOrd="5" destOrd="0" presId="urn:microsoft.com/office/officeart/2005/8/layout/vList2"/>
    <dgm:cxn modelId="{AF4CBC77-51D0-4D89-82A5-80A613581E18}" type="presParOf" srcId="{A495287D-A8BD-40B3-8121-B7E49EE67C1D}" destId="{2256BB50-6BA7-4007-9114-FA53005A654B}" srcOrd="6" destOrd="0" presId="urn:microsoft.com/office/officeart/2005/8/layout/vList2"/>
    <dgm:cxn modelId="{55FD8164-B491-4CAB-91B2-7F665BE4A9F2}" type="presParOf" srcId="{A495287D-A8BD-40B3-8121-B7E49EE67C1D}" destId="{311175B0-FE22-45FB-9DB4-FC3E79D57393}" srcOrd="7" destOrd="0" presId="urn:microsoft.com/office/officeart/2005/8/layout/vList2"/>
    <dgm:cxn modelId="{37DAEC69-1293-4470-991A-E3E10A838BB8}" type="presParOf" srcId="{A495287D-A8BD-40B3-8121-B7E49EE67C1D}" destId="{4E722648-3749-4DAC-82BB-2EAA9730D7ED}" srcOrd="8" destOrd="0" presId="urn:microsoft.com/office/officeart/2005/8/layout/vList2"/>
    <dgm:cxn modelId="{5C5005CF-BBD1-48D8-A29A-E5E32E0024D4}" type="presParOf" srcId="{A495287D-A8BD-40B3-8121-B7E49EE67C1D}" destId="{3059C59F-0A37-481C-BC0B-3F1F1844F086}" srcOrd="9" destOrd="0" presId="urn:microsoft.com/office/officeart/2005/8/layout/vList2"/>
    <dgm:cxn modelId="{138F7EB4-CCA8-49FF-B205-DA4C499DB39F}" type="presParOf" srcId="{A495287D-A8BD-40B3-8121-B7E49EE67C1D}" destId="{D32F781F-2CD5-4A38-9A84-39B6DA3AA4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DA439-F306-4B39-A4BC-ABC9D4B488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7FC46-3A41-46F6-889B-88BFAA270AF3}">
      <dgm:prSet custT="1"/>
      <dgm:spPr/>
      <dgm:t>
        <a:bodyPr/>
        <a:lstStyle/>
        <a:p>
          <a:r>
            <a:rPr lang="en-US" sz="1700" dirty="0"/>
            <a:t>Identified the </a:t>
          </a:r>
          <a:r>
            <a:rPr lang="en-US" sz="2200" b="1" dirty="0"/>
            <a:t>missing images </a:t>
          </a:r>
          <a:r>
            <a:rPr lang="en-US" sz="1700" dirty="0"/>
            <a:t>&amp;</a:t>
          </a:r>
          <a:r>
            <a:rPr lang="en-US" sz="1700" b="1" dirty="0"/>
            <a:t> </a:t>
          </a:r>
          <a:r>
            <a:rPr lang="en-US" sz="1700" dirty="0"/>
            <a:t>respective</a:t>
          </a:r>
          <a:r>
            <a:rPr lang="en-US" sz="1700" b="1" dirty="0"/>
            <a:t> </a:t>
          </a:r>
          <a:r>
            <a:rPr lang="en-US" sz="2200" b="1" dirty="0"/>
            <a:t>captions updated</a:t>
          </a:r>
          <a:endParaRPr lang="en-US" sz="2200" dirty="0"/>
        </a:p>
      </dgm:t>
    </dgm:pt>
    <dgm:pt modelId="{986BA652-E8CB-4930-85CC-40AEB791115D}" type="parTrans" cxnId="{FCF35458-67B5-4BC8-B3CC-E81FCFE7674A}">
      <dgm:prSet/>
      <dgm:spPr/>
      <dgm:t>
        <a:bodyPr/>
        <a:lstStyle/>
        <a:p>
          <a:endParaRPr lang="en-US"/>
        </a:p>
      </dgm:t>
    </dgm:pt>
    <dgm:pt modelId="{D6A19455-BF9D-4537-A6C7-14A0FDF59D9F}" type="sibTrans" cxnId="{FCF35458-67B5-4BC8-B3CC-E81FCFE7674A}">
      <dgm:prSet/>
      <dgm:spPr/>
      <dgm:t>
        <a:bodyPr/>
        <a:lstStyle/>
        <a:p>
          <a:endParaRPr lang="en-US"/>
        </a:p>
      </dgm:t>
    </dgm:pt>
    <dgm:pt modelId="{4376B71E-202F-490A-8767-5B48A9D365D5}">
      <dgm:prSet custT="1"/>
      <dgm:spPr/>
      <dgm:t>
        <a:bodyPr/>
        <a:lstStyle/>
        <a:p>
          <a:r>
            <a:rPr lang="en-US" sz="1400" b="1" dirty="0"/>
            <a:t>Dataset</a:t>
          </a:r>
          <a:r>
            <a:rPr lang="en-US" sz="1400" dirty="0"/>
            <a:t> was </a:t>
          </a:r>
          <a:r>
            <a:rPr lang="en-US" sz="1400" b="1" dirty="0"/>
            <a:t>updated to map captions </a:t>
          </a:r>
          <a:r>
            <a:rPr lang="en-US" sz="1400" dirty="0"/>
            <a:t>to image features</a:t>
          </a:r>
          <a:r>
            <a:rPr lang="en-US" sz="1300" dirty="0"/>
            <a:t>.</a:t>
          </a:r>
        </a:p>
      </dgm:t>
    </dgm:pt>
    <dgm:pt modelId="{42745C06-5F97-4091-AC97-EB085F7E2427}" type="parTrans" cxnId="{A9BD87F4-D4E6-41E8-B482-A2E4FD432F5F}">
      <dgm:prSet/>
      <dgm:spPr/>
      <dgm:t>
        <a:bodyPr/>
        <a:lstStyle/>
        <a:p>
          <a:endParaRPr lang="en-US"/>
        </a:p>
      </dgm:t>
    </dgm:pt>
    <dgm:pt modelId="{6CC10BD9-7FE0-4FFB-9A1E-1311D0D88796}" type="sibTrans" cxnId="{A9BD87F4-D4E6-41E8-B482-A2E4FD432F5F}">
      <dgm:prSet/>
      <dgm:spPr/>
      <dgm:t>
        <a:bodyPr/>
        <a:lstStyle/>
        <a:p>
          <a:endParaRPr lang="en-US"/>
        </a:p>
      </dgm:t>
    </dgm:pt>
    <dgm:pt modelId="{3477825C-8D51-4132-BE7C-97E976515755}">
      <dgm:prSet custT="1"/>
      <dgm:spPr/>
      <dgm:t>
        <a:bodyPr/>
        <a:lstStyle/>
        <a:p>
          <a:r>
            <a:rPr lang="en-US" sz="1900" b="0" dirty="0"/>
            <a:t>Initially, used </a:t>
          </a:r>
          <a:r>
            <a:rPr lang="en-US" sz="1800" b="1" dirty="0"/>
            <a:t>GitHub</a:t>
          </a:r>
          <a:r>
            <a:rPr lang="en-US" sz="1900" b="1" dirty="0"/>
            <a:t> </a:t>
          </a:r>
          <a:r>
            <a:rPr lang="en-US" sz="1900" dirty="0"/>
            <a:t>as a </a:t>
          </a:r>
          <a:r>
            <a:rPr lang="en-US" sz="1800" b="1" dirty="0"/>
            <a:t>temp</a:t>
          </a:r>
          <a:r>
            <a:rPr lang="en-US" sz="1900" dirty="0"/>
            <a:t> solution to save input images, then </a:t>
          </a:r>
          <a:r>
            <a:rPr lang="en-US" sz="2200" b="1" dirty="0"/>
            <a:t>learned HTML templates</a:t>
          </a:r>
          <a:r>
            <a:rPr lang="en-US" sz="1900" b="1" dirty="0"/>
            <a:t> </a:t>
          </a:r>
          <a:r>
            <a:rPr lang="en-US" sz="1900" dirty="0"/>
            <a:t>and </a:t>
          </a:r>
          <a:r>
            <a:rPr lang="en-US" sz="1900" b="1" dirty="0"/>
            <a:t>updated </a:t>
          </a:r>
          <a:r>
            <a:rPr lang="en-US" sz="2200" b="1" dirty="0"/>
            <a:t>.</a:t>
          </a:r>
          <a:r>
            <a:rPr lang="en-US" sz="2200" b="1" dirty="0" err="1"/>
            <a:t>py</a:t>
          </a:r>
          <a:r>
            <a:rPr lang="en-US" sz="2200" b="1" dirty="0"/>
            <a:t> code &amp; UI</a:t>
          </a:r>
          <a:r>
            <a:rPr lang="en-US" sz="2200" dirty="0"/>
            <a:t>.</a:t>
          </a:r>
        </a:p>
      </dgm:t>
    </dgm:pt>
    <dgm:pt modelId="{83D8EEC8-8B37-40C4-A617-943C65E8B2C0}" type="parTrans" cxnId="{65D95E1F-2679-4E98-A359-3F3FBE66433D}">
      <dgm:prSet/>
      <dgm:spPr/>
      <dgm:t>
        <a:bodyPr/>
        <a:lstStyle/>
        <a:p>
          <a:endParaRPr lang="en-US"/>
        </a:p>
      </dgm:t>
    </dgm:pt>
    <dgm:pt modelId="{0DF61A00-F54A-450A-9C3D-D117DE8C89DE}" type="sibTrans" cxnId="{65D95E1F-2679-4E98-A359-3F3FBE66433D}">
      <dgm:prSet/>
      <dgm:spPr/>
      <dgm:t>
        <a:bodyPr/>
        <a:lstStyle/>
        <a:p>
          <a:endParaRPr lang="en-US"/>
        </a:p>
      </dgm:t>
    </dgm:pt>
    <dgm:pt modelId="{3A1EA128-5A9E-4EAF-A668-8BA9ED5708C1}">
      <dgm:prSet custT="1"/>
      <dgm:spPr/>
      <dgm:t>
        <a:bodyPr/>
        <a:lstStyle/>
        <a:p>
          <a:r>
            <a:rPr lang="en-US" sz="2200" b="1" dirty="0"/>
            <a:t>Web Deployment </a:t>
          </a:r>
          <a:r>
            <a:rPr lang="en-US" sz="1900" b="1" dirty="0"/>
            <a:t>– storing </a:t>
          </a:r>
          <a:r>
            <a:rPr lang="en-US" sz="1900" dirty="0"/>
            <a:t>model (.h5) &amp; features (.</a:t>
          </a:r>
          <a:r>
            <a:rPr lang="en-US" sz="1900" dirty="0" err="1"/>
            <a:t>pkl</a:t>
          </a:r>
          <a:r>
            <a:rPr lang="en-US" sz="1900" dirty="0"/>
            <a:t>) </a:t>
          </a:r>
          <a:r>
            <a:rPr lang="en-US" sz="1900" b="1" dirty="0"/>
            <a:t>– </a:t>
          </a:r>
          <a:r>
            <a:rPr lang="en-US" sz="1900" dirty="0"/>
            <a:t>exploring to </a:t>
          </a:r>
          <a:r>
            <a:rPr lang="en-US" sz="2200" b="1" dirty="0"/>
            <a:t>use Git LFS</a:t>
          </a:r>
          <a:endParaRPr lang="en-US" sz="2200" dirty="0"/>
        </a:p>
      </dgm:t>
    </dgm:pt>
    <dgm:pt modelId="{F8594FF8-2BAF-4054-9648-72A22DC70CEF}" type="parTrans" cxnId="{450B12AB-D945-4374-85BC-A05B62FCBF30}">
      <dgm:prSet/>
      <dgm:spPr/>
      <dgm:t>
        <a:bodyPr/>
        <a:lstStyle/>
        <a:p>
          <a:endParaRPr lang="en-US"/>
        </a:p>
      </dgm:t>
    </dgm:pt>
    <dgm:pt modelId="{51DC6878-A41B-4EE4-B5FC-E22AA502551E}" type="sibTrans" cxnId="{450B12AB-D945-4374-85BC-A05B62FCBF30}">
      <dgm:prSet/>
      <dgm:spPr/>
      <dgm:t>
        <a:bodyPr/>
        <a:lstStyle/>
        <a:p>
          <a:endParaRPr lang="en-US"/>
        </a:p>
      </dgm:t>
    </dgm:pt>
    <dgm:pt modelId="{2C26ACF9-F469-4B9B-A8CF-127616BDB372}">
      <dgm:prSet custT="1"/>
      <dgm:spPr/>
      <dgm:t>
        <a:bodyPr/>
        <a:lstStyle/>
        <a:p>
          <a:r>
            <a:rPr lang="en-US" sz="1600" dirty="0"/>
            <a:t>Due to </a:t>
          </a:r>
          <a:r>
            <a:rPr lang="en-US" sz="1600" b="1" dirty="0"/>
            <a:t>system limitations, </a:t>
          </a:r>
          <a:r>
            <a:rPr lang="en-US" sz="1600" dirty="0"/>
            <a:t>testing was </a:t>
          </a:r>
          <a:r>
            <a:rPr lang="en-US" sz="2200" b="1" dirty="0"/>
            <a:t>longer time </a:t>
          </a:r>
          <a:r>
            <a:rPr lang="en-US" sz="1600" dirty="0"/>
            <a:t>and </a:t>
          </a:r>
          <a:r>
            <a:rPr lang="en-US" sz="2200" b="1" dirty="0"/>
            <a:t>crashes </a:t>
          </a:r>
          <a:r>
            <a:rPr lang="en-US" sz="1600" b="0" dirty="0"/>
            <a:t>observed.</a:t>
          </a:r>
        </a:p>
      </dgm:t>
    </dgm:pt>
    <dgm:pt modelId="{E01E7285-A01E-430E-8498-5488233EF906}" type="parTrans" cxnId="{31F2A0A4-CF6A-4FF6-A878-EAFC36DE0041}">
      <dgm:prSet/>
      <dgm:spPr/>
      <dgm:t>
        <a:bodyPr/>
        <a:lstStyle/>
        <a:p>
          <a:endParaRPr lang="en-US"/>
        </a:p>
      </dgm:t>
    </dgm:pt>
    <dgm:pt modelId="{8F39D1A1-EBF1-486A-8759-FB6172B7B2CC}" type="sibTrans" cxnId="{31F2A0A4-CF6A-4FF6-A878-EAFC36DE0041}">
      <dgm:prSet/>
      <dgm:spPr/>
      <dgm:t>
        <a:bodyPr/>
        <a:lstStyle/>
        <a:p>
          <a:endParaRPr lang="en-US"/>
        </a:p>
      </dgm:t>
    </dgm:pt>
    <dgm:pt modelId="{B3F87BBD-38B1-4F70-9E8C-244AF56B218E}">
      <dgm:prSet custT="1"/>
      <dgm:spPr/>
      <dgm:t>
        <a:bodyPr/>
        <a:lstStyle/>
        <a:p>
          <a:r>
            <a:rPr lang="en-US" sz="1400" dirty="0"/>
            <a:t>Reduced epochs and using data in small batches.</a:t>
          </a:r>
        </a:p>
      </dgm:t>
    </dgm:pt>
    <dgm:pt modelId="{2B808EFD-7532-4614-BBB3-34E97ACE9F31}" type="parTrans" cxnId="{2CB5BB13-BA7A-4E67-A973-58C9C50B35D9}">
      <dgm:prSet/>
      <dgm:spPr/>
      <dgm:t>
        <a:bodyPr/>
        <a:lstStyle/>
        <a:p>
          <a:endParaRPr lang="en-US"/>
        </a:p>
      </dgm:t>
    </dgm:pt>
    <dgm:pt modelId="{49C41F5D-0473-4DFA-BFB2-740DFFC083B2}" type="sibTrans" cxnId="{2CB5BB13-BA7A-4E67-A973-58C9C50B35D9}">
      <dgm:prSet/>
      <dgm:spPr/>
      <dgm:t>
        <a:bodyPr/>
        <a:lstStyle/>
        <a:p>
          <a:endParaRPr lang="en-US"/>
        </a:p>
      </dgm:t>
    </dgm:pt>
    <dgm:pt modelId="{B8993F4E-381D-41B0-BB02-DE6CB60B9AAB}">
      <dgm:prSet custT="1"/>
      <dgm:spPr/>
      <dgm:t>
        <a:bodyPr/>
        <a:lstStyle/>
        <a:p>
          <a:r>
            <a:rPr lang="en-US" sz="1400" dirty="0"/>
            <a:t>Created a new module to deal with it and easy to load dev, test and train dataset.</a:t>
          </a:r>
        </a:p>
      </dgm:t>
    </dgm:pt>
    <dgm:pt modelId="{23BA9840-EDDC-491A-A67B-60FD42C0111A}" type="parTrans" cxnId="{041DE165-0D86-422B-8A19-2FB0E53071B9}">
      <dgm:prSet/>
      <dgm:spPr/>
      <dgm:t>
        <a:bodyPr/>
        <a:lstStyle/>
        <a:p>
          <a:endParaRPr lang="en-US"/>
        </a:p>
      </dgm:t>
    </dgm:pt>
    <dgm:pt modelId="{2E86A5CA-1357-45DA-85A6-1AE2BD096BAE}" type="sibTrans" cxnId="{041DE165-0D86-422B-8A19-2FB0E53071B9}">
      <dgm:prSet/>
      <dgm:spPr/>
      <dgm:t>
        <a:bodyPr/>
        <a:lstStyle/>
        <a:p>
          <a:endParaRPr lang="en-US"/>
        </a:p>
      </dgm:t>
    </dgm:pt>
    <dgm:pt modelId="{6BA447D9-1C26-4BA8-8239-57438F13C2B8}">
      <dgm:prSet custT="1"/>
      <dgm:spPr/>
      <dgm:t>
        <a:bodyPr/>
        <a:lstStyle/>
        <a:p>
          <a:r>
            <a:rPr lang="en-US" sz="1400" dirty="0"/>
            <a:t>Above module gave us the liberty to use data in small chunks to keep it going</a:t>
          </a:r>
        </a:p>
      </dgm:t>
    </dgm:pt>
    <dgm:pt modelId="{F95DA1CF-9FCE-426F-8D36-A2FE881D1986}" type="parTrans" cxnId="{6FAA8AC4-261A-4782-BC71-AE7D4C905F73}">
      <dgm:prSet/>
      <dgm:spPr/>
      <dgm:t>
        <a:bodyPr/>
        <a:lstStyle/>
        <a:p>
          <a:endParaRPr lang="en-US"/>
        </a:p>
      </dgm:t>
    </dgm:pt>
    <dgm:pt modelId="{394AF0B6-BC34-4586-BCDE-2C88123997C3}" type="sibTrans" cxnId="{6FAA8AC4-261A-4782-BC71-AE7D4C905F73}">
      <dgm:prSet/>
      <dgm:spPr/>
      <dgm:t>
        <a:bodyPr/>
        <a:lstStyle/>
        <a:p>
          <a:endParaRPr lang="en-US"/>
        </a:p>
      </dgm:t>
    </dgm:pt>
    <dgm:pt modelId="{8451136E-D40B-4ED8-B3BE-BC24F5494D2A}">
      <dgm:prSet custT="1"/>
      <dgm:spPr/>
      <dgm:t>
        <a:bodyPr/>
        <a:lstStyle/>
        <a:p>
          <a:r>
            <a:rPr lang="en-US" sz="1800" b="1" kern="1200" dirty="0"/>
            <a:t>During Course </a:t>
          </a:r>
          <a:r>
            <a:rPr lang="en-US" sz="1600" b="0" kern="1200" dirty="0"/>
            <a:t>time</a:t>
          </a:r>
          <a:r>
            <a:rPr lang="en-US" sz="1600" kern="1200" dirty="0"/>
            <a:t>, it was </a:t>
          </a:r>
          <a:r>
            <a:rPr lang="en-US" sz="1800" b="1" kern="1200" dirty="0"/>
            <a:t>Quick learning </a:t>
          </a:r>
          <a:r>
            <a:rPr lang="en-US" sz="1600" b="1" kern="1200" dirty="0"/>
            <a:t>– </a:t>
          </a:r>
          <a:r>
            <a:rPr lang="en-US" sz="1600" kern="1200" dirty="0"/>
            <a:t>balancing</a:t>
          </a:r>
          <a:r>
            <a:rPr lang="en-US" sz="1600" b="1" kern="1200" dirty="0"/>
            <a:t> office work, lab tests, MH1, MH2 &amp; main-H per Unit, then Weekly CFP &amp; CFU – </a:t>
          </a:r>
          <a:r>
            <a:rPr lang="en-US" sz="2200" b="1" kern="1200" dirty="0"/>
            <a:t>Now Feel Confident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after connecting dots in Capstone</a:t>
          </a:r>
        </a:p>
      </dgm:t>
    </dgm:pt>
    <dgm:pt modelId="{169F7D5F-43E4-451D-99D9-4BCA48FAD163}" type="parTrans" cxnId="{8997CDFE-C3E4-4DE1-BC8E-52C69BEDB00D}">
      <dgm:prSet/>
      <dgm:spPr/>
      <dgm:t>
        <a:bodyPr/>
        <a:lstStyle/>
        <a:p>
          <a:endParaRPr lang="en-US"/>
        </a:p>
      </dgm:t>
    </dgm:pt>
    <dgm:pt modelId="{C9C45E1A-36AE-44FD-ADFB-CD54D9D9F7DE}" type="sibTrans" cxnId="{8997CDFE-C3E4-4DE1-BC8E-52C69BEDB00D}">
      <dgm:prSet/>
      <dgm:spPr/>
      <dgm:t>
        <a:bodyPr/>
        <a:lstStyle/>
        <a:p>
          <a:endParaRPr lang="en-US"/>
        </a:p>
      </dgm:t>
    </dgm:pt>
    <dgm:pt modelId="{6E45B7E9-EA74-43DC-877E-13556E068A23}">
      <dgm:prSet custT="1"/>
      <dgm:spPr/>
      <dgm:t>
        <a:bodyPr/>
        <a:lstStyle/>
        <a:p>
          <a:r>
            <a:rPr lang="en-US" sz="1400" dirty="0"/>
            <a:t>Challenges in </a:t>
          </a:r>
          <a:r>
            <a:rPr lang="en-US" sz="1400" b="1" dirty="0"/>
            <a:t>moving from </a:t>
          </a:r>
          <a:r>
            <a:rPr lang="en-US" sz="2200" b="1" dirty="0"/>
            <a:t>G-Collab to local PC </a:t>
          </a:r>
          <a:r>
            <a:rPr lang="en-US" sz="1400" dirty="0"/>
            <a:t>and now its </a:t>
          </a:r>
          <a:r>
            <a:rPr lang="en-US" sz="2200" b="1" dirty="0"/>
            <a:t>Full-Fledged Local </a:t>
          </a:r>
          <a:r>
            <a:rPr lang="en-US" sz="1400" dirty="0"/>
            <a:t>deployment</a:t>
          </a:r>
        </a:p>
      </dgm:t>
    </dgm:pt>
    <dgm:pt modelId="{CD47DCD9-ED53-48D1-82DD-C6D74A99DFE1}" type="parTrans" cxnId="{CC2DE30C-3095-478B-9EBB-2F1C18480465}">
      <dgm:prSet/>
      <dgm:spPr/>
      <dgm:t>
        <a:bodyPr/>
        <a:lstStyle/>
        <a:p>
          <a:endParaRPr lang="en-US"/>
        </a:p>
      </dgm:t>
    </dgm:pt>
    <dgm:pt modelId="{FFD51DEC-3AFE-4369-8ECB-1C4D0310BEB7}" type="sibTrans" cxnId="{CC2DE30C-3095-478B-9EBB-2F1C18480465}">
      <dgm:prSet/>
      <dgm:spPr/>
      <dgm:t>
        <a:bodyPr/>
        <a:lstStyle/>
        <a:p>
          <a:endParaRPr lang="en-US"/>
        </a:p>
      </dgm:t>
    </dgm:pt>
    <dgm:pt modelId="{558483EB-F669-4078-BB8C-09538EDCD0E9}" type="pres">
      <dgm:prSet presAssocID="{463DA439-F306-4B39-A4BC-ABC9D4B48834}" presName="linear" presStyleCnt="0">
        <dgm:presLayoutVars>
          <dgm:animLvl val="lvl"/>
          <dgm:resizeHandles val="exact"/>
        </dgm:presLayoutVars>
      </dgm:prSet>
      <dgm:spPr/>
    </dgm:pt>
    <dgm:pt modelId="{D249096A-6BEC-4F50-A987-89C6B2DED43C}" type="pres">
      <dgm:prSet presAssocID="{C217FC46-3A41-46F6-889B-88BFAA270AF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713B6D1-24EF-42B3-9441-A507B40A3956}" type="pres">
      <dgm:prSet presAssocID="{C217FC46-3A41-46F6-889B-88BFAA270AF3}" presName="childText" presStyleLbl="revTx" presStyleIdx="0" presStyleCnt="2">
        <dgm:presLayoutVars>
          <dgm:bulletEnabled val="1"/>
        </dgm:presLayoutVars>
      </dgm:prSet>
      <dgm:spPr/>
    </dgm:pt>
    <dgm:pt modelId="{6DDCA36F-7366-442D-BBB8-523035CC697C}" type="pres">
      <dgm:prSet presAssocID="{3477825C-8D51-4132-BE7C-97E97651575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99C155D-0AEA-427F-BF37-6BD9CDCD2073}" type="pres">
      <dgm:prSet presAssocID="{0DF61A00-F54A-450A-9C3D-D117DE8C89DE}" presName="spacer" presStyleCnt="0"/>
      <dgm:spPr/>
    </dgm:pt>
    <dgm:pt modelId="{E3CF1CE7-32BF-4D42-8AE8-412BA7CA7E37}" type="pres">
      <dgm:prSet presAssocID="{3A1EA128-5A9E-4EAF-A668-8BA9ED5708C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31B38F-C4B4-48B6-A2EE-961E424E7B65}" type="pres">
      <dgm:prSet presAssocID="{51DC6878-A41B-4EE4-B5FC-E22AA502551E}" presName="spacer" presStyleCnt="0"/>
      <dgm:spPr/>
    </dgm:pt>
    <dgm:pt modelId="{60FF0547-4D55-4FF2-9E65-A9742CD8E9AB}" type="pres">
      <dgm:prSet presAssocID="{2C26ACF9-F469-4B9B-A8CF-127616BDB37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3B0D2D2-6723-4B70-AE88-2444E1286440}" type="pres">
      <dgm:prSet presAssocID="{2C26ACF9-F469-4B9B-A8CF-127616BDB372}" presName="childText" presStyleLbl="revTx" presStyleIdx="1" presStyleCnt="2" custScaleY="126571">
        <dgm:presLayoutVars>
          <dgm:bulletEnabled val="1"/>
        </dgm:presLayoutVars>
      </dgm:prSet>
      <dgm:spPr/>
    </dgm:pt>
    <dgm:pt modelId="{E91995A0-AE1F-4A9D-B1FE-B06013D09F26}" type="pres">
      <dgm:prSet presAssocID="{8451136E-D40B-4ED8-B3BE-BC24F5494D2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F45DDE-9A64-483F-A3D5-DA1FAB23B8CF}" type="pres">
      <dgm:prSet presAssocID="{C9C45E1A-36AE-44FD-ADFB-CD54D9D9F7DE}" presName="spacer" presStyleCnt="0"/>
      <dgm:spPr/>
    </dgm:pt>
    <dgm:pt modelId="{56C891F1-808D-4870-AACA-C282ADE7A468}" type="pres">
      <dgm:prSet presAssocID="{6E45B7E9-EA74-43DC-877E-13556E068A2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C2DE30C-3095-478B-9EBB-2F1C18480465}" srcId="{463DA439-F306-4B39-A4BC-ABC9D4B48834}" destId="{6E45B7E9-EA74-43DC-877E-13556E068A23}" srcOrd="5" destOrd="0" parTransId="{CD47DCD9-ED53-48D1-82DD-C6D74A99DFE1}" sibTransId="{FFD51DEC-3AFE-4369-8ECB-1C4D0310BEB7}"/>
    <dgm:cxn modelId="{2CB5BB13-BA7A-4E67-A973-58C9C50B35D9}" srcId="{2C26ACF9-F469-4B9B-A8CF-127616BDB372}" destId="{B3F87BBD-38B1-4F70-9E8C-244AF56B218E}" srcOrd="0" destOrd="0" parTransId="{2B808EFD-7532-4614-BBB3-34E97ACE9F31}" sibTransId="{49C41F5D-0473-4DFA-BFB2-740DFFC083B2}"/>
    <dgm:cxn modelId="{A15C1316-9E09-4E0A-8C09-ABA7AAE61965}" type="presOf" srcId="{463DA439-F306-4B39-A4BC-ABC9D4B48834}" destId="{558483EB-F669-4078-BB8C-09538EDCD0E9}" srcOrd="0" destOrd="0" presId="urn:microsoft.com/office/officeart/2005/8/layout/vList2"/>
    <dgm:cxn modelId="{65D95E1F-2679-4E98-A359-3F3FBE66433D}" srcId="{463DA439-F306-4B39-A4BC-ABC9D4B48834}" destId="{3477825C-8D51-4132-BE7C-97E976515755}" srcOrd="1" destOrd="0" parTransId="{83D8EEC8-8B37-40C4-A617-943C65E8B2C0}" sibTransId="{0DF61A00-F54A-450A-9C3D-D117DE8C89DE}"/>
    <dgm:cxn modelId="{B7772521-6D20-4C37-BF9A-6E41673580DF}" type="presOf" srcId="{8451136E-D40B-4ED8-B3BE-BC24F5494D2A}" destId="{E91995A0-AE1F-4A9D-B1FE-B06013D09F26}" srcOrd="0" destOrd="0" presId="urn:microsoft.com/office/officeart/2005/8/layout/vList2"/>
    <dgm:cxn modelId="{041DE165-0D86-422B-8A19-2FB0E53071B9}" srcId="{2C26ACF9-F469-4B9B-A8CF-127616BDB372}" destId="{B8993F4E-381D-41B0-BB02-DE6CB60B9AAB}" srcOrd="1" destOrd="0" parTransId="{23BA9840-EDDC-491A-A67B-60FD42C0111A}" sibTransId="{2E86A5CA-1357-45DA-85A6-1AE2BD096BAE}"/>
    <dgm:cxn modelId="{B490046C-DA94-4376-AFCA-51A4B3045A1F}" type="presOf" srcId="{C217FC46-3A41-46F6-889B-88BFAA270AF3}" destId="{D249096A-6BEC-4F50-A987-89C6B2DED43C}" srcOrd="0" destOrd="0" presId="urn:microsoft.com/office/officeart/2005/8/layout/vList2"/>
    <dgm:cxn modelId="{D6D0476D-F22C-4C13-8252-C2B76E7ED246}" type="presOf" srcId="{3A1EA128-5A9E-4EAF-A668-8BA9ED5708C1}" destId="{E3CF1CE7-32BF-4D42-8AE8-412BA7CA7E37}" srcOrd="0" destOrd="0" presId="urn:microsoft.com/office/officeart/2005/8/layout/vList2"/>
    <dgm:cxn modelId="{FCF35458-67B5-4BC8-B3CC-E81FCFE7674A}" srcId="{463DA439-F306-4B39-A4BC-ABC9D4B48834}" destId="{C217FC46-3A41-46F6-889B-88BFAA270AF3}" srcOrd="0" destOrd="0" parTransId="{986BA652-E8CB-4930-85CC-40AEB791115D}" sibTransId="{D6A19455-BF9D-4537-A6C7-14A0FDF59D9F}"/>
    <dgm:cxn modelId="{C0387E7F-53DC-46CF-B632-3B17C8FD82E9}" type="presOf" srcId="{6E45B7E9-EA74-43DC-877E-13556E068A23}" destId="{56C891F1-808D-4870-AACA-C282ADE7A468}" srcOrd="0" destOrd="0" presId="urn:microsoft.com/office/officeart/2005/8/layout/vList2"/>
    <dgm:cxn modelId="{C003548F-56D0-4509-B020-C0CC9E8968C1}" type="presOf" srcId="{6BA447D9-1C26-4BA8-8239-57438F13C2B8}" destId="{B3B0D2D2-6723-4B70-AE88-2444E1286440}" srcOrd="0" destOrd="2" presId="urn:microsoft.com/office/officeart/2005/8/layout/vList2"/>
    <dgm:cxn modelId="{31F2A0A4-CF6A-4FF6-A878-EAFC36DE0041}" srcId="{463DA439-F306-4B39-A4BC-ABC9D4B48834}" destId="{2C26ACF9-F469-4B9B-A8CF-127616BDB372}" srcOrd="3" destOrd="0" parTransId="{E01E7285-A01E-430E-8498-5488233EF906}" sibTransId="{8F39D1A1-EBF1-486A-8759-FB6172B7B2CC}"/>
    <dgm:cxn modelId="{450B12AB-D945-4374-85BC-A05B62FCBF30}" srcId="{463DA439-F306-4B39-A4BC-ABC9D4B48834}" destId="{3A1EA128-5A9E-4EAF-A668-8BA9ED5708C1}" srcOrd="2" destOrd="0" parTransId="{F8594FF8-2BAF-4054-9648-72A22DC70CEF}" sibTransId="{51DC6878-A41B-4EE4-B5FC-E22AA502551E}"/>
    <dgm:cxn modelId="{159257AC-8E1A-4D1A-86E4-2248B0568D50}" type="presOf" srcId="{2C26ACF9-F469-4B9B-A8CF-127616BDB372}" destId="{60FF0547-4D55-4FF2-9E65-A9742CD8E9AB}" srcOrd="0" destOrd="0" presId="urn:microsoft.com/office/officeart/2005/8/layout/vList2"/>
    <dgm:cxn modelId="{6B49FFBD-CEFF-461C-B0E5-EF4041C96460}" type="presOf" srcId="{B8993F4E-381D-41B0-BB02-DE6CB60B9AAB}" destId="{B3B0D2D2-6723-4B70-AE88-2444E1286440}" srcOrd="0" destOrd="1" presId="urn:microsoft.com/office/officeart/2005/8/layout/vList2"/>
    <dgm:cxn modelId="{7BC45CC1-9305-45CE-AD17-78F28828E3B9}" type="presOf" srcId="{4376B71E-202F-490A-8767-5B48A9D365D5}" destId="{7713B6D1-24EF-42B3-9441-A507B40A3956}" srcOrd="0" destOrd="0" presId="urn:microsoft.com/office/officeart/2005/8/layout/vList2"/>
    <dgm:cxn modelId="{6FAA8AC4-261A-4782-BC71-AE7D4C905F73}" srcId="{2C26ACF9-F469-4B9B-A8CF-127616BDB372}" destId="{6BA447D9-1C26-4BA8-8239-57438F13C2B8}" srcOrd="2" destOrd="0" parTransId="{F95DA1CF-9FCE-426F-8D36-A2FE881D1986}" sibTransId="{394AF0B6-BC34-4586-BCDE-2C88123997C3}"/>
    <dgm:cxn modelId="{788C84CC-8664-4495-9E79-FC34A611E477}" type="presOf" srcId="{3477825C-8D51-4132-BE7C-97E976515755}" destId="{6DDCA36F-7366-442D-BBB8-523035CC697C}" srcOrd="0" destOrd="0" presId="urn:microsoft.com/office/officeart/2005/8/layout/vList2"/>
    <dgm:cxn modelId="{4EB8BCDC-0B1A-4450-A577-E36A6AD75156}" type="presOf" srcId="{B3F87BBD-38B1-4F70-9E8C-244AF56B218E}" destId="{B3B0D2D2-6723-4B70-AE88-2444E1286440}" srcOrd="0" destOrd="0" presId="urn:microsoft.com/office/officeart/2005/8/layout/vList2"/>
    <dgm:cxn modelId="{A9BD87F4-D4E6-41E8-B482-A2E4FD432F5F}" srcId="{C217FC46-3A41-46F6-889B-88BFAA270AF3}" destId="{4376B71E-202F-490A-8767-5B48A9D365D5}" srcOrd="0" destOrd="0" parTransId="{42745C06-5F97-4091-AC97-EB085F7E2427}" sibTransId="{6CC10BD9-7FE0-4FFB-9A1E-1311D0D88796}"/>
    <dgm:cxn modelId="{8997CDFE-C3E4-4DE1-BC8E-52C69BEDB00D}" srcId="{463DA439-F306-4B39-A4BC-ABC9D4B48834}" destId="{8451136E-D40B-4ED8-B3BE-BC24F5494D2A}" srcOrd="4" destOrd="0" parTransId="{169F7D5F-43E4-451D-99D9-4BCA48FAD163}" sibTransId="{C9C45E1A-36AE-44FD-ADFB-CD54D9D9F7DE}"/>
    <dgm:cxn modelId="{50B18EAE-304F-4634-86BF-D3CB81F0F81E}" type="presParOf" srcId="{558483EB-F669-4078-BB8C-09538EDCD0E9}" destId="{D249096A-6BEC-4F50-A987-89C6B2DED43C}" srcOrd="0" destOrd="0" presId="urn:microsoft.com/office/officeart/2005/8/layout/vList2"/>
    <dgm:cxn modelId="{9B175458-4887-4843-8127-3787C515C9D5}" type="presParOf" srcId="{558483EB-F669-4078-BB8C-09538EDCD0E9}" destId="{7713B6D1-24EF-42B3-9441-A507B40A3956}" srcOrd="1" destOrd="0" presId="urn:microsoft.com/office/officeart/2005/8/layout/vList2"/>
    <dgm:cxn modelId="{0F3FFF8A-4A8A-4EEC-9767-D5761C7DF5C9}" type="presParOf" srcId="{558483EB-F669-4078-BB8C-09538EDCD0E9}" destId="{6DDCA36F-7366-442D-BBB8-523035CC697C}" srcOrd="2" destOrd="0" presId="urn:microsoft.com/office/officeart/2005/8/layout/vList2"/>
    <dgm:cxn modelId="{3B45E87F-79DD-4915-B05D-B80BD8E7CC4B}" type="presParOf" srcId="{558483EB-F669-4078-BB8C-09538EDCD0E9}" destId="{499C155D-0AEA-427F-BF37-6BD9CDCD2073}" srcOrd="3" destOrd="0" presId="urn:microsoft.com/office/officeart/2005/8/layout/vList2"/>
    <dgm:cxn modelId="{8922DD62-2222-4325-8231-20DB39D39539}" type="presParOf" srcId="{558483EB-F669-4078-BB8C-09538EDCD0E9}" destId="{E3CF1CE7-32BF-4D42-8AE8-412BA7CA7E37}" srcOrd="4" destOrd="0" presId="urn:microsoft.com/office/officeart/2005/8/layout/vList2"/>
    <dgm:cxn modelId="{F1086396-2510-41FE-9528-E6FBE7AB8675}" type="presParOf" srcId="{558483EB-F669-4078-BB8C-09538EDCD0E9}" destId="{7131B38F-C4B4-48B6-A2EE-961E424E7B65}" srcOrd="5" destOrd="0" presId="urn:microsoft.com/office/officeart/2005/8/layout/vList2"/>
    <dgm:cxn modelId="{C030DC78-AA92-4F43-86F6-388248905E0E}" type="presParOf" srcId="{558483EB-F669-4078-BB8C-09538EDCD0E9}" destId="{60FF0547-4D55-4FF2-9E65-A9742CD8E9AB}" srcOrd="6" destOrd="0" presId="urn:microsoft.com/office/officeart/2005/8/layout/vList2"/>
    <dgm:cxn modelId="{9353BA26-9BA5-49EA-A021-89FC42893DD1}" type="presParOf" srcId="{558483EB-F669-4078-BB8C-09538EDCD0E9}" destId="{B3B0D2D2-6723-4B70-AE88-2444E1286440}" srcOrd="7" destOrd="0" presId="urn:microsoft.com/office/officeart/2005/8/layout/vList2"/>
    <dgm:cxn modelId="{A7220E23-AE85-4F04-849F-6CC9627FA32A}" type="presParOf" srcId="{558483EB-F669-4078-BB8C-09538EDCD0E9}" destId="{E91995A0-AE1F-4A9D-B1FE-B06013D09F26}" srcOrd="8" destOrd="0" presId="urn:microsoft.com/office/officeart/2005/8/layout/vList2"/>
    <dgm:cxn modelId="{664C8482-2BC7-4C79-B24A-2798D72C9791}" type="presParOf" srcId="{558483EB-F669-4078-BB8C-09538EDCD0E9}" destId="{DEF45DDE-9A64-483F-A3D5-DA1FAB23B8CF}" srcOrd="9" destOrd="0" presId="urn:microsoft.com/office/officeart/2005/8/layout/vList2"/>
    <dgm:cxn modelId="{AEB421A8-B344-4EF8-B131-F8DA02CAC70F}" type="presParOf" srcId="{558483EB-F669-4078-BB8C-09538EDCD0E9}" destId="{56C891F1-808D-4870-AACA-C282ADE7A4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97666-C1EA-42A2-A5AB-44A67AEA8FCD}">
      <dsp:nvSpPr>
        <dsp:cNvPr id="0" name=""/>
        <dsp:cNvSpPr/>
      </dsp:nvSpPr>
      <dsp:spPr>
        <a:xfrm>
          <a:off x="0" y="194964"/>
          <a:ext cx="749318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554" tIns="249936" rIns="58155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Debug &amp; Fine-tuning </a:t>
          </a:r>
          <a:r>
            <a:rPr lang="en-US" sz="1600" kern="1200" dirty="0"/>
            <a:t>of VGG16 &amp; LSTM model in Google-Collab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FastAPI</a:t>
          </a:r>
          <a:r>
            <a:rPr lang="en-US" sz="1600" b="1" kern="1200" dirty="0"/>
            <a:t> </a:t>
          </a:r>
          <a:r>
            <a:rPr lang="en-US" sz="1600" kern="1200" dirty="0"/>
            <a:t>deployment on Local PC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GitHub </a:t>
          </a:r>
          <a:r>
            <a:rPr lang="en-US" sz="2200" b="1" kern="1200" dirty="0"/>
            <a:t>Archive</a:t>
          </a:r>
          <a:endParaRPr lang="en-US" sz="2200" kern="1200" dirty="0"/>
        </a:p>
      </dsp:txBody>
      <dsp:txXfrm>
        <a:off x="0" y="194964"/>
        <a:ext cx="7493180" cy="1436400"/>
      </dsp:txXfrm>
    </dsp:sp>
    <dsp:sp modelId="{CC17BAEB-0697-41F7-B8CC-70434BD725A0}">
      <dsp:nvSpPr>
        <dsp:cNvPr id="0" name=""/>
        <dsp:cNvSpPr/>
      </dsp:nvSpPr>
      <dsp:spPr>
        <a:xfrm>
          <a:off x="374659" y="17844"/>
          <a:ext cx="524522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257" tIns="0" rIns="19825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Completed</a:t>
          </a:r>
          <a:endParaRPr lang="en-US" sz="1200" kern="1200" dirty="0"/>
        </a:p>
      </dsp:txBody>
      <dsp:txXfrm>
        <a:off x="391952" y="35137"/>
        <a:ext cx="5210640" cy="319654"/>
      </dsp:txXfrm>
    </dsp:sp>
    <dsp:sp modelId="{67B384D2-0B72-4063-B3FC-B3894B995719}">
      <dsp:nvSpPr>
        <dsp:cNvPr id="0" name=""/>
        <dsp:cNvSpPr/>
      </dsp:nvSpPr>
      <dsp:spPr>
        <a:xfrm>
          <a:off x="0" y="1873284"/>
          <a:ext cx="749318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10562"/>
              <a:satOff val="2796"/>
              <a:lumOff val="4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554" tIns="249936" rIns="58155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Work </a:t>
          </a:r>
          <a:r>
            <a:rPr lang="en-US" sz="1400" b="1" kern="1200" dirty="0"/>
            <a:t>in progress for </a:t>
          </a:r>
          <a:r>
            <a:rPr lang="en-US" sz="2200" b="1" kern="1200" dirty="0"/>
            <a:t>Web deployment </a:t>
          </a:r>
          <a:r>
            <a:rPr lang="en-US" sz="1400" kern="1200" dirty="0"/>
            <a:t>using back4app.com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Training</a:t>
          </a:r>
          <a:r>
            <a:rPr lang="en-US" sz="2200" b="1" kern="1200" dirty="0"/>
            <a:t> Different Models </a:t>
          </a:r>
          <a:r>
            <a:rPr lang="en-US" sz="1400" b="1" kern="1200" dirty="0"/>
            <a:t>(</a:t>
          </a:r>
          <a:r>
            <a:rPr lang="en-US" sz="1400" kern="1200" dirty="0" err="1"/>
            <a:t>ResNet</a:t>
          </a:r>
          <a:r>
            <a:rPr lang="en-US" sz="1400" kern="1200" dirty="0"/>
            <a:t> 80, Inception v3</a:t>
          </a:r>
          <a:r>
            <a:rPr lang="en-US" sz="1400" b="1" kern="1200" dirty="0"/>
            <a:t>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Challenges are seen with system crashes and long duration to complete training. </a:t>
          </a:r>
        </a:p>
      </dsp:txBody>
      <dsp:txXfrm>
        <a:off x="0" y="1873284"/>
        <a:ext cx="7493180" cy="1285200"/>
      </dsp:txXfrm>
    </dsp:sp>
    <dsp:sp modelId="{B4E1F092-49B2-4A9C-A9BE-FD31E3A92CD6}">
      <dsp:nvSpPr>
        <dsp:cNvPr id="0" name=""/>
        <dsp:cNvSpPr/>
      </dsp:nvSpPr>
      <dsp:spPr>
        <a:xfrm>
          <a:off x="374659" y="1696164"/>
          <a:ext cx="5245226" cy="354240"/>
        </a:xfrm>
        <a:prstGeom prst="roundRect">
          <a:avLst/>
        </a:prstGeom>
        <a:solidFill>
          <a:schemeClr val="accent2">
            <a:hueOff val="1510562"/>
            <a:satOff val="2796"/>
            <a:lumOff val="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257" tIns="0" rIns="19825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 Progress</a:t>
          </a:r>
          <a:endParaRPr lang="en-US" sz="1200" kern="1200"/>
        </a:p>
      </dsp:txBody>
      <dsp:txXfrm>
        <a:off x="391952" y="1713457"/>
        <a:ext cx="5210640" cy="319654"/>
      </dsp:txXfrm>
    </dsp:sp>
    <dsp:sp modelId="{9714FCF0-8A7B-44FC-AB1B-B3966C9776F7}">
      <dsp:nvSpPr>
        <dsp:cNvPr id="0" name=""/>
        <dsp:cNvSpPr/>
      </dsp:nvSpPr>
      <dsp:spPr>
        <a:xfrm>
          <a:off x="0" y="3400404"/>
          <a:ext cx="749318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21124"/>
              <a:satOff val="5591"/>
              <a:lumOff val="90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554" tIns="249936" rIns="58155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</a:t>
          </a:r>
          <a:r>
            <a:rPr lang="en-US" sz="1400" i="0" kern="1200" dirty="0"/>
            <a:t>raining model with </a:t>
          </a:r>
          <a:r>
            <a:rPr lang="en-US" sz="2200" b="1" i="0" kern="1200" dirty="0"/>
            <a:t>Flicker 30k </a:t>
          </a:r>
          <a:r>
            <a:rPr lang="en-US" sz="1400" i="0" kern="1200" dirty="0"/>
            <a:t>dataset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/>
            <a:t>Use </a:t>
          </a:r>
          <a:r>
            <a:rPr lang="en-US" sz="2200" b="1" i="0" kern="1200" dirty="0"/>
            <a:t>Cascaded LSTM</a:t>
          </a:r>
          <a:endParaRPr lang="en-US" sz="2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0" kern="1200" dirty="0"/>
            <a:t>Explore Implementation based on </a:t>
          </a:r>
          <a:r>
            <a:rPr lang="en-US" sz="2200" b="1" i="0" kern="1200" dirty="0"/>
            <a:t>Transformers</a:t>
          </a:r>
          <a:r>
            <a:rPr lang="en-US" sz="1400" i="0" kern="1200" dirty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</a:t>
          </a:r>
          <a:r>
            <a:rPr lang="en-US" sz="2200" b="1" kern="1200" dirty="0"/>
            <a:t>Documentation</a:t>
          </a:r>
          <a:r>
            <a:rPr lang="en-US" sz="1400" kern="1200" dirty="0"/>
            <a:t> and Prepare for </a:t>
          </a:r>
          <a:r>
            <a:rPr lang="en-US" sz="1400" b="1" kern="1200" dirty="0"/>
            <a:t>final </a:t>
          </a:r>
          <a:r>
            <a:rPr lang="en-US" sz="2200" b="1" kern="1200" dirty="0"/>
            <a:t>presentation</a:t>
          </a:r>
          <a:r>
            <a:rPr lang="en-US" sz="1400" kern="1200" dirty="0"/>
            <a:t>. </a:t>
          </a:r>
        </a:p>
      </dsp:txBody>
      <dsp:txXfrm>
        <a:off x="0" y="3400404"/>
        <a:ext cx="7493180" cy="1738800"/>
      </dsp:txXfrm>
    </dsp:sp>
    <dsp:sp modelId="{64CCBF08-F359-4981-B3F6-76F01A12E687}">
      <dsp:nvSpPr>
        <dsp:cNvPr id="0" name=""/>
        <dsp:cNvSpPr/>
      </dsp:nvSpPr>
      <dsp:spPr>
        <a:xfrm>
          <a:off x="374659" y="3223284"/>
          <a:ext cx="5245226" cy="354240"/>
        </a:xfrm>
        <a:prstGeom prst="roundRect">
          <a:avLst/>
        </a:prstGeom>
        <a:solidFill>
          <a:schemeClr val="accent2">
            <a:hueOff val="3021124"/>
            <a:satOff val="5591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257" tIns="0" rIns="19825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Future/Opportunities</a:t>
          </a:r>
          <a:endParaRPr lang="en-US" sz="1200" kern="1200"/>
        </a:p>
      </dsp:txBody>
      <dsp:txXfrm>
        <a:off x="391952" y="3240577"/>
        <a:ext cx="521064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345A5-77CF-4D3D-8D34-97C8ED3D02EC}">
      <dsp:nvSpPr>
        <dsp:cNvPr id="0" name=""/>
        <dsp:cNvSpPr/>
      </dsp:nvSpPr>
      <dsp:spPr>
        <a:xfrm>
          <a:off x="0" y="2168"/>
          <a:ext cx="9170126" cy="5170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the training, used </a:t>
          </a:r>
          <a:r>
            <a:rPr lang="en-US" sz="2200" b="1" kern="1200" dirty="0"/>
            <a:t>“import logging</a:t>
          </a:r>
          <a:r>
            <a:rPr lang="en-US" sz="2200" kern="1200" dirty="0"/>
            <a:t>” </a:t>
          </a:r>
          <a:r>
            <a:rPr lang="en-US" sz="1400" kern="1200" dirty="0"/>
            <a:t>library to write debug log messages </a:t>
          </a:r>
          <a:r>
            <a:rPr lang="en-US" sz="1400" b="1" kern="1200" dirty="0"/>
            <a:t>to a file</a:t>
          </a:r>
          <a:endParaRPr lang="en-US" sz="1400" kern="1200" dirty="0"/>
        </a:p>
      </dsp:txBody>
      <dsp:txXfrm>
        <a:off x="25238" y="27406"/>
        <a:ext cx="9119650" cy="466534"/>
      </dsp:txXfrm>
    </dsp:sp>
    <dsp:sp modelId="{231D62B0-EBA2-420A-B22E-64D471A49BFA}">
      <dsp:nvSpPr>
        <dsp:cNvPr id="0" name=""/>
        <dsp:cNvSpPr/>
      </dsp:nvSpPr>
      <dsp:spPr>
        <a:xfrm>
          <a:off x="0" y="530212"/>
          <a:ext cx="9170126" cy="629702"/>
        </a:xfrm>
        <a:prstGeom prst="roundRect">
          <a:avLst/>
        </a:prstGeom>
        <a:solidFill>
          <a:schemeClr val="accent2">
            <a:hueOff val="604225"/>
            <a:satOff val="1118"/>
            <a:lumOff val="1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Setup development </a:t>
          </a:r>
          <a:r>
            <a:rPr lang="en-US" sz="2200" b="1" kern="1200" dirty="0"/>
            <a:t>Environment in local PC </a:t>
          </a:r>
          <a:r>
            <a:rPr lang="en-US" sz="1400" kern="1200" dirty="0"/>
            <a:t>– reduce dependency on Google Collab (using only to refer course material)</a:t>
          </a:r>
        </a:p>
      </dsp:txBody>
      <dsp:txXfrm>
        <a:off x="30740" y="560952"/>
        <a:ext cx="9108646" cy="568222"/>
      </dsp:txXfrm>
    </dsp:sp>
    <dsp:sp modelId="{84DEBE7B-E185-4EBE-8238-E456FD42172D}">
      <dsp:nvSpPr>
        <dsp:cNvPr id="0" name=""/>
        <dsp:cNvSpPr/>
      </dsp:nvSpPr>
      <dsp:spPr>
        <a:xfrm>
          <a:off x="0" y="1159914"/>
          <a:ext cx="9170126" cy="152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Thank You</a:t>
          </a:r>
          <a:r>
            <a:rPr lang="en-US" sz="2200" b="1" kern="1200" dirty="0"/>
            <a:t> </a:t>
          </a:r>
          <a:r>
            <a:rPr lang="en-US" sz="1400" kern="1200" dirty="0"/>
            <a:t>to our </a:t>
          </a:r>
          <a:r>
            <a:rPr lang="en-US" sz="1800" b="1" kern="1200" dirty="0"/>
            <a:t>Mentor </a:t>
          </a:r>
          <a:r>
            <a:rPr lang="en-US" sz="1800" b="1" kern="1200" dirty="0" err="1"/>
            <a:t>Brahmani</a:t>
          </a:r>
          <a:r>
            <a:rPr lang="en-US" sz="1800" b="1" kern="1200" dirty="0"/>
            <a:t> </a:t>
          </a:r>
          <a:r>
            <a:rPr lang="en-US" sz="1800" b="1" kern="1200" dirty="0" err="1"/>
            <a:t>Nutakki</a:t>
          </a:r>
          <a:r>
            <a:rPr lang="en-US" sz="1800" b="1" kern="1200" dirty="0"/>
            <a:t> </a:t>
          </a:r>
          <a:r>
            <a:rPr lang="en-US" sz="1400" kern="1200" dirty="0"/>
            <a:t>for guiding us in solving all the setup issues</a:t>
          </a:r>
        </a:p>
        <a:p>
          <a:pPr marL="228600" lvl="2" indent="-114300" algn="ctr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She </a:t>
          </a:r>
          <a:r>
            <a:rPr lang="en-US" sz="1400" b="1" kern="1200" dirty="0"/>
            <a:t>helped</a:t>
          </a:r>
          <a:r>
            <a:rPr lang="en-US" sz="1400" kern="1200" dirty="0"/>
            <a:t> us to </a:t>
          </a:r>
          <a:r>
            <a:rPr lang="en-US" sz="1400" b="1" kern="1200" dirty="0"/>
            <a:t>make progress</a:t>
          </a:r>
          <a:r>
            <a:rPr lang="en-US" sz="1400" kern="1200" dirty="0"/>
            <a:t> step-by-step, in every stage of the project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Used </a:t>
          </a:r>
          <a:r>
            <a:rPr lang="en-US" sz="1800" b="1" kern="1200" dirty="0"/>
            <a:t>requirements.txt</a:t>
          </a:r>
          <a:r>
            <a:rPr lang="en-US" sz="1800" kern="1200" dirty="0"/>
            <a:t> </a:t>
          </a:r>
          <a:r>
            <a:rPr lang="en-US" sz="1400" kern="1200" dirty="0"/>
            <a:t>to </a:t>
          </a:r>
          <a:r>
            <a:rPr lang="en-US" sz="1400" b="1" kern="1200" dirty="0"/>
            <a:t>overcome setup issues </a:t>
          </a:r>
          <a:r>
            <a:rPr lang="en-US" sz="1400" kern="1200" dirty="0"/>
            <a:t>between team members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Various </a:t>
          </a:r>
          <a:r>
            <a:rPr lang="en-US" sz="1800" b="1" kern="1200" dirty="0"/>
            <a:t>challenges in the installation </a:t>
          </a:r>
          <a:r>
            <a:rPr lang="en-US" sz="1400" kern="1200" dirty="0"/>
            <a:t>of packages</a:t>
          </a:r>
          <a:r>
            <a:rPr lang="en-US" sz="1400" b="1" kern="1200" dirty="0"/>
            <a:t> </a:t>
          </a:r>
          <a:r>
            <a:rPr lang="en-US" sz="1400" kern="1200" dirty="0"/>
            <a:t>and imports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long paths, </a:t>
          </a:r>
          <a:r>
            <a:rPr lang="en-US" sz="1400" kern="1200" dirty="0" err="1"/>
            <a:t>AttributeError</a:t>
          </a:r>
          <a:r>
            <a:rPr lang="en-US" sz="1400" kern="1200" dirty="0"/>
            <a:t>: module 'collections' has no attribute 'Callable’ (modify ‘py3k_compat.py ’)</a:t>
          </a:r>
        </a:p>
      </dsp:txBody>
      <dsp:txXfrm>
        <a:off x="0" y="1159914"/>
        <a:ext cx="9170126" cy="1528991"/>
      </dsp:txXfrm>
    </dsp:sp>
    <dsp:sp modelId="{BD74904D-EE68-4EAA-BC3E-D3EB488107EE}">
      <dsp:nvSpPr>
        <dsp:cNvPr id="0" name=""/>
        <dsp:cNvSpPr/>
      </dsp:nvSpPr>
      <dsp:spPr>
        <a:xfrm>
          <a:off x="0" y="2688906"/>
          <a:ext cx="9170126" cy="526689"/>
        </a:xfrm>
        <a:prstGeom prst="roundRect">
          <a:avLst/>
        </a:prstGeom>
        <a:solidFill>
          <a:schemeClr val="accent2">
            <a:hueOff val="1208450"/>
            <a:satOff val="2236"/>
            <a:lumOff val="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FastAPI </a:t>
          </a:r>
          <a:r>
            <a:rPr lang="en-US" sz="1400" b="1" kern="1200" dirty="0"/>
            <a:t>deployment </a:t>
          </a:r>
          <a:r>
            <a:rPr lang="en-US" sz="1400" kern="1200" dirty="0"/>
            <a:t>and </a:t>
          </a:r>
          <a:r>
            <a:rPr lang="en-US" sz="1400" b="1" kern="1200" dirty="0"/>
            <a:t>Basics of </a:t>
          </a:r>
          <a:r>
            <a:rPr lang="en-US" sz="2200" b="1" kern="1200" dirty="0"/>
            <a:t>HTML &amp; templates</a:t>
          </a:r>
          <a:r>
            <a:rPr lang="en-US" sz="1400" kern="1200" dirty="0"/>
            <a:t>.</a:t>
          </a:r>
        </a:p>
      </dsp:txBody>
      <dsp:txXfrm>
        <a:off x="25711" y="2714617"/>
        <a:ext cx="9118704" cy="475267"/>
      </dsp:txXfrm>
    </dsp:sp>
    <dsp:sp modelId="{25B56ED5-03A3-4228-AF56-E5DDC38F9840}">
      <dsp:nvSpPr>
        <dsp:cNvPr id="0" name=""/>
        <dsp:cNvSpPr/>
      </dsp:nvSpPr>
      <dsp:spPr>
        <a:xfrm>
          <a:off x="0" y="3215595"/>
          <a:ext cx="9170126" cy="1315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5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 the trained </a:t>
          </a:r>
          <a:r>
            <a:rPr lang="en-US" sz="1800" b="1" kern="1200" dirty="0"/>
            <a:t>model</a:t>
          </a:r>
          <a:r>
            <a:rPr lang="en-US" sz="1400" b="1" kern="1200" dirty="0"/>
            <a:t> (.h5 and .</a:t>
          </a:r>
          <a:r>
            <a:rPr lang="en-US" sz="1400" b="1" kern="1200" dirty="0" err="1"/>
            <a:t>pkl</a:t>
          </a:r>
          <a:r>
            <a:rPr lang="en-US" sz="1400" b="1" kern="1200" dirty="0"/>
            <a:t>) </a:t>
          </a:r>
          <a:r>
            <a:rPr lang="en-US" sz="1800" b="1" kern="1200" dirty="0"/>
            <a:t>in Python code</a:t>
          </a:r>
          <a:r>
            <a:rPr lang="en-US" sz="1800" kern="1200" dirty="0"/>
            <a:t> </a:t>
          </a:r>
          <a:r>
            <a:rPr lang="en-US" sz="1400" kern="1200" dirty="0"/>
            <a:t>on the local PC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How to </a:t>
          </a:r>
          <a:r>
            <a:rPr lang="en-US" sz="1800" b="1" kern="1200" dirty="0"/>
            <a:t>output images </a:t>
          </a:r>
          <a:r>
            <a:rPr lang="en-US" sz="1400" kern="1200" dirty="0"/>
            <a:t>in the deployment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User Interface </a:t>
          </a:r>
          <a:r>
            <a:rPr lang="en-US" sz="1400" kern="1200" dirty="0"/>
            <a:t>to select an image to generate captions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Used </a:t>
          </a:r>
          <a:r>
            <a:rPr lang="en-US" sz="1600" b="1" kern="1200" dirty="0"/>
            <a:t>GitHub initially </a:t>
          </a:r>
          <a:r>
            <a:rPr lang="en-US" sz="1400" kern="1200" dirty="0"/>
            <a:t>to select images and then </a:t>
          </a:r>
          <a:r>
            <a:rPr lang="en-US" sz="1600" b="1" kern="1200" dirty="0"/>
            <a:t>updated to </a:t>
          </a:r>
          <a:r>
            <a:rPr lang="en-US" sz="1800" b="1" kern="1200" dirty="0"/>
            <a:t>select any of the 8k </a:t>
          </a:r>
          <a:r>
            <a:rPr lang="en-US" sz="1600" b="1" kern="1200" dirty="0"/>
            <a:t>images </a:t>
          </a:r>
          <a:r>
            <a:rPr lang="en-US" sz="1400" kern="1200" dirty="0"/>
            <a:t>saved on the local PC</a:t>
          </a:r>
        </a:p>
      </dsp:txBody>
      <dsp:txXfrm>
        <a:off x="0" y="3215595"/>
        <a:ext cx="9170126" cy="1315406"/>
      </dsp:txXfrm>
    </dsp:sp>
    <dsp:sp modelId="{2256BB50-6BA7-4007-9114-FA53005A654B}">
      <dsp:nvSpPr>
        <dsp:cNvPr id="0" name=""/>
        <dsp:cNvSpPr/>
      </dsp:nvSpPr>
      <dsp:spPr>
        <a:xfrm>
          <a:off x="0" y="4531002"/>
          <a:ext cx="9170126" cy="629702"/>
        </a:xfrm>
        <a:prstGeom prst="roundRect">
          <a:avLst/>
        </a:prstGeom>
        <a:solidFill>
          <a:schemeClr val="accent2">
            <a:hueOff val="1812674"/>
            <a:satOff val="3355"/>
            <a:lumOff val="5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Collaborate</a:t>
          </a:r>
          <a:r>
            <a:rPr lang="en-US" sz="1400" kern="1200" dirty="0"/>
            <a:t> and </a:t>
          </a:r>
          <a:r>
            <a:rPr lang="en-US" sz="2200" b="1" kern="1200" dirty="0"/>
            <a:t>Archive</a:t>
          </a:r>
          <a:r>
            <a:rPr lang="en-US" sz="1400" kern="1200" dirty="0"/>
            <a:t> progressive development in GitHub</a:t>
          </a:r>
        </a:p>
      </dsp:txBody>
      <dsp:txXfrm>
        <a:off x="30740" y="4561742"/>
        <a:ext cx="9108646" cy="568222"/>
      </dsp:txXfrm>
    </dsp:sp>
    <dsp:sp modelId="{4E722648-3749-4DAC-82BB-2EAA9730D7ED}">
      <dsp:nvSpPr>
        <dsp:cNvPr id="0" name=""/>
        <dsp:cNvSpPr/>
      </dsp:nvSpPr>
      <dsp:spPr>
        <a:xfrm>
          <a:off x="0" y="5171737"/>
          <a:ext cx="9170126" cy="629702"/>
        </a:xfrm>
        <a:prstGeom prst="roundRect">
          <a:avLst/>
        </a:prstGeom>
        <a:solidFill>
          <a:schemeClr val="accent2">
            <a:hueOff val="2416899"/>
            <a:satOff val="4473"/>
            <a:lumOff val="7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Started training</a:t>
          </a:r>
          <a:r>
            <a:rPr lang="en-US" sz="2200" kern="1200" dirty="0"/>
            <a:t> </a:t>
          </a:r>
          <a:r>
            <a:rPr lang="en-US" sz="1400" kern="1200" dirty="0"/>
            <a:t>team members </a:t>
          </a:r>
          <a:r>
            <a:rPr lang="en-US" sz="1800" b="1" kern="1200" dirty="0"/>
            <a:t>@ workplace </a:t>
          </a:r>
          <a:r>
            <a:rPr lang="en-US" sz="1400" kern="1200" dirty="0"/>
            <a:t>– </a:t>
          </a:r>
          <a:r>
            <a:rPr lang="en-US" sz="1400" b="1" kern="1200" dirty="0"/>
            <a:t>KEY is </a:t>
          </a:r>
          <a:r>
            <a:rPr lang="en-US" sz="2200" b="1" kern="1200" dirty="0"/>
            <a:t>The Confidence G</a:t>
          </a:r>
          <a:r>
            <a:rPr lang="en-US" sz="1800" b="1" kern="1200" dirty="0"/>
            <a:t>ained</a:t>
          </a:r>
          <a:r>
            <a:rPr lang="en-US" sz="2200" b="1" kern="1200" dirty="0"/>
            <a:t> </a:t>
          </a:r>
          <a:r>
            <a:rPr lang="en-US" sz="1400" kern="1200" dirty="0"/>
            <a:t>in Capstone Project </a:t>
          </a:r>
        </a:p>
      </dsp:txBody>
      <dsp:txXfrm>
        <a:off x="30740" y="5202477"/>
        <a:ext cx="9108646" cy="568222"/>
      </dsp:txXfrm>
    </dsp:sp>
    <dsp:sp modelId="{D32F781F-2CD5-4A38-9A84-39B6DA3AA4BD}">
      <dsp:nvSpPr>
        <dsp:cNvPr id="0" name=""/>
        <dsp:cNvSpPr/>
      </dsp:nvSpPr>
      <dsp:spPr>
        <a:xfrm>
          <a:off x="0" y="5812473"/>
          <a:ext cx="9170126" cy="629702"/>
        </a:xfrm>
        <a:prstGeom prst="roundRect">
          <a:avLst/>
        </a:prstGeom>
        <a:solidFill>
          <a:schemeClr val="accent2">
            <a:hueOff val="3021124"/>
            <a:satOff val="5591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Tested different models </a:t>
          </a:r>
          <a:r>
            <a:rPr lang="en-US" sz="1400" kern="1200" dirty="0"/>
            <a:t>(</a:t>
          </a:r>
          <a:r>
            <a:rPr lang="en-US" sz="1400" kern="1200" dirty="0" err="1"/>
            <a:t>ResNet</a:t>
          </a:r>
          <a:r>
            <a:rPr lang="en-US" sz="1400" kern="1200" dirty="0"/>
            <a:t> 80 &amp; Inception v3) and encountered challenges and lessons leant.</a:t>
          </a:r>
        </a:p>
      </dsp:txBody>
      <dsp:txXfrm>
        <a:off x="30740" y="5843213"/>
        <a:ext cx="9108646" cy="568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9096A-6BEC-4F50-A987-89C6B2DED43C}">
      <dsp:nvSpPr>
        <dsp:cNvPr id="0" name=""/>
        <dsp:cNvSpPr/>
      </dsp:nvSpPr>
      <dsp:spPr>
        <a:xfrm>
          <a:off x="0" y="560"/>
          <a:ext cx="9038423" cy="85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Identified the </a:t>
          </a:r>
          <a:r>
            <a:rPr lang="en-US" sz="2200" b="1" kern="1200" dirty="0"/>
            <a:t>missing images </a:t>
          </a:r>
          <a:r>
            <a:rPr lang="en-US" sz="1700" kern="1200" dirty="0"/>
            <a:t>&amp;</a:t>
          </a:r>
          <a:r>
            <a:rPr lang="en-US" sz="1700" b="1" kern="1200" dirty="0"/>
            <a:t> </a:t>
          </a:r>
          <a:r>
            <a:rPr lang="en-US" sz="1700" kern="1200" dirty="0"/>
            <a:t>respective</a:t>
          </a:r>
          <a:r>
            <a:rPr lang="en-US" sz="1700" b="1" kern="1200" dirty="0"/>
            <a:t> </a:t>
          </a:r>
          <a:r>
            <a:rPr lang="en-US" sz="2200" b="1" kern="1200" dirty="0"/>
            <a:t>captions updated</a:t>
          </a:r>
          <a:endParaRPr lang="en-US" sz="2200" kern="1200" dirty="0"/>
        </a:p>
      </dsp:txBody>
      <dsp:txXfrm>
        <a:off x="41579" y="42139"/>
        <a:ext cx="8955265" cy="768602"/>
      </dsp:txXfrm>
    </dsp:sp>
    <dsp:sp modelId="{7713B6D1-24EF-42B3-9441-A507B40A3956}">
      <dsp:nvSpPr>
        <dsp:cNvPr id="0" name=""/>
        <dsp:cNvSpPr/>
      </dsp:nvSpPr>
      <dsp:spPr>
        <a:xfrm>
          <a:off x="0" y="852320"/>
          <a:ext cx="9038423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7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Dataset</a:t>
          </a:r>
          <a:r>
            <a:rPr lang="en-US" sz="1400" kern="1200" dirty="0"/>
            <a:t> was </a:t>
          </a:r>
          <a:r>
            <a:rPr lang="en-US" sz="1400" b="1" kern="1200" dirty="0"/>
            <a:t>updated to map captions </a:t>
          </a:r>
          <a:r>
            <a:rPr lang="en-US" sz="1400" kern="1200" dirty="0"/>
            <a:t>to image features</a:t>
          </a:r>
          <a:r>
            <a:rPr lang="en-US" sz="1300" kern="1200" dirty="0"/>
            <a:t>.</a:t>
          </a:r>
        </a:p>
      </dsp:txBody>
      <dsp:txXfrm>
        <a:off x="0" y="852320"/>
        <a:ext cx="9038423" cy="231840"/>
      </dsp:txXfrm>
    </dsp:sp>
    <dsp:sp modelId="{6DDCA36F-7366-442D-BBB8-523035CC697C}">
      <dsp:nvSpPr>
        <dsp:cNvPr id="0" name=""/>
        <dsp:cNvSpPr/>
      </dsp:nvSpPr>
      <dsp:spPr>
        <a:xfrm>
          <a:off x="0" y="1084160"/>
          <a:ext cx="9038423" cy="851760"/>
        </a:xfrm>
        <a:prstGeom prst="roundRect">
          <a:avLst/>
        </a:prstGeom>
        <a:solidFill>
          <a:schemeClr val="accent2">
            <a:hueOff val="604225"/>
            <a:satOff val="1118"/>
            <a:lumOff val="1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Initially, used </a:t>
          </a:r>
          <a:r>
            <a:rPr lang="en-US" sz="1800" b="1" kern="1200" dirty="0"/>
            <a:t>GitHub</a:t>
          </a:r>
          <a:r>
            <a:rPr lang="en-US" sz="1900" b="1" kern="1200" dirty="0"/>
            <a:t> </a:t>
          </a:r>
          <a:r>
            <a:rPr lang="en-US" sz="1900" kern="1200" dirty="0"/>
            <a:t>as a </a:t>
          </a:r>
          <a:r>
            <a:rPr lang="en-US" sz="1800" b="1" kern="1200" dirty="0"/>
            <a:t>temp</a:t>
          </a:r>
          <a:r>
            <a:rPr lang="en-US" sz="1900" kern="1200" dirty="0"/>
            <a:t> solution to save input images, then </a:t>
          </a:r>
          <a:r>
            <a:rPr lang="en-US" sz="2200" b="1" kern="1200" dirty="0"/>
            <a:t>learned HTML templates</a:t>
          </a:r>
          <a:r>
            <a:rPr lang="en-US" sz="1900" b="1" kern="1200" dirty="0"/>
            <a:t> </a:t>
          </a:r>
          <a:r>
            <a:rPr lang="en-US" sz="1900" kern="1200" dirty="0"/>
            <a:t>and </a:t>
          </a:r>
          <a:r>
            <a:rPr lang="en-US" sz="1900" b="1" kern="1200" dirty="0"/>
            <a:t>updated </a:t>
          </a:r>
          <a:r>
            <a:rPr lang="en-US" sz="2200" b="1" kern="1200" dirty="0"/>
            <a:t>.</a:t>
          </a:r>
          <a:r>
            <a:rPr lang="en-US" sz="2200" b="1" kern="1200" dirty="0" err="1"/>
            <a:t>py</a:t>
          </a:r>
          <a:r>
            <a:rPr lang="en-US" sz="2200" b="1" kern="1200" dirty="0"/>
            <a:t> code &amp; UI</a:t>
          </a:r>
          <a:r>
            <a:rPr lang="en-US" sz="2200" kern="1200" dirty="0"/>
            <a:t>.</a:t>
          </a:r>
        </a:p>
      </dsp:txBody>
      <dsp:txXfrm>
        <a:off x="41579" y="1125739"/>
        <a:ext cx="8955265" cy="768602"/>
      </dsp:txXfrm>
    </dsp:sp>
    <dsp:sp modelId="{E3CF1CE7-32BF-4D42-8AE8-412BA7CA7E37}">
      <dsp:nvSpPr>
        <dsp:cNvPr id="0" name=""/>
        <dsp:cNvSpPr/>
      </dsp:nvSpPr>
      <dsp:spPr>
        <a:xfrm>
          <a:off x="0" y="1958960"/>
          <a:ext cx="9038423" cy="851760"/>
        </a:xfrm>
        <a:prstGeom prst="roundRect">
          <a:avLst/>
        </a:prstGeom>
        <a:solidFill>
          <a:schemeClr val="accent2">
            <a:hueOff val="1208450"/>
            <a:satOff val="2236"/>
            <a:lumOff val="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Web Deployment </a:t>
          </a:r>
          <a:r>
            <a:rPr lang="en-US" sz="1900" b="1" kern="1200" dirty="0"/>
            <a:t>– storing </a:t>
          </a:r>
          <a:r>
            <a:rPr lang="en-US" sz="1900" kern="1200" dirty="0"/>
            <a:t>model (.h5) &amp; features (.</a:t>
          </a:r>
          <a:r>
            <a:rPr lang="en-US" sz="1900" kern="1200" dirty="0" err="1"/>
            <a:t>pkl</a:t>
          </a:r>
          <a:r>
            <a:rPr lang="en-US" sz="1900" kern="1200" dirty="0"/>
            <a:t>) </a:t>
          </a:r>
          <a:r>
            <a:rPr lang="en-US" sz="1900" b="1" kern="1200" dirty="0"/>
            <a:t>– </a:t>
          </a:r>
          <a:r>
            <a:rPr lang="en-US" sz="1900" kern="1200" dirty="0"/>
            <a:t>exploring to </a:t>
          </a:r>
          <a:r>
            <a:rPr lang="en-US" sz="2200" b="1" kern="1200" dirty="0"/>
            <a:t>use Git LFS</a:t>
          </a:r>
          <a:endParaRPr lang="en-US" sz="2200" kern="1200" dirty="0"/>
        </a:p>
      </dsp:txBody>
      <dsp:txXfrm>
        <a:off x="41579" y="2000539"/>
        <a:ext cx="8955265" cy="768602"/>
      </dsp:txXfrm>
    </dsp:sp>
    <dsp:sp modelId="{60FF0547-4D55-4FF2-9E65-A9742CD8E9AB}">
      <dsp:nvSpPr>
        <dsp:cNvPr id="0" name=""/>
        <dsp:cNvSpPr/>
      </dsp:nvSpPr>
      <dsp:spPr>
        <a:xfrm>
          <a:off x="0" y="2833760"/>
          <a:ext cx="9038423" cy="851760"/>
        </a:xfrm>
        <a:prstGeom prst="roundRect">
          <a:avLst/>
        </a:prstGeom>
        <a:solidFill>
          <a:schemeClr val="accent2">
            <a:hueOff val="1812674"/>
            <a:satOff val="3355"/>
            <a:lumOff val="5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</a:t>
          </a:r>
          <a:r>
            <a:rPr lang="en-US" sz="1600" b="1" kern="1200" dirty="0"/>
            <a:t>system limitations, </a:t>
          </a:r>
          <a:r>
            <a:rPr lang="en-US" sz="1600" kern="1200" dirty="0"/>
            <a:t>testing was </a:t>
          </a:r>
          <a:r>
            <a:rPr lang="en-US" sz="2200" b="1" kern="1200" dirty="0"/>
            <a:t>longer time </a:t>
          </a:r>
          <a:r>
            <a:rPr lang="en-US" sz="1600" kern="1200" dirty="0"/>
            <a:t>and </a:t>
          </a:r>
          <a:r>
            <a:rPr lang="en-US" sz="2200" b="1" kern="1200" dirty="0"/>
            <a:t>crashes </a:t>
          </a:r>
          <a:r>
            <a:rPr lang="en-US" sz="1600" b="0" kern="1200" dirty="0"/>
            <a:t>observed.</a:t>
          </a:r>
        </a:p>
      </dsp:txBody>
      <dsp:txXfrm>
        <a:off x="41579" y="2875339"/>
        <a:ext cx="8955265" cy="768602"/>
      </dsp:txXfrm>
    </dsp:sp>
    <dsp:sp modelId="{B3B0D2D2-6723-4B70-AE88-2444E1286440}">
      <dsp:nvSpPr>
        <dsp:cNvPr id="0" name=""/>
        <dsp:cNvSpPr/>
      </dsp:nvSpPr>
      <dsp:spPr>
        <a:xfrm>
          <a:off x="0" y="3685520"/>
          <a:ext cx="9038423" cy="90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7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Reduced epochs and using data in small batches.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Created a new module to deal with it and easy to load dev, test and train dataset.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Above module gave us the liberty to use data in small chunks to keep it going</a:t>
          </a:r>
        </a:p>
      </dsp:txBody>
      <dsp:txXfrm>
        <a:off x="0" y="3685520"/>
        <a:ext cx="9038423" cy="901286"/>
      </dsp:txXfrm>
    </dsp:sp>
    <dsp:sp modelId="{E91995A0-AE1F-4A9D-B1FE-B06013D09F26}">
      <dsp:nvSpPr>
        <dsp:cNvPr id="0" name=""/>
        <dsp:cNvSpPr/>
      </dsp:nvSpPr>
      <dsp:spPr>
        <a:xfrm>
          <a:off x="0" y="4586806"/>
          <a:ext cx="9038423" cy="851760"/>
        </a:xfrm>
        <a:prstGeom prst="roundRect">
          <a:avLst/>
        </a:prstGeom>
        <a:solidFill>
          <a:schemeClr val="accent2">
            <a:hueOff val="2416899"/>
            <a:satOff val="4473"/>
            <a:lumOff val="7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During Course </a:t>
          </a:r>
          <a:r>
            <a:rPr lang="en-US" sz="1600" b="0" kern="1200" dirty="0"/>
            <a:t>time</a:t>
          </a:r>
          <a:r>
            <a:rPr lang="en-US" sz="1600" kern="1200" dirty="0"/>
            <a:t>, it was </a:t>
          </a:r>
          <a:r>
            <a:rPr lang="en-US" sz="1800" b="1" kern="1200" dirty="0"/>
            <a:t>Quick learning </a:t>
          </a:r>
          <a:r>
            <a:rPr lang="en-US" sz="1600" b="1" kern="1200" dirty="0"/>
            <a:t>– </a:t>
          </a:r>
          <a:r>
            <a:rPr lang="en-US" sz="1600" kern="1200" dirty="0"/>
            <a:t>balancing</a:t>
          </a:r>
          <a:r>
            <a:rPr lang="en-US" sz="1600" b="1" kern="1200" dirty="0"/>
            <a:t> office work, lab tests, MH1, MH2 &amp; main-H per Unit, then Weekly CFP &amp; CFU – </a:t>
          </a:r>
          <a:r>
            <a:rPr lang="en-US" sz="2200" b="1" kern="1200" dirty="0"/>
            <a:t>Now Feel Confident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after connecting dots in Capstone</a:t>
          </a:r>
        </a:p>
      </dsp:txBody>
      <dsp:txXfrm>
        <a:off x="41579" y="4628385"/>
        <a:ext cx="8955265" cy="768602"/>
      </dsp:txXfrm>
    </dsp:sp>
    <dsp:sp modelId="{56C891F1-808D-4870-AACA-C282ADE7A468}">
      <dsp:nvSpPr>
        <dsp:cNvPr id="0" name=""/>
        <dsp:cNvSpPr/>
      </dsp:nvSpPr>
      <dsp:spPr>
        <a:xfrm>
          <a:off x="0" y="5461606"/>
          <a:ext cx="9038423" cy="851760"/>
        </a:xfrm>
        <a:prstGeom prst="roundRect">
          <a:avLst/>
        </a:prstGeom>
        <a:solidFill>
          <a:schemeClr val="accent2">
            <a:hueOff val="3021124"/>
            <a:satOff val="5591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Challenges in </a:t>
          </a:r>
          <a:r>
            <a:rPr lang="en-US" sz="1400" b="1" kern="1200" dirty="0"/>
            <a:t>moving from </a:t>
          </a:r>
          <a:r>
            <a:rPr lang="en-US" sz="2200" b="1" kern="1200" dirty="0"/>
            <a:t>G-Collab to local PC </a:t>
          </a:r>
          <a:r>
            <a:rPr lang="en-US" sz="1400" kern="1200" dirty="0"/>
            <a:t>and now its </a:t>
          </a:r>
          <a:r>
            <a:rPr lang="en-US" sz="2200" b="1" kern="1200" dirty="0"/>
            <a:t>Full-Fledged Local </a:t>
          </a:r>
          <a:r>
            <a:rPr lang="en-US" sz="1400" kern="1200" dirty="0"/>
            <a:t>deployment</a:t>
          </a:r>
        </a:p>
      </dsp:txBody>
      <dsp:txXfrm>
        <a:off x="41579" y="5503185"/>
        <a:ext cx="8955265" cy="768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4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9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8/12/2023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8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lorful pencils and books">
            <a:extLst>
              <a:ext uri="{FF2B5EF4-FFF2-40B4-BE49-F238E27FC236}">
                <a16:creationId xmlns:a16="http://schemas.microsoft.com/office/drawing/2014/main" id="{53BB002C-8382-E066-C11A-004A27FF8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69" r="-1" b="55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3DFA5-1240-3539-3CAD-4E7400A3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469" y="1095137"/>
            <a:ext cx="7063739" cy="113948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Automatic Image Captioning </a:t>
            </a: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Phase-2 Review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Group-15, Cohort-20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3DCC-319C-8222-DBBC-23C0B6A8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77" y="3252994"/>
            <a:ext cx="8208854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Mentor: </a:t>
            </a:r>
            <a:r>
              <a:rPr lang="en-US" b="1" dirty="0">
                <a:solidFill>
                  <a:srgbClr val="FFFF00"/>
                </a:solidFill>
              </a:rPr>
              <a:t>Brahmani</a:t>
            </a:r>
            <a:r>
              <a:rPr lang="en-US" dirty="0">
                <a:solidFill>
                  <a:srgbClr val="FFFF00"/>
                </a:solidFill>
              </a:rPr>
              <a:t> Nutakki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Team (3): </a:t>
            </a:r>
            <a:r>
              <a:rPr lang="en-US" b="1" dirty="0">
                <a:solidFill>
                  <a:srgbClr val="FFFF00"/>
                </a:solidFill>
              </a:rPr>
              <a:t>Hanumanth</a:t>
            </a:r>
            <a:r>
              <a:rPr lang="en-US" dirty="0">
                <a:solidFill>
                  <a:srgbClr val="FFFF00"/>
                </a:solidFill>
              </a:rPr>
              <a:t> Sangewar, </a:t>
            </a:r>
            <a:r>
              <a:rPr lang="en-US" b="1" dirty="0">
                <a:solidFill>
                  <a:srgbClr val="FFFF00"/>
                </a:solidFill>
              </a:rPr>
              <a:t>Ritesh</a:t>
            </a:r>
            <a:r>
              <a:rPr lang="en-US" dirty="0">
                <a:solidFill>
                  <a:srgbClr val="FFFF00"/>
                </a:solidFill>
              </a:rPr>
              <a:t> K Singh and </a:t>
            </a:r>
            <a:r>
              <a:rPr lang="en-US" b="1" dirty="0">
                <a:solidFill>
                  <a:srgbClr val="FFFF00"/>
                </a:solidFill>
              </a:rPr>
              <a:t>Raheem</a:t>
            </a:r>
            <a:r>
              <a:rPr lang="en-US" dirty="0">
                <a:solidFill>
                  <a:srgbClr val="FFFF00"/>
                </a:solidFill>
              </a:rPr>
              <a:t> Baig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12</a:t>
            </a:r>
            <a:r>
              <a:rPr lang="en-US" baseline="30000" dirty="0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394238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2D70A3-AF0F-4E72-91EE-08AB1EB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B163F-62B1-49F8-B81B-B33A5A2D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DCCC2BE1-3FC7-41DA-96F6-FF6B0D21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06D3CE-5B74-4CF1-B927-310070D4E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F1BE2B-90E4-483B-98FF-C2AF40C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227DC2-9D48-4FA8-BA9D-1E9C1DE69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8920D5-FE36-42C4-864E-EFFE05ACC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4E0D42-66E0-436E-A648-D531B43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5B7ACE-1E53-4999-89EC-AF99EDC4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Oval 4">
            <a:extLst>
              <a:ext uri="{FF2B5EF4-FFF2-40B4-BE49-F238E27FC236}">
                <a16:creationId xmlns:a16="http://schemas.microsoft.com/office/drawing/2014/main" id="{969408F1-73B4-4BB5-A4BF-3517F2A8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5157087-196B-494D-9526-33E29F4C8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80" y="0"/>
            <a:ext cx="2851120" cy="2950272"/>
          </a:xfrm>
          <a:custGeom>
            <a:avLst/>
            <a:gdLst>
              <a:gd name="connsiteX0" fmla="*/ 283588 w 3086667"/>
              <a:gd name="connsiteY0" fmla="*/ 0 h 3194011"/>
              <a:gd name="connsiteX1" fmla="*/ 3086667 w 3086667"/>
              <a:gd name="connsiteY1" fmla="*/ 0 h 3194011"/>
              <a:gd name="connsiteX2" fmla="*/ 3086667 w 3086667"/>
              <a:gd name="connsiteY2" fmla="*/ 2967523 h 3194011"/>
              <a:gd name="connsiteX3" fmla="*/ 2964628 w 3086667"/>
              <a:gd name="connsiteY3" fmla="*/ 3026312 h 3194011"/>
              <a:gd name="connsiteX4" fmla="*/ 2133985 w 3086667"/>
              <a:gd name="connsiteY4" fmla="*/ 3194011 h 3194011"/>
              <a:gd name="connsiteX5" fmla="*/ 0 w 3086667"/>
              <a:gd name="connsiteY5" fmla="*/ 1060026 h 3194011"/>
              <a:gd name="connsiteX6" fmla="*/ 257561 w 3086667"/>
              <a:gd name="connsiteY6" fmla="*/ 42842 h 319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667" h="3194011">
                <a:moveTo>
                  <a:pt x="283588" y="0"/>
                </a:moveTo>
                <a:lnTo>
                  <a:pt x="3086667" y="0"/>
                </a:lnTo>
                <a:lnTo>
                  <a:pt x="3086667" y="2967523"/>
                </a:lnTo>
                <a:lnTo>
                  <a:pt x="2964628" y="3026312"/>
                </a:lnTo>
                <a:cubicBezTo>
                  <a:pt x="2709322" y="3134298"/>
                  <a:pt x="2428627" y="3194011"/>
                  <a:pt x="2133985" y="3194011"/>
                </a:cubicBezTo>
                <a:cubicBezTo>
                  <a:pt x="955418" y="3194011"/>
                  <a:pt x="0" y="2238593"/>
                  <a:pt x="0" y="1060026"/>
                </a:cubicBezTo>
                <a:cubicBezTo>
                  <a:pt x="0" y="691724"/>
                  <a:pt x="93303" y="345214"/>
                  <a:pt x="257561" y="428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987D88B6-B3A8-42D1-9C1E-F7856194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6279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60C18525-E677-4E06-BB4B-01FB5C2D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3913" y="2287717"/>
            <a:ext cx="3001390" cy="300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DCC18-E0E0-6182-F471-967BF5215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6" r="16399"/>
          <a:stretch/>
        </p:blipFill>
        <p:spPr>
          <a:xfrm rot="239414">
            <a:off x="2599141" y="526453"/>
            <a:ext cx="5740638" cy="4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871" y="2182798"/>
            <a:ext cx="7256463" cy="14245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Backup 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Slides from Phase1 Review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8</a:t>
            </a:r>
            <a:r>
              <a:rPr lang="en-US" sz="4400" baseline="30000" dirty="0">
                <a:solidFill>
                  <a:srgbClr val="0070C0"/>
                </a:solidFill>
              </a:rPr>
              <a:t>th</a:t>
            </a:r>
            <a:r>
              <a:rPr lang="en-US" sz="4400" dirty="0">
                <a:solidFill>
                  <a:srgbClr val="0070C0"/>
                </a:solidFill>
              </a:rPr>
              <a:t> July 2023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576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33" y="312904"/>
            <a:ext cx="6479594" cy="82782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Phase 1: Status Summary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E66D-F899-436F-8DA1-4E4B6848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16" y="1445316"/>
            <a:ext cx="11322379" cy="4351338"/>
          </a:xfrm>
        </p:spPr>
        <p:txBody>
          <a:bodyPr>
            <a:normAutofit/>
          </a:bodyPr>
          <a:lstStyle/>
          <a:p>
            <a:r>
              <a:rPr lang="en-US" b="1" dirty="0"/>
              <a:t>Research/Study</a:t>
            </a:r>
          </a:p>
          <a:p>
            <a:pPr lvl="1"/>
            <a:r>
              <a:rPr lang="en-US" dirty="0"/>
              <a:t>Various papers (arxiv.org), AIML-related internet content, and Kaggle solutions</a:t>
            </a:r>
          </a:p>
          <a:p>
            <a:pPr lvl="1"/>
            <a:r>
              <a:rPr lang="en-US" dirty="0"/>
              <a:t>Understand the various implementations available and learn from available code</a:t>
            </a:r>
          </a:p>
          <a:p>
            <a:r>
              <a:rPr lang="en-US" dirty="0"/>
              <a:t>Got </a:t>
            </a:r>
            <a:r>
              <a:rPr lang="en-US" b="1" dirty="0"/>
              <a:t>hands-on</a:t>
            </a:r>
            <a:r>
              <a:rPr lang="en-US" dirty="0"/>
              <a:t> with various tools, setup, and Python AIML libs </a:t>
            </a:r>
          </a:p>
          <a:p>
            <a:pPr lvl="1"/>
            <a:r>
              <a:rPr lang="en-US" b="1" dirty="0"/>
              <a:t>GIT</a:t>
            </a:r>
            <a:r>
              <a:rPr lang="en-US" dirty="0"/>
              <a:t> – created a new repository &amp; practice how to co-work as a team</a:t>
            </a:r>
          </a:p>
          <a:p>
            <a:pPr lvl="1"/>
            <a:r>
              <a:rPr lang="en-US" b="1" dirty="0"/>
              <a:t>Local setup</a:t>
            </a:r>
            <a:r>
              <a:rPr lang="en-US" dirty="0"/>
              <a:t> (VSCode and JupyterLab) – To work on code development individually</a:t>
            </a:r>
          </a:p>
          <a:p>
            <a:pPr lvl="1"/>
            <a:r>
              <a:rPr lang="en-US" dirty="0"/>
              <a:t>Learnt </a:t>
            </a:r>
            <a:r>
              <a:rPr lang="en-US" b="1" dirty="0"/>
              <a:t>Python logging </a:t>
            </a:r>
            <a:r>
              <a:rPr lang="en-US" dirty="0"/>
              <a:t>and used it to </a:t>
            </a:r>
            <a:r>
              <a:rPr lang="en-US" b="1" dirty="0"/>
              <a:t>fine-tune</a:t>
            </a:r>
            <a:r>
              <a:rPr lang="en-US" dirty="0"/>
              <a:t> the model implementation</a:t>
            </a:r>
          </a:p>
          <a:p>
            <a:r>
              <a:rPr lang="en-US" b="1" dirty="0"/>
              <a:t>Implementation</a:t>
            </a:r>
          </a:p>
          <a:p>
            <a:pPr lvl="1"/>
            <a:r>
              <a:rPr lang="en-US" b="1" dirty="0"/>
              <a:t>Selected model </a:t>
            </a:r>
            <a:r>
              <a:rPr lang="en-US" dirty="0"/>
              <a:t>based on the research and reference code</a:t>
            </a:r>
          </a:p>
          <a:p>
            <a:pPr lvl="1"/>
            <a:r>
              <a:rPr lang="en-US" b="1" dirty="0"/>
              <a:t>CNN</a:t>
            </a:r>
            <a:r>
              <a:rPr lang="en-US" dirty="0"/>
              <a:t> for training images – used VGG16 to extract the features</a:t>
            </a:r>
          </a:p>
          <a:p>
            <a:pPr lvl="1"/>
            <a:r>
              <a:rPr lang="en-US" dirty="0"/>
              <a:t>Applied </a:t>
            </a:r>
            <a:r>
              <a:rPr lang="en-US" b="1" dirty="0"/>
              <a:t>Various Text Clean/process</a:t>
            </a:r>
            <a:r>
              <a:rPr lang="en-US" dirty="0"/>
              <a:t> techniques and Tokenized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b="1" dirty="0">
                <a:cs typeface="Calibri"/>
              </a:rPr>
              <a:t>Caption Generation </a:t>
            </a:r>
            <a:r>
              <a:rPr lang="en-US" dirty="0">
                <a:cs typeface="Calibri"/>
              </a:rPr>
              <a:t>- Used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LSTM</a:t>
            </a:r>
            <a:r>
              <a:rPr lang="en-US" dirty="0">
                <a:ea typeface="+mn-lt"/>
                <a:cs typeface="+mn-lt"/>
              </a:rPr>
              <a:t> to generate captions from the feature vectors and tokens fed to it.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dirty="0">
                <a:cs typeface="Calibri"/>
              </a:rPr>
              <a:t>Base model </a:t>
            </a:r>
            <a:r>
              <a:rPr lang="en-US" b="1" dirty="0">
                <a:cs typeface="Calibri"/>
              </a:rPr>
              <a:t>ready with training done on entire flickr8K dataset 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cs typeface="Calibri"/>
              </a:rPr>
              <a:t>reviewed by Mentor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21" y="122220"/>
            <a:ext cx="5176087" cy="56168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Learning and Challenges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850B-E3DD-4D71-81EE-B00D88B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3" y="595045"/>
            <a:ext cx="11475346" cy="577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Learnings</a:t>
            </a:r>
            <a:r>
              <a:rPr lang="en-US" sz="1800" dirty="0"/>
              <a:t>:</a:t>
            </a:r>
          </a:p>
          <a:p>
            <a:r>
              <a:rPr lang="en-US" sz="1600" dirty="0"/>
              <a:t>Overall, </a:t>
            </a:r>
            <a:r>
              <a:rPr lang="en-US" sz="1600" b="1" dirty="0"/>
              <a:t>Experienced as Core Developer </a:t>
            </a:r>
            <a:r>
              <a:rPr lang="en-US" sz="1600" dirty="0"/>
              <a:t>during the capstone project phase, after a long time</a:t>
            </a:r>
          </a:p>
          <a:p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generate feature vectors </a:t>
            </a:r>
            <a:r>
              <a:rPr lang="en-US" sz="1600" dirty="0">
                <a:ea typeface="+mn-lt"/>
                <a:cs typeface="+mn-lt"/>
              </a:rPr>
              <a:t>from the images using CNN.</a:t>
            </a:r>
            <a:endParaRPr lang="en-US" sz="1600" dirty="0"/>
          </a:p>
          <a:p>
            <a:pPr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feed both feature vectors and tokens </a:t>
            </a:r>
            <a:r>
              <a:rPr lang="en-US" sz="1600" dirty="0">
                <a:ea typeface="+mn-lt"/>
                <a:cs typeface="+mn-lt"/>
              </a:rPr>
              <a:t>to an LSTM network.</a:t>
            </a: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GIT, VSCode, JulyperLab,</a:t>
            </a:r>
            <a:r>
              <a:rPr lang="en-US" sz="1600" dirty="0">
                <a:ea typeface="+mn-lt"/>
                <a:cs typeface="+mn-lt"/>
              </a:rPr>
              <a:t> Python </a:t>
            </a:r>
            <a:r>
              <a:rPr lang="en-US" sz="1600" b="1" dirty="0">
                <a:ea typeface="+mn-lt"/>
                <a:cs typeface="+mn-lt"/>
              </a:rPr>
              <a:t>Logging,</a:t>
            </a:r>
            <a:r>
              <a:rPr lang="en-US" sz="1600" dirty="0">
                <a:ea typeface="+mn-lt"/>
                <a:cs typeface="+mn-lt"/>
              </a:rPr>
              <a:t> and setting up the development </a:t>
            </a:r>
            <a:r>
              <a:rPr lang="en-US" sz="1600" b="1" dirty="0">
                <a:ea typeface="+mn-lt"/>
                <a:cs typeface="+mn-lt"/>
              </a:rPr>
              <a:t>environment in local PC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lvl="1">
              <a:buClr>
                <a:srgbClr val="487383"/>
              </a:buClr>
            </a:pPr>
            <a:r>
              <a:rPr lang="en-US" sz="1400" dirty="0">
                <a:ea typeface="+mn-lt"/>
                <a:cs typeface="+mn-lt"/>
              </a:rPr>
              <a:t>All learning earlier during the course was in Google Collab &amp; TalentSprint-LMS.</a:t>
            </a:r>
          </a:p>
          <a:p>
            <a:pPr>
              <a:buClr>
                <a:srgbClr val="487383"/>
              </a:buClr>
            </a:pPr>
            <a:r>
              <a:rPr lang="en-US" sz="1600" b="1" dirty="0"/>
              <a:t>Literature Research</a:t>
            </a:r>
            <a:r>
              <a:rPr lang="en-US" sz="1600" dirty="0"/>
              <a:t>, refer to </a:t>
            </a:r>
            <a:r>
              <a:rPr lang="en-US" sz="1600" b="1" dirty="0"/>
              <a:t>internet</a:t>
            </a:r>
            <a:r>
              <a:rPr lang="en-US" sz="1600" dirty="0"/>
              <a:t> content and </a:t>
            </a:r>
            <a:r>
              <a:rPr lang="en-US" sz="1600" b="1" dirty="0"/>
              <a:t>understand the available/implemented code </a:t>
            </a:r>
            <a:r>
              <a:rPr lang="en-US" sz="1600" dirty="0"/>
              <a:t>to design our project model,</a:t>
            </a:r>
          </a:p>
          <a:p>
            <a:pPr>
              <a:buClr>
                <a:srgbClr val="487383"/>
              </a:buClr>
            </a:pPr>
            <a:endParaRPr lang="en-US" sz="1600" dirty="0"/>
          </a:p>
          <a:p>
            <a:pPr marL="0" indent="0">
              <a:buClr>
                <a:srgbClr val="487383"/>
              </a:buClr>
              <a:buNone/>
            </a:pPr>
            <a:r>
              <a:rPr lang="en-US" sz="1800" b="1" dirty="0">
                <a:solidFill>
                  <a:srgbClr val="0070C0"/>
                </a:solidFill>
                <a:ea typeface="+mn-lt"/>
                <a:cs typeface="+mn-lt"/>
              </a:rPr>
              <a:t>Challenges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>
              <a:cs typeface="Calibri"/>
            </a:endParaRP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Encountered issues in training </a:t>
            </a:r>
            <a:r>
              <a:rPr lang="en-US" sz="1600" dirty="0">
                <a:ea typeface="+mn-lt"/>
                <a:cs typeface="+mn-lt"/>
              </a:rPr>
              <a:t>the base model on the entire flickr8K dataset,</a:t>
            </a:r>
          </a:p>
          <a:p>
            <a:pPr lvl="1"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Google </a:t>
            </a:r>
            <a:r>
              <a:rPr lang="en-US" sz="1600" b="1" dirty="0">
                <a:ea typeface="+mn-lt"/>
                <a:cs typeface="+mn-lt"/>
              </a:rPr>
              <a:t>Collab session was crashing </a:t>
            </a:r>
            <a:r>
              <a:rPr lang="en-US" sz="1600" dirty="0">
                <a:ea typeface="+mn-lt"/>
                <a:cs typeface="+mn-lt"/>
              </a:rPr>
              <a:t>frequently. </a:t>
            </a:r>
          </a:p>
          <a:p>
            <a:pPr lvl="1"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Shifted development environment </a:t>
            </a:r>
            <a:r>
              <a:rPr lang="en-US" sz="1600" dirty="0">
                <a:ea typeface="+mn-lt"/>
                <a:cs typeface="+mn-lt"/>
              </a:rPr>
              <a:t>to Ipython/ VS4 to get around crash issues</a:t>
            </a:r>
            <a:endParaRPr lang="en-US" sz="1600" dirty="0"/>
          </a:p>
          <a:p>
            <a:r>
              <a:rPr lang="en-US" sz="1600" b="1" dirty="0"/>
              <a:t>Caption Generation was tricky</a:t>
            </a:r>
          </a:p>
          <a:p>
            <a:pPr lvl="1"/>
            <a:r>
              <a:rPr lang="en-US" sz="1600" dirty="0"/>
              <a:t>Some </a:t>
            </a:r>
            <a:r>
              <a:rPr lang="en-US" sz="1600" b="1" dirty="0"/>
              <a:t>captions were empty </a:t>
            </a:r>
            <a:r>
              <a:rPr lang="en-US" sz="1600" dirty="0"/>
              <a:t>after initial text cleaning</a:t>
            </a:r>
          </a:p>
          <a:p>
            <a:pPr lvl="1"/>
            <a:r>
              <a:rPr lang="en-US" sz="1600" dirty="0"/>
              <a:t>Used Python </a:t>
            </a:r>
            <a:r>
              <a:rPr lang="en-US" sz="1600" b="1" dirty="0"/>
              <a:t>Logging libs to debug </a:t>
            </a:r>
            <a:r>
              <a:rPr lang="en-US" sz="1600" dirty="0"/>
              <a:t>and fine tune Caption </a:t>
            </a:r>
          </a:p>
          <a:p>
            <a:r>
              <a:rPr lang="en-US" sz="1600" dirty="0"/>
              <a:t>There were </a:t>
            </a:r>
            <a:r>
              <a:rPr lang="en-US" sz="1600" b="1" dirty="0"/>
              <a:t>some missing images </a:t>
            </a:r>
            <a:r>
              <a:rPr lang="en-US" sz="1600" dirty="0"/>
              <a:t>corresponding to captions present in the tokens file</a:t>
            </a:r>
          </a:p>
          <a:p>
            <a:pPr lvl="1"/>
            <a:r>
              <a:rPr lang="en-US" sz="1600" dirty="0"/>
              <a:t>After a </a:t>
            </a:r>
            <a:r>
              <a:rPr lang="en-US" sz="1600" b="1" dirty="0"/>
              <a:t>keen look </a:t>
            </a:r>
            <a:r>
              <a:rPr lang="en-US" sz="1600" dirty="0"/>
              <a:t>at the logging and images vs captions, we found missing images and</a:t>
            </a:r>
            <a:r>
              <a:rPr lang="en-US" sz="1600" b="1" dirty="0"/>
              <a:t> corrected/removed the related captions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0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190" y="174697"/>
            <a:ext cx="3279200" cy="3547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Implementation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59E210-702B-4BDA-BEDC-BC481949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605" y="815681"/>
            <a:ext cx="5502542" cy="5920384"/>
          </a:xfr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27B18C-7E13-4F34-B15F-9D824E34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4" y="815682"/>
            <a:ext cx="4802855" cy="5920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32FD69-B07E-4833-B21F-0825EE5BB9FE}"/>
              </a:ext>
            </a:extLst>
          </p:cNvPr>
          <p:cNvSpPr txBox="1"/>
          <p:nvPr/>
        </p:nvSpPr>
        <p:spPr>
          <a:xfrm>
            <a:off x="1856510" y="529419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-VGG16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B677-4F83-45B9-BDC5-34A8A45A1D41}"/>
              </a:ext>
            </a:extLst>
          </p:cNvPr>
          <p:cNvSpPr txBox="1"/>
          <p:nvPr/>
        </p:nvSpPr>
        <p:spPr>
          <a:xfrm>
            <a:off x="7827818" y="476657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+ LSTM</a:t>
            </a:r>
          </a:p>
        </p:txBody>
      </p:sp>
    </p:spTree>
    <p:extLst>
      <p:ext uri="{BB962C8B-B14F-4D97-AF65-F5344CB8AC3E}">
        <p14:creationId xmlns:p14="http://schemas.microsoft.com/office/powerpoint/2010/main" val="60629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DE1-CAC6-B262-CB1B-F1A4F7F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54383"/>
            <a:ext cx="2575558" cy="85600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Timelines</a:t>
            </a:r>
            <a:endParaRPr lang="en-IN" sz="3600" dirty="0">
              <a:solidFill>
                <a:srgbClr val="0070C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A11A52-A3F8-A5C4-830F-12A7FDDE7A99}"/>
              </a:ext>
            </a:extLst>
          </p:cNvPr>
          <p:cNvGrpSpPr/>
          <p:nvPr/>
        </p:nvGrpSpPr>
        <p:grpSpPr>
          <a:xfrm>
            <a:off x="315685" y="2580764"/>
            <a:ext cx="2855509" cy="3401271"/>
            <a:chOff x="779226" y="3306485"/>
            <a:chExt cx="1980000" cy="27350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57B8D9-41FF-4708-008E-17AE41336BBB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Phase#1 – 1</a:t>
              </a:r>
              <a:r>
                <a:rPr lang="en-US" sz="1400" kern="1200" baseline="30000" dirty="0">
                  <a:latin typeface="+mj-lt"/>
                </a:rPr>
                <a:t>st</a:t>
              </a:r>
              <a:r>
                <a:rPr lang="en-US" sz="1400" kern="1200" dirty="0">
                  <a:latin typeface="+mj-lt"/>
                </a:rPr>
                <a:t> July’23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38BBB-44E4-6021-1F0B-601D420027A0}"/>
                </a:ext>
              </a:extLst>
            </p:cNvPr>
            <p:cNvSpPr/>
            <p:nvPr/>
          </p:nvSpPr>
          <p:spPr>
            <a:xfrm>
              <a:off x="779226" y="3773714"/>
              <a:ext cx="1980000" cy="1898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Literature Reading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Understand available implementation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Proposal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model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and test for 8K Flicker 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16529-9708-18D0-E8FA-AD9A18B0A48F}"/>
                </a:ext>
              </a:extLst>
            </p:cNvPr>
            <p:cNvSpPr/>
            <p:nvPr/>
          </p:nvSpPr>
          <p:spPr>
            <a:xfrm>
              <a:off x="779226" y="3306485"/>
              <a:ext cx="1980000" cy="452715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447728-4A0B-E4AE-2B6D-0B4DA4DEAA1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B55E4-F3A1-630F-6767-732A6495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82B264-E739-FF63-4441-4662A7C5E75B}"/>
              </a:ext>
            </a:extLst>
          </p:cNvPr>
          <p:cNvGrpSpPr/>
          <p:nvPr/>
        </p:nvGrpSpPr>
        <p:grpSpPr>
          <a:xfrm>
            <a:off x="3127733" y="2059399"/>
            <a:ext cx="2866904" cy="3383221"/>
            <a:chOff x="771325" y="3320999"/>
            <a:chExt cx="1987901" cy="272048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43C986-F74C-4767-3285-DB98594DB543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Phase#2 – 16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C3A43-C1E8-3F60-7396-5A8788D3D3B7}"/>
                </a:ext>
              </a:extLst>
            </p:cNvPr>
            <p:cNvSpPr/>
            <p:nvPr/>
          </p:nvSpPr>
          <p:spPr>
            <a:xfrm>
              <a:off x="771325" y="3740235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debug &amp; fine tuning the model to 8K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the 8K dataset experience to 30K Flicker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other implementations available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70BA73-A263-A318-14EB-11468B0A8D9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50192F-337D-8B2C-62CF-E7072997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69B00C-1A78-1A7C-2A20-E4EDBF8BB99D}"/>
              </a:ext>
            </a:extLst>
          </p:cNvPr>
          <p:cNvGrpSpPr/>
          <p:nvPr/>
        </p:nvGrpSpPr>
        <p:grpSpPr>
          <a:xfrm>
            <a:off x="5988939" y="1496399"/>
            <a:ext cx="2855509" cy="3383221"/>
            <a:chOff x="779226" y="3320999"/>
            <a:chExt cx="1980000" cy="272048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FBAE89-756D-9258-7478-47C1F9FDAC52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880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Phase#3 – 30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7CF539-3B5B-1AA9-E6DA-ADE9DAC03C3D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Deploy model to local server and test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Fine Tune the model to 8K based on challenges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CE3D6D-23D3-DD7F-B363-0EEDC427543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318639-7795-26B1-9A94-A7905E049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FE84D2-B8DD-D153-62AB-6F7931369B81}"/>
              </a:ext>
            </a:extLst>
          </p:cNvPr>
          <p:cNvGrpSpPr/>
          <p:nvPr/>
        </p:nvGrpSpPr>
        <p:grpSpPr>
          <a:xfrm>
            <a:off x="8844449" y="1496398"/>
            <a:ext cx="2855509" cy="2820221"/>
            <a:chOff x="779226" y="3773714"/>
            <a:chExt cx="1980000" cy="226777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346F08-EDCC-8DFC-C656-9DF568D3619C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BA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+mj-lt"/>
                </a:rPr>
                <a:t>Phase#</a:t>
              </a:r>
              <a:r>
                <a:rPr lang="en-US" sz="1400" kern="1200" dirty="0">
                  <a:latin typeface="+mj-lt"/>
                </a:rPr>
                <a:t>4 – 12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1DDF84-A81D-D8C6-C180-69DFAA93E135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 a Summary of 3 research papers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Prepare final documentation and present the learning and status.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72FEA0-EB9A-888C-9B57-93A5699283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245CF-9A68-3CC9-2204-047989B76E6F}"/>
              </a:ext>
            </a:extLst>
          </p:cNvPr>
          <p:cNvCxnSpPr>
            <a:cxnSpLocks/>
          </p:cNvCxnSpPr>
          <p:nvPr/>
        </p:nvCxnSpPr>
        <p:spPr>
          <a:xfrm>
            <a:off x="315685" y="3161814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4AAF97-987F-AC3B-4346-A0865A6B0634}"/>
              </a:ext>
            </a:extLst>
          </p:cNvPr>
          <p:cNvCxnSpPr>
            <a:cxnSpLocks/>
          </p:cNvCxnSpPr>
          <p:nvPr/>
        </p:nvCxnSpPr>
        <p:spPr>
          <a:xfrm>
            <a:off x="3139231" y="3191448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CF2193-56E9-CE4A-236C-E240979E2657}"/>
              </a:ext>
            </a:extLst>
          </p:cNvPr>
          <p:cNvCxnSpPr>
            <a:cxnSpLocks/>
          </p:cNvCxnSpPr>
          <p:nvPr/>
        </p:nvCxnSpPr>
        <p:spPr>
          <a:xfrm>
            <a:off x="5983242" y="2647266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EF524E-02F7-EEB5-B002-D47E6E847B75}"/>
              </a:ext>
            </a:extLst>
          </p:cNvPr>
          <p:cNvCxnSpPr>
            <a:cxnSpLocks/>
          </p:cNvCxnSpPr>
          <p:nvPr/>
        </p:nvCxnSpPr>
        <p:spPr>
          <a:xfrm>
            <a:off x="8854626" y="2084265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19" name="Oval 12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2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3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3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3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Phase 2: Status Summary</a:t>
            </a:r>
            <a:endParaRPr lang="en-IN" sz="4400"/>
          </a:p>
        </p:txBody>
      </p: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graphicFrame>
        <p:nvGraphicFramePr>
          <p:cNvPr id="117" name="Content Placeholder 5">
            <a:extLst>
              <a:ext uri="{FF2B5EF4-FFF2-40B4-BE49-F238E27FC236}">
                <a16:creationId xmlns:a16="http://schemas.microsoft.com/office/drawing/2014/main" id="{4754F4FB-7687-E8DE-9DBA-0BDF7717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68352"/>
              </p:ext>
            </p:extLst>
          </p:nvPr>
        </p:nvGraphicFramePr>
        <p:xfrm>
          <a:off x="4299869" y="673067"/>
          <a:ext cx="7493180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00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02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7" name="Freeform: Shape 204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219" name="Oval 20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0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09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10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11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1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5" y="663989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Learnings</a:t>
            </a:r>
            <a:endParaRPr lang="en-IN" sz="4400" dirty="0"/>
          </a:p>
        </p:txBody>
      </p:sp>
      <p:graphicFrame>
        <p:nvGraphicFramePr>
          <p:cNvPr id="145" name="Content Placeholder 5">
            <a:extLst>
              <a:ext uri="{FF2B5EF4-FFF2-40B4-BE49-F238E27FC236}">
                <a16:creationId xmlns:a16="http://schemas.microsoft.com/office/drawing/2014/main" id="{BC1865AB-E888-D181-42F7-4EB0A35F7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92209"/>
              </p:ext>
            </p:extLst>
          </p:nvPr>
        </p:nvGraphicFramePr>
        <p:xfrm>
          <a:off x="2909376" y="113848"/>
          <a:ext cx="9170126" cy="64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7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4" y="404736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Challenges</a:t>
            </a:r>
            <a:endParaRPr lang="en-IN" sz="4400" dirty="0"/>
          </a:p>
        </p:txBody>
      </p:sp>
      <p:graphicFrame>
        <p:nvGraphicFramePr>
          <p:cNvPr id="117" name="Content Placeholder 5">
            <a:extLst>
              <a:ext uri="{FF2B5EF4-FFF2-40B4-BE49-F238E27FC236}">
                <a16:creationId xmlns:a16="http://schemas.microsoft.com/office/drawing/2014/main" id="{A80B3893-7463-FF0C-BAC7-DE4EF882B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434090"/>
              </p:ext>
            </p:extLst>
          </p:nvPr>
        </p:nvGraphicFramePr>
        <p:xfrm>
          <a:off x="2908663" y="139337"/>
          <a:ext cx="9038423" cy="631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5" y="167323"/>
            <a:ext cx="8654473" cy="354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Results of Trained </a:t>
            </a:r>
            <a:r>
              <a:rPr lang="en-US" sz="5300" dirty="0">
                <a:solidFill>
                  <a:srgbClr val="0070C0"/>
                </a:solidFill>
              </a:rPr>
              <a:t>Model in G-Collab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2567A-83A9-42E0-B620-A6D24B7D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6" y="1102124"/>
            <a:ext cx="5304056" cy="5022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C1A18-63CE-4B58-BDD6-76D9753D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62" y="1102125"/>
            <a:ext cx="6232735" cy="50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606" y="245981"/>
            <a:ext cx="4751357" cy="3547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FastAPI Deployment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2997-9178-4561-BC85-56FB9F83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5" y="39328"/>
            <a:ext cx="4435237" cy="222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F77D7-BC32-4118-8BD2-5855DF81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6" y="2294462"/>
            <a:ext cx="4269018" cy="4396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BBE72E-196F-4475-B910-19F0AB7B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789" y="1521494"/>
            <a:ext cx="3810812" cy="5169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10D3B2-F495-4E08-AB31-BA30B5D7F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027" y="787329"/>
            <a:ext cx="3518847" cy="58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552" y="152834"/>
            <a:ext cx="7794895" cy="354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Collaboration and Github Archive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D23B47-ABC6-4CFB-9B7B-0A974425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8" y="665886"/>
            <a:ext cx="996454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C659F-3618-8120-5283-972E58CC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00" y="1175733"/>
            <a:ext cx="4842404" cy="509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B09B9-7AF1-E88C-6B90-1A29F4D1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711424"/>
            <a:ext cx="5503333" cy="22568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E7126B-41D3-DE51-EF34-C9C5C394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2861310" cy="1325563"/>
          </a:xfrm>
        </p:spPr>
        <p:txBody>
          <a:bodyPr/>
          <a:lstStyle/>
          <a:p>
            <a:r>
              <a:rPr lang="en-US" dirty="0"/>
              <a:t>Resnet80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DE1-CAC6-B262-CB1B-F1A4F7F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23" y="559378"/>
            <a:ext cx="2575558" cy="85600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Timelines</a:t>
            </a:r>
            <a:endParaRPr lang="en-IN" sz="3600" dirty="0">
              <a:solidFill>
                <a:srgbClr val="0070C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A11A52-A3F8-A5C4-830F-12A7FDDE7A99}"/>
              </a:ext>
            </a:extLst>
          </p:cNvPr>
          <p:cNvGrpSpPr/>
          <p:nvPr/>
        </p:nvGrpSpPr>
        <p:grpSpPr>
          <a:xfrm>
            <a:off x="315685" y="2580764"/>
            <a:ext cx="2855509" cy="3401271"/>
            <a:chOff x="779226" y="3306485"/>
            <a:chExt cx="1980000" cy="27350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57B8D9-41FF-4708-008E-17AE41336BBB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Phase#1 – 1</a:t>
              </a:r>
              <a:r>
                <a:rPr lang="en-US" sz="1400" kern="1200" baseline="30000" dirty="0">
                  <a:latin typeface="+mj-lt"/>
                </a:rPr>
                <a:t>st</a:t>
              </a:r>
              <a:r>
                <a:rPr lang="en-US" sz="1400" kern="1200" dirty="0">
                  <a:latin typeface="+mj-lt"/>
                </a:rPr>
                <a:t> July’23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38BBB-44E4-6021-1F0B-601D420027A0}"/>
                </a:ext>
              </a:extLst>
            </p:cNvPr>
            <p:cNvSpPr/>
            <p:nvPr/>
          </p:nvSpPr>
          <p:spPr>
            <a:xfrm>
              <a:off x="779226" y="3773714"/>
              <a:ext cx="1980000" cy="1898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Literature Reading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Understand available implementation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Proposal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model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and test for 8K Flicker 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16529-9708-18D0-E8FA-AD9A18B0A48F}"/>
                </a:ext>
              </a:extLst>
            </p:cNvPr>
            <p:cNvSpPr/>
            <p:nvPr/>
          </p:nvSpPr>
          <p:spPr>
            <a:xfrm>
              <a:off x="779226" y="3306485"/>
              <a:ext cx="1980000" cy="452715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447728-4A0B-E4AE-2B6D-0B4DA4DEAA1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B55E4-F3A1-630F-6767-732A6495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82B264-E739-FF63-4441-4662A7C5E75B}"/>
              </a:ext>
            </a:extLst>
          </p:cNvPr>
          <p:cNvGrpSpPr/>
          <p:nvPr/>
        </p:nvGrpSpPr>
        <p:grpSpPr>
          <a:xfrm>
            <a:off x="3127733" y="2059399"/>
            <a:ext cx="2866904" cy="3383221"/>
            <a:chOff x="771325" y="3320999"/>
            <a:chExt cx="1987901" cy="272048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43C986-F74C-4767-3285-DB98594DB543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Phase#2 – 16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C3A43-C1E8-3F60-7396-5A8788D3D3B7}"/>
                </a:ext>
              </a:extLst>
            </p:cNvPr>
            <p:cNvSpPr/>
            <p:nvPr/>
          </p:nvSpPr>
          <p:spPr>
            <a:xfrm>
              <a:off x="771325" y="3740235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debug &amp; fine-tuning the model to the 8K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other implementations available (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ResNet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80 and Inception v3)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70BA73-A263-A318-14EB-11468B0A8D9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50192F-337D-8B2C-62CF-E7072997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69B00C-1A78-1A7C-2A20-E4EDBF8BB99D}"/>
              </a:ext>
            </a:extLst>
          </p:cNvPr>
          <p:cNvGrpSpPr/>
          <p:nvPr/>
        </p:nvGrpSpPr>
        <p:grpSpPr>
          <a:xfrm>
            <a:off x="5988939" y="1513817"/>
            <a:ext cx="2855509" cy="3383221"/>
            <a:chOff x="779226" y="3320999"/>
            <a:chExt cx="1980000" cy="272048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FBAE89-756D-9258-7478-47C1F9FDAC52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880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Phase#3 – 12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7CF539-3B5B-1AA9-E6DA-ADE9DAC03C3D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Deploy model to local server and test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Fine Tune the model to 8K based on challenges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Archive in GitHub</a:t>
              </a:r>
            </a:p>
            <a:p>
              <a:pPr marL="342900" indent="-342900">
                <a:buAutoNum type="arabicPeriod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sz="16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Draft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document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CE3D6D-23D3-DD7F-B363-0EEDC427543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318639-7795-26B1-9A94-A7905E049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FE84D2-B8DD-D153-62AB-6F7931369B81}"/>
              </a:ext>
            </a:extLst>
          </p:cNvPr>
          <p:cNvGrpSpPr/>
          <p:nvPr/>
        </p:nvGrpSpPr>
        <p:grpSpPr>
          <a:xfrm>
            <a:off x="8833052" y="792483"/>
            <a:ext cx="3031863" cy="3558973"/>
            <a:chOff x="779226" y="3773714"/>
            <a:chExt cx="1980000" cy="226777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346F08-EDCC-8DFC-C656-9DF568D3619C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BA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+mj-lt"/>
                </a:rPr>
                <a:t>Phase#</a:t>
              </a:r>
              <a:r>
                <a:rPr lang="en-US" sz="1400" kern="1200" dirty="0">
                  <a:latin typeface="+mj-lt"/>
                </a:rPr>
                <a:t>4 – 26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1DDF84-A81D-D8C6-C180-69DFAA93E135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model using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30K Flicker dataset</a:t>
              </a:r>
            </a:p>
            <a:p>
              <a:pPr marL="342900" indent="-342900">
                <a:buFontTx/>
                <a:buAutoNum type="arabicPeriod"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deployment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using back4app.com &amp; render.com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different implementations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(Cascaded LSTM/Transformers)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Prepare final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documentation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learning and status.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72FEA0-EB9A-888C-9B57-93A5699283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245CF-9A68-3CC9-2204-047989B76E6F}"/>
              </a:ext>
            </a:extLst>
          </p:cNvPr>
          <p:cNvCxnSpPr>
            <a:cxnSpLocks/>
          </p:cNvCxnSpPr>
          <p:nvPr/>
        </p:nvCxnSpPr>
        <p:spPr>
          <a:xfrm>
            <a:off x="315685" y="3161814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4AAF97-987F-AC3B-4346-A0865A6B0634}"/>
              </a:ext>
            </a:extLst>
          </p:cNvPr>
          <p:cNvCxnSpPr>
            <a:cxnSpLocks/>
          </p:cNvCxnSpPr>
          <p:nvPr/>
        </p:nvCxnSpPr>
        <p:spPr>
          <a:xfrm>
            <a:off x="3139231" y="3191448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CF2193-56E9-CE4A-236C-E240979E2657}"/>
              </a:ext>
            </a:extLst>
          </p:cNvPr>
          <p:cNvCxnSpPr>
            <a:cxnSpLocks/>
          </p:cNvCxnSpPr>
          <p:nvPr/>
        </p:nvCxnSpPr>
        <p:spPr>
          <a:xfrm>
            <a:off x="5983242" y="2647266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EF524E-02F7-EEB5-B002-D47E6E847B75}"/>
              </a:ext>
            </a:extLst>
          </p:cNvPr>
          <p:cNvCxnSpPr>
            <a:cxnSpLocks/>
          </p:cNvCxnSpPr>
          <p:nvPr/>
        </p:nvCxnSpPr>
        <p:spPr>
          <a:xfrm>
            <a:off x="8854626" y="2084265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3209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2817</TotalTime>
  <Words>1084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Nova</vt:lpstr>
      <vt:lpstr>ConfettiVTI</vt:lpstr>
      <vt:lpstr>Automatic Image Captioning  Phase-2 Review Group-15, Cohort-20</vt:lpstr>
      <vt:lpstr>Phase 2: Status Summary</vt:lpstr>
      <vt:lpstr>Learnings</vt:lpstr>
      <vt:lpstr>Challenges</vt:lpstr>
      <vt:lpstr>Results of Trained Model in G-Collab</vt:lpstr>
      <vt:lpstr>FastAPI Deployment</vt:lpstr>
      <vt:lpstr>Collaboration and Github Archive</vt:lpstr>
      <vt:lpstr>Resnet80</vt:lpstr>
      <vt:lpstr>Timelines</vt:lpstr>
      <vt:lpstr>PowerPoint Presentation</vt:lpstr>
      <vt:lpstr>Backup  Slides from Phase1 Review 8th July 2023</vt:lpstr>
      <vt:lpstr>Phase 1: Status Summary</vt:lpstr>
      <vt:lpstr>Learning and Challenges</vt:lpstr>
      <vt:lpstr>Implementation</vt:lpstr>
      <vt:lpstr>Timelines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Ritesh Singh</dc:creator>
  <cp:lastModifiedBy>Raheem Baig</cp:lastModifiedBy>
  <cp:revision>45</cp:revision>
  <dcterms:created xsi:type="dcterms:W3CDTF">2023-07-02T04:24:55Z</dcterms:created>
  <dcterms:modified xsi:type="dcterms:W3CDTF">2023-08-12T05:09:51Z</dcterms:modified>
</cp:coreProperties>
</file>