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5"/>
  </p:notesMasterIdLst>
  <p:handoutMasterIdLst>
    <p:handoutMasterId r:id="rId32"/>
  </p:handoutMasterIdLst>
  <p:sldIdLst>
    <p:sldId id="470" r:id="rId4"/>
    <p:sldId id="471" r:id="rId6"/>
    <p:sldId id="472" r:id="rId7"/>
    <p:sldId id="521" r:id="rId8"/>
    <p:sldId id="524" r:id="rId9"/>
    <p:sldId id="525" r:id="rId10"/>
    <p:sldId id="526" r:id="rId11"/>
    <p:sldId id="474" r:id="rId12"/>
    <p:sldId id="528" r:id="rId13"/>
    <p:sldId id="554" r:id="rId14"/>
    <p:sldId id="530" r:id="rId15"/>
    <p:sldId id="527" r:id="rId16"/>
    <p:sldId id="529" r:id="rId17"/>
    <p:sldId id="559" r:id="rId18"/>
    <p:sldId id="558" r:id="rId19"/>
    <p:sldId id="560" r:id="rId20"/>
    <p:sldId id="561" r:id="rId21"/>
    <p:sldId id="562" r:id="rId22"/>
    <p:sldId id="563" r:id="rId23"/>
    <p:sldId id="564" r:id="rId24"/>
    <p:sldId id="565" r:id="rId25"/>
    <p:sldId id="566" r:id="rId26"/>
    <p:sldId id="567" r:id="rId27"/>
    <p:sldId id="568" r:id="rId28"/>
    <p:sldId id="569" r:id="rId29"/>
    <p:sldId id="570" r:id="rId30"/>
    <p:sldId id="571" r:id="rId31"/>
  </p:sldIdLst>
  <p:sldSz cx="12192000" cy="6858000"/>
  <p:notesSz cx="6858000" cy="9144000"/>
  <p:custDataLst>
    <p:tags r:id="rId36"/>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61" userDrawn="1">
          <p15:clr>
            <a:srgbClr val="A4A3A4"/>
          </p15:clr>
        </p15:guide>
        <p15:guide id="2" pos="38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253667"/>
    <a:srgbClr val="324273"/>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778" autoAdjust="0"/>
    <p:restoredTop sz="85422" autoAdjust="0"/>
  </p:normalViewPr>
  <p:slideViewPr>
    <p:cSldViewPr snapToGrid="0" showGuides="1">
      <p:cViewPr>
        <p:scale>
          <a:sx n="87" d="100"/>
          <a:sy n="87" d="100"/>
        </p:scale>
        <p:origin x="542" y="48"/>
      </p:cViewPr>
      <p:guideLst>
        <p:guide orient="horz" pos="2361"/>
        <p:guide pos="3860"/>
      </p:guideLst>
    </p:cSldViewPr>
  </p:slideViewPr>
  <p:notesTextViewPr>
    <p:cViewPr>
      <p:scale>
        <a:sx n="3" d="2"/>
        <a:sy n="3" d="2"/>
      </p:scale>
      <p:origin x="0" y="0"/>
    </p:cViewPr>
  </p:notesTextViewPr>
  <p:notesViewPr>
    <p:cSldViewPr snapToGrid="0">
      <p:cViewPr varScale="1">
        <p:scale>
          <a:sx n="83" d="100"/>
          <a:sy n="83" d="100"/>
        </p:scale>
        <p:origin x="3284" y="76"/>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6" Type="http://schemas.openxmlformats.org/officeDocument/2006/relationships/tags" Target="tags/tag143.xml"/><Relationship Id="rId35" Type="http://schemas.openxmlformats.org/officeDocument/2006/relationships/tableStyles" Target="tableStyles.xml"/><Relationship Id="rId34" Type="http://schemas.openxmlformats.org/officeDocument/2006/relationships/viewProps" Target="viewProps.xml"/><Relationship Id="rId33" Type="http://schemas.openxmlformats.org/officeDocument/2006/relationships/presProps" Target="presProps.xml"/><Relationship Id="rId32" Type="http://schemas.openxmlformats.org/officeDocument/2006/relationships/handoutMaster" Target="handoutMasters/handoutMaster1.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887"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1048888"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EC36327-34CB-4CA7-BD64-48B2E90F1099}" type="datetimeFigureOut">
              <a:rPr lang="zh-CN" altLang="en-US" smtClean="0"/>
            </a:fld>
            <a:endParaRPr lang="zh-CN" altLang="en-US"/>
          </a:p>
        </p:txBody>
      </p:sp>
      <p:sp>
        <p:nvSpPr>
          <p:cNvPr id="1048889"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1048890"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E4B049C-CFA9-49C6-BBF1-7F5AB96E631E}"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881"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1048882"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1048883"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1048884"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048885"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1048886"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9" name="幻灯片图像占位符 1"/>
          <p:cNvSpPr>
            <a:spLocks noGrp="1" noRot="1" noChangeAspect="1"/>
          </p:cNvSpPr>
          <p:nvPr>
            <p:ph type="sldImg"/>
          </p:nvPr>
        </p:nvSpPr>
        <p:spPr/>
      </p:sp>
      <p:sp>
        <p:nvSpPr>
          <p:cNvPr id="1048640" name="备注占位符 2"/>
          <p:cNvSpPr>
            <a:spLocks noGrp="1"/>
          </p:cNvSpPr>
          <p:nvPr>
            <p:ph type="body" idx="1"/>
          </p:nvPr>
        </p:nvSpPr>
        <p:spPr/>
        <p:txBody>
          <a:bodyPr/>
          <a:lstStyle/>
          <a:p>
            <a:endParaRPr lang="zh-CN" altLang="en-US" dirty="0"/>
          </a:p>
        </p:txBody>
      </p:sp>
      <p:sp>
        <p:nvSpPr>
          <p:cNvPr id="1048641" name="灯片编号占位符 3"/>
          <p:cNvSpPr>
            <a:spLocks noGrp="1"/>
          </p:cNvSpPr>
          <p:nvPr>
            <p:ph type="sldNum" sz="quarter" idx="5"/>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0" name="幻灯片图像占位符 1"/>
          <p:cNvSpPr>
            <a:spLocks noGrp="1" noRot="1" noChangeAspect="1" noChangeArrowheads="1" noTextEdit="1"/>
          </p:cNvSpPr>
          <p:nvPr>
            <p:ph type="sldImg" idx="4294967295"/>
          </p:nvPr>
        </p:nvSpPr>
        <p:spPr>
          <a:ln>
            <a:miter lim="800000"/>
          </a:ln>
        </p:spPr>
      </p:sp>
      <p:sp>
        <p:nvSpPr>
          <p:cNvPr id="1048681" name="文本占位符 2"/>
          <p:cNvSpPr>
            <a:spLocks noGrp="1" noChangeArrowheads="1"/>
          </p:cNvSpPr>
          <p:nvPr>
            <p:ph type="body" idx="4294967295"/>
          </p:nvPr>
        </p:nvSpPr>
        <p:spPr/>
        <p:txBody>
          <a:bodyPr/>
          <a:lstStyle/>
          <a:p>
            <a:pPr marL="0" lvl="1">
              <a:lnSpc>
                <a:spcPct val="150000"/>
              </a:lnSpc>
            </a:pPr>
            <a:endParaRPr lang="en-US" altLang="zh-CN" sz="2400" b="0" dirty="0">
              <a:latin typeface="+mn-ea"/>
              <a:ea typeface="+mn-ea"/>
              <a:sym typeface="Times New Roman" panose="02020603050405020304" pitchFamily="18"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0" name="幻灯片图像占位符 1"/>
          <p:cNvSpPr>
            <a:spLocks noGrp="1" noRot="1" noChangeAspect="1" noChangeArrowheads="1" noTextEdit="1"/>
          </p:cNvSpPr>
          <p:nvPr>
            <p:ph type="sldImg" idx="4294967295"/>
          </p:nvPr>
        </p:nvSpPr>
        <p:spPr>
          <a:ln>
            <a:miter lim="800000"/>
          </a:ln>
        </p:spPr>
      </p:sp>
      <p:sp>
        <p:nvSpPr>
          <p:cNvPr id="1048681" name="文本占位符 2"/>
          <p:cNvSpPr>
            <a:spLocks noGrp="1" noChangeArrowheads="1"/>
          </p:cNvSpPr>
          <p:nvPr>
            <p:ph type="body" idx="4294967295"/>
          </p:nvPr>
        </p:nvSpPr>
        <p:spPr/>
        <p:txBody>
          <a:bodyPr/>
          <a:lstStyle/>
          <a:p>
            <a:pPr marL="0" lvl="1">
              <a:lnSpc>
                <a:spcPct val="150000"/>
              </a:lnSpc>
            </a:pPr>
            <a:endParaRPr lang="en-US" altLang="zh-CN" sz="2400" b="0" dirty="0">
              <a:latin typeface="+mn-ea"/>
              <a:ea typeface="+mn-ea"/>
              <a:sym typeface="Times New Roman" panose="02020603050405020304" pitchFamily="18"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0" name="幻灯片图像占位符 1"/>
          <p:cNvSpPr>
            <a:spLocks noGrp="1" noRot="1" noChangeAspect="1" noChangeArrowheads="1" noTextEdit="1"/>
          </p:cNvSpPr>
          <p:nvPr>
            <p:ph type="sldImg" idx="4294967295"/>
          </p:nvPr>
        </p:nvSpPr>
        <p:spPr>
          <a:ln>
            <a:miter lim="800000"/>
          </a:ln>
        </p:spPr>
      </p:sp>
      <p:sp>
        <p:nvSpPr>
          <p:cNvPr id="1048681" name="文本占位符 2"/>
          <p:cNvSpPr>
            <a:spLocks noGrp="1" noChangeArrowheads="1"/>
          </p:cNvSpPr>
          <p:nvPr>
            <p:ph type="body" idx="4294967295"/>
          </p:nvPr>
        </p:nvSpPr>
        <p:spPr/>
        <p:txBody>
          <a:bodyPr/>
          <a:lstStyle/>
          <a:p>
            <a:pPr marL="0" lvl="1">
              <a:lnSpc>
                <a:spcPct val="150000"/>
              </a:lnSpc>
            </a:pPr>
            <a:endParaRPr lang="en-US" altLang="zh-CN" sz="2400" b="0" dirty="0">
              <a:latin typeface="+mn-ea"/>
              <a:ea typeface="+mn-ea"/>
              <a:sym typeface="Times New Roman" panose="02020603050405020304" pitchFamily="18"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0" name="幻灯片图像占位符 1"/>
          <p:cNvSpPr>
            <a:spLocks noGrp="1" noRot="1" noChangeAspect="1" noChangeArrowheads="1" noTextEdit="1"/>
          </p:cNvSpPr>
          <p:nvPr>
            <p:ph type="sldImg" idx="4294967295"/>
          </p:nvPr>
        </p:nvSpPr>
        <p:spPr>
          <a:ln>
            <a:miter lim="800000"/>
          </a:ln>
        </p:spPr>
      </p:sp>
      <p:sp>
        <p:nvSpPr>
          <p:cNvPr id="1048681" name="文本占位符 2"/>
          <p:cNvSpPr>
            <a:spLocks noGrp="1" noChangeArrowheads="1"/>
          </p:cNvSpPr>
          <p:nvPr>
            <p:ph type="body" idx="4294967295"/>
          </p:nvPr>
        </p:nvSpPr>
        <p:spPr/>
        <p:txBody>
          <a:bodyPr/>
          <a:lstStyle/>
          <a:p>
            <a:pPr marL="0" lvl="1">
              <a:lnSpc>
                <a:spcPct val="150000"/>
              </a:lnSpc>
            </a:pPr>
            <a:endParaRPr lang="en-US" altLang="zh-CN" sz="2400" b="0" dirty="0">
              <a:latin typeface="+mn-ea"/>
              <a:ea typeface="+mn-ea"/>
              <a:sym typeface="Times New Roman" panose="02020603050405020304" pitchFamily="18"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0" name="幻灯片图像占位符 1"/>
          <p:cNvSpPr>
            <a:spLocks noGrp="1" noRot="1" noChangeAspect="1" noChangeArrowheads="1" noTextEdit="1"/>
          </p:cNvSpPr>
          <p:nvPr>
            <p:ph type="sldImg" idx="4294967295"/>
          </p:nvPr>
        </p:nvSpPr>
        <p:spPr>
          <a:ln>
            <a:miter lim="800000"/>
          </a:ln>
        </p:spPr>
      </p:sp>
      <p:sp>
        <p:nvSpPr>
          <p:cNvPr id="1048681" name="文本占位符 2"/>
          <p:cNvSpPr>
            <a:spLocks noGrp="1" noChangeArrowheads="1"/>
          </p:cNvSpPr>
          <p:nvPr>
            <p:ph type="body" idx="4294967295"/>
          </p:nvPr>
        </p:nvSpPr>
        <p:spPr/>
        <p:txBody>
          <a:bodyPr/>
          <a:lstStyle/>
          <a:p>
            <a:pPr marL="0" lvl="1">
              <a:lnSpc>
                <a:spcPct val="150000"/>
              </a:lnSpc>
            </a:pPr>
            <a:endParaRPr lang="en-US" altLang="zh-CN" sz="2400" b="0" dirty="0">
              <a:latin typeface="+mn-ea"/>
              <a:ea typeface="+mn-ea"/>
              <a:sym typeface="Times New Roman" panose="02020603050405020304" pitchFamily="18"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0" name="幻灯片图像占位符 1"/>
          <p:cNvSpPr>
            <a:spLocks noGrp="1" noRot="1" noChangeAspect="1" noChangeArrowheads="1" noTextEdit="1"/>
          </p:cNvSpPr>
          <p:nvPr>
            <p:ph type="sldImg" idx="4294967295"/>
          </p:nvPr>
        </p:nvSpPr>
        <p:spPr>
          <a:ln>
            <a:miter lim="800000"/>
          </a:ln>
        </p:spPr>
      </p:sp>
      <p:sp>
        <p:nvSpPr>
          <p:cNvPr id="1048681" name="文本占位符 2"/>
          <p:cNvSpPr>
            <a:spLocks noGrp="1" noChangeArrowheads="1"/>
          </p:cNvSpPr>
          <p:nvPr>
            <p:ph type="body" idx="4294967295"/>
          </p:nvPr>
        </p:nvSpPr>
        <p:spPr/>
        <p:txBody>
          <a:bodyPr/>
          <a:lstStyle/>
          <a:p>
            <a:pPr marL="0" lvl="1">
              <a:lnSpc>
                <a:spcPct val="150000"/>
              </a:lnSpc>
            </a:pPr>
            <a:endParaRPr lang="en-US" altLang="zh-CN" sz="2400" b="0" dirty="0">
              <a:latin typeface="+mn-ea"/>
              <a:ea typeface="+mn-ea"/>
              <a:sym typeface="Times New Roman" panose="02020603050405020304" pitchFamily="18"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4" name="幻灯片图像占位符 1"/>
          <p:cNvSpPr>
            <a:spLocks noGrp="1" noRot="1" noChangeAspect="1" noChangeArrowheads="1" noTextEdit="1"/>
          </p:cNvSpPr>
          <p:nvPr>
            <p:ph type="sldImg" idx="4294967295"/>
          </p:nvPr>
        </p:nvSpPr>
        <p:spPr>
          <a:ln>
            <a:miter lim="800000"/>
          </a:ln>
        </p:spPr>
      </p:sp>
      <p:sp>
        <p:nvSpPr>
          <p:cNvPr id="1048675" name="文本占位符 2"/>
          <p:cNvSpPr>
            <a:spLocks noGrp="1" noChangeArrowheads="1"/>
          </p:cNvSpPr>
          <p:nvPr>
            <p:ph type="body" idx="4294967295"/>
          </p:nvPr>
        </p:nvSpPr>
        <p:spPr/>
        <p:txBody>
          <a:bodyPr/>
          <a:lstStyle/>
          <a:p>
            <a:endParaRPr lang="zh-CN" alt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0" name="幻灯片图像占位符 1"/>
          <p:cNvSpPr>
            <a:spLocks noGrp="1" noRot="1" noChangeAspect="1" noChangeArrowheads="1" noTextEdit="1"/>
          </p:cNvSpPr>
          <p:nvPr>
            <p:ph type="sldImg" idx="4294967295"/>
          </p:nvPr>
        </p:nvSpPr>
        <p:spPr>
          <a:ln>
            <a:miter lim="800000"/>
          </a:ln>
        </p:spPr>
      </p:sp>
      <p:sp>
        <p:nvSpPr>
          <p:cNvPr id="1048681" name="文本占位符 2"/>
          <p:cNvSpPr>
            <a:spLocks noGrp="1" noChangeArrowheads="1"/>
          </p:cNvSpPr>
          <p:nvPr>
            <p:ph type="body" idx="4294967295"/>
          </p:nvPr>
        </p:nvSpPr>
        <p:spPr/>
        <p:txBody>
          <a:bodyPr/>
          <a:lstStyle/>
          <a:p>
            <a:pPr marL="0" lvl="1">
              <a:lnSpc>
                <a:spcPct val="150000"/>
              </a:lnSpc>
            </a:pPr>
            <a:endParaRPr lang="en-US" altLang="zh-CN" sz="2400" b="0" dirty="0">
              <a:latin typeface="+mn-ea"/>
              <a:ea typeface="+mn-ea"/>
              <a:sym typeface="Times New Roman" panose="02020603050405020304" pitchFamily="18"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0" name="幻灯片图像占位符 1"/>
          <p:cNvSpPr>
            <a:spLocks noGrp="1" noRot="1" noChangeAspect="1" noChangeArrowheads="1" noTextEdit="1"/>
          </p:cNvSpPr>
          <p:nvPr>
            <p:ph type="sldImg" idx="4294967295"/>
          </p:nvPr>
        </p:nvSpPr>
        <p:spPr>
          <a:ln>
            <a:miter lim="800000"/>
          </a:ln>
        </p:spPr>
      </p:sp>
      <p:sp>
        <p:nvSpPr>
          <p:cNvPr id="1048681" name="文本占位符 2"/>
          <p:cNvSpPr>
            <a:spLocks noGrp="1" noChangeArrowheads="1"/>
          </p:cNvSpPr>
          <p:nvPr>
            <p:ph type="body" idx="4294967295"/>
          </p:nvPr>
        </p:nvSpPr>
        <p:spPr/>
        <p:txBody>
          <a:bodyPr/>
          <a:lstStyle/>
          <a:p>
            <a:pPr marL="0" lvl="1">
              <a:lnSpc>
                <a:spcPct val="150000"/>
              </a:lnSpc>
            </a:pPr>
            <a:endParaRPr lang="en-US" altLang="zh-CN" sz="2400" b="0" dirty="0">
              <a:latin typeface="+mn-ea"/>
              <a:ea typeface="+mn-ea"/>
              <a:sym typeface="Times New Roman" panose="02020603050405020304" pitchFamily="18"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0" name="幻灯片图像占位符 1"/>
          <p:cNvSpPr>
            <a:spLocks noGrp="1" noRot="1" noChangeAspect="1" noChangeArrowheads="1" noTextEdit="1"/>
          </p:cNvSpPr>
          <p:nvPr>
            <p:ph type="sldImg" idx="4294967295"/>
          </p:nvPr>
        </p:nvSpPr>
        <p:spPr>
          <a:ln>
            <a:miter lim="800000"/>
          </a:ln>
        </p:spPr>
      </p:sp>
      <p:sp>
        <p:nvSpPr>
          <p:cNvPr id="1048681" name="文本占位符 2"/>
          <p:cNvSpPr>
            <a:spLocks noGrp="1" noChangeArrowheads="1"/>
          </p:cNvSpPr>
          <p:nvPr>
            <p:ph type="body" idx="4294967295"/>
          </p:nvPr>
        </p:nvSpPr>
        <p:spPr/>
        <p:txBody>
          <a:bodyPr/>
          <a:lstStyle/>
          <a:p>
            <a:pPr marL="0" lvl="1">
              <a:lnSpc>
                <a:spcPct val="150000"/>
              </a:lnSpc>
            </a:pPr>
            <a:endParaRPr lang="en-US" altLang="zh-CN" sz="2400" b="0" dirty="0">
              <a:latin typeface="+mn-ea"/>
              <a:ea typeface="+mn-ea"/>
              <a:sym typeface="Times New Roman" panose="02020603050405020304"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7" name="幻灯片图像占位符 1"/>
          <p:cNvSpPr>
            <a:spLocks noGrp="1" noRot="1" noChangeAspect="1" noChangeArrowheads="1" noTextEdit="1"/>
          </p:cNvSpPr>
          <p:nvPr>
            <p:ph type="sldImg" idx="4294967295"/>
          </p:nvPr>
        </p:nvSpPr>
        <p:spPr>
          <a:ln>
            <a:miter lim="800000"/>
          </a:ln>
        </p:spPr>
      </p:sp>
      <p:sp>
        <p:nvSpPr>
          <p:cNvPr id="1048668" name="文本占位符 2"/>
          <p:cNvSpPr>
            <a:spLocks noGrp="1" noChangeArrowheads="1"/>
          </p:cNvSpPr>
          <p:nvPr>
            <p:ph type="body" idx="4294967295"/>
          </p:nvPr>
        </p:nvSpPr>
        <p:spPr/>
        <p:txBody>
          <a:bodyPr/>
          <a:lstStyle/>
          <a:p>
            <a:endParaRPr lang="zh-CN" alt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0" name="幻灯片图像占位符 1"/>
          <p:cNvSpPr>
            <a:spLocks noGrp="1" noRot="1" noChangeAspect="1" noChangeArrowheads="1" noTextEdit="1"/>
          </p:cNvSpPr>
          <p:nvPr>
            <p:ph type="sldImg" idx="4294967295"/>
          </p:nvPr>
        </p:nvSpPr>
        <p:spPr>
          <a:ln>
            <a:miter lim="800000"/>
          </a:ln>
        </p:spPr>
      </p:sp>
      <p:sp>
        <p:nvSpPr>
          <p:cNvPr id="1048681" name="文本占位符 2"/>
          <p:cNvSpPr>
            <a:spLocks noGrp="1" noChangeArrowheads="1"/>
          </p:cNvSpPr>
          <p:nvPr>
            <p:ph type="body" idx="4294967295"/>
          </p:nvPr>
        </p:nvSpPr>
        <p:spPr/>
        <p:txBody>
          <a:bodyPr/>
          <a:lstStyle/>
          <a:p>
            <a:pPr marL="0" lvl="1">
              <a:lnSpc>
                <a:spcPct val="150000"/>
              </a:lnSpc>
            </a:pPr>
            <a:endParaRPr lang="en-US" altLang="zh-CN" sz="2400" b="0" dirty="0">
              <a:latin typeface="+mn-ea"/>
              <a:ea typeface="+mn-ea"/>
              <a:sym typeface="Times New Roman" panose="02020603050405020304" pitchFamily="18"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0" name="幻灯片图像占位符 1"/>
          <p:cNvSpPr>
            <a:spLocks noGrp="1" noRot="1" noChangeAspect="1" noChangeArrowheads="1" noTextEdit="1"/>
          </p:cNvSpPr>
          <p:nvPr>
            <p:ph type="sldImg" idx="4294967295"/>
          </p:nvPr>
        </p:nvSpPr>
        <p:spPr>
          <a:ln>
            <a:miter lim="800000"/>
          </a:ln>
        </p:spPr>
      </p:sp>
      <p:sp>
        <p:nvSpPr>
          <p:cNvPr id="1048681" name="文本占位符 2"/>
          <p:cNvSpPr>
            <a:spLocks noGrp="1" noChangeArrowheads="1"/>
          </p:cNvSpPr>
          <p:nvPr>
            <p:ph type="body" idx="4294967295"/>
          </p:nvPr>
        </p:nvSpPr>
        <p:spPr/>
        <p:txBody>
          <a:bodyPr/>
          <a:lstStyle/>
          <a:p>
            <a:pPr marL="0" lvl="1">
              <a:lnSpc>
                <a:spcPct val="150000"/>
              </a:lnSpc>
            </a:pPr>
            <a:endParaRPr lang="en-US" altLang="zh-CN" sz="2400" b="0" dirty="0">
              <a:latin typeface="+mn-ea"/>
              <a:ea typeface="+mn-ea"/>
              <a:sym typeface="Times New Roman" panose="02020603050405020304" pitchFamily="18"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0" name="幻灯片图像占位符 1"/>
          <p:cNvSpPr>
            <a:spLocks noGrp="1" noRot="1" noChangeAspect="1" noChangeArrowheads="1" noTextEdit="1"/>
          </p:cNvSpPr>
          <p:nvPr>
            <p:ph type="sldImg" idx="4294967295"/>
          </p:nvPr>
        </p:nvSpPr>
        <p:spPr>
          <a:ln>
            <a:miter lim="800000"/>
          </a:ln>
        </p:spPr>
      </p:sp>
      <p:sp>
        <p:nvSpPr>
          <p:cNvPr id="1048681" name="文本占位符 2"/>
          <p:cNvSpPr>
            <a:spLocks noGrp="1" noChangeArrowheads="1"/>
          </p:cNvSpPr>
          <p:nvPr>
            <p:ph type="body" idx="4294967295"/>
          </p:nvPr>
        </p:nvSpPr>
        <p:spPr/>
        <p:txBody>
          <a:bodyPr/>
          <a:lstStyle/>
          <a:p>
            <a:pPr marL="0" lvl="1">
              <a:lnSpc>
                <a:spcPct val="150000"/>
              </a:lnSpc>
            </a:pPr>
            <a:endParaRPr lang="en-US" altLang="zh-CN" sz="2400" b="0" dirty="0">
              <a:latin typeface="+mn-ea"/>
              <a:ea typeface="+mn-ea"/>
              <a:sym typeface="Times New Roman" panose="02020603050405020304" pitchFamily="18"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0" name="幻灯片图像占位符 1"/>
          <p:cNvSpPr>
            <a:spLocks noGrp="1" noRot="1" noChangeAspect="1" noChangeArrowheads="1" noTextEdit="1"/>
          </p:cNvSpPr>
          <p:nvPr>
            <p:ph type="sldImg" idx="4294967295"/>
          </p:nvPr>
        </p:nvSpPr>
        <p:spPr>
          <a:ln>
            <a:miter lim="800000"/>
          </a:ln>
        </p:spPr>
      </p:sp>
      <p:sp>
        <p:nvSpPr>
          <p:cNvPr id="1048681" name="文本占位符 2"/>
          <p:cNvSpPr>
            <a:spLocks noGrp="1" noChangeArrowheads="1"/>
          </p:cNvSpPr>
          <p:nvPr>
            <p:ph type="body" idx="4294967295"/>
          </p:nvPr>
        </p:nvSpPr>
        <p:spPr/>
        <p:txBody>
          <a:bodyPr/>
          <a:lstStyle/>
          <a:p>
            <a:pPr marL="0" lvl="1">
              <a:lnSpc>
                <a:spcPct val="150000"/>
              </a:lnSpc>
            </a:pPr>
            <a:endParaRPr lang="en-US" altLang="zh-CN" sz="2400" b="0" dirty="0">
              <a:latin typeface="+mn-ea"/>
              <a:ea typeface="+mn-ea"/>
              <a:sym typeface="Times New Roman" panose="02020603050405020304" pitchFamily="18"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0" name="幻灯片图像占位符 1"/>
          <p:cNvSpPr>
            <a:spLocks noGrp="1" noRot="1" noChangeAspect="1" noChangeArrowheads="1" noTextEdit="1"/>
          </p:cNvSpPr>
          <p:nvPr>
            <p:ph type="sldImg" idx="4294967295"/>
          </p:nvPr>
        </p:nvSpPr>
        <p:spPr>
          <a:ln>
            <a:miter lim="800000"/>
          </a:ln>
        </p:spPr>
      </p:sp>
      <p:sp>
        <p:nvSpPr>
          <p:cNvPr id="1048681" name="文本占位符 2"/>
          <p:cNvSpPr>
            <a:spLocks noGrp="1" noChangeArrowheads="1"/>
          </p:cNvSpPr>
          <p:nvPr>
            <p:ph type="body" idx="4294967295"/>
          </p:nvPr>
        </p:nvSpPr>
        <p:spPr/>
        <p:txBody>
          <a:bodyPr/>
          <a:lstStyle/>
          <a:p>
            <a:pPr marL="0" lvl="1">
              <a:lnSpc>
                <a:spcPct val="150000"/>
              </a:lnSpc>
            </a:pPr>
            <a:endParaRPr lang="en-US" altLang="zh-CN" sz="2400" b="0" dirty="0">
              <a:latin typeface="+mn-ea"/>
              <a:ea typeface="+mn-ea"/>
              <a:sym typeface="Times New Roman" panose="02020603050405020304" pitchFamily="18"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97" name="幻灯片图像占位符 1"/>
          <p:cNvSpPr>
            <a:spLocks noGrp="1" noRot="1" noChangeAspect="1" noChangeArrowheads="1" noTextEdit="1"/>
          </p:cNvSpPr>
          <p:nvPr>
            <p:ph type="sldImg" idx="4294967295"/>
          </p:nvPr>
        </p:nvSpPr>
        <p:spPr>
          <a:ln>
            <a:miter lim="800000"/>
          </a:ln>
        </p:spPr>
      </p:sp>
      <p:sp>
        <p:nvSpPr>
          <p:cNvPr id="1048698" name="文本占位符 2"/>
          <p:cNvSpPr>
            <a:spLocks noGrp="1" noChangeArrowheads="1"/>
          </p:cNvSpPr>
          <p:nvPr>
            <p:ph type="body" idx="4294967295"/>
          </p:nvPr>
        </p:nvSpPr>
        <p:spPr/>
        <p:txBody>
          <a:bodyPr/>
          <a:lstStyle/>
          <a:p>
            <a:endParaRPr lang="zh-CN" alt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0" name="幻灯片图像占位符 1"/>
          <p:cNvSpPr>
            <a:spLocks noGrp="1" noRot="1" noChangeAspect="1" noChangeArrowheads="1" noTextEdit="1"/>
          </p:cNvSpPr>
          <p:nvPr>
            <p:ph type="sldImg" idx="4294967295"/>
          </p:nvPr>
        </p:nvSpPr>
        <p:spPr>
          <a:ln>
            <a:miter lim="800000"/>
          </a:ln>
        </p:spPr>
      </p:sp>
      <p:sp>
        <p:nvSpPr>
          <p:cNvPr id="1048681" name="文本占位符 2"/>
          <p:cNvSpPr>
            <a:spLocks noGrp="1" noChangeArrowheads="1"/>
          </p:cNvSpPr>
          <p:nvPr>
            <p:ph type="body" idx="4294967295"/>
          </p:nvPr>
        </p:nvSpPr>
        <p:spPr/>
        <p:txBody>
          <a:bodyPr/>
          <a:lstStyle/>
          <a:p>
            <a:pPr marL="0" lvl="1">
              <a:lnSpc>
                <a:spcPct val="150000"/>
              </a:lnSpc>
            </a:pPr>
            <a:endParaRPr lang="en-US" altLang="zh-CN" sz="2400" b="0" dirty="0">
              <a:latin typeface="+mn-ea"/>
              <a:ea typeface="+mn-ea"/>
              <a:sym typeface="Times New Roman" panose="02020603050405020304"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4" name="幻灯片图像占位符 1"/>
          <p:cNvSpPr>
            <a:spLocks noGrp="1" noRot="1" noChangeAspect="1" noChangeArrowheads="1" noTextEdit="1"/>
          </p:cNvSpPr>
          <p:nvPr>
            <p:ph type="sldImg" idx="4294967295"/>
          </p:nvPr>
        </p:nvSpPr>
        <p:spPr>
          <a:ln>
            <a:miter lim="800000"/>
          </a:ln>
        </p:spPr>
      </p:sp>
      <p:sp>
        <p:nvSpPr>
          <p:cNvPr id="1048675" name="文本占位符 2"/>
          <p:cNvSpPr>
            <a:spLocks noGrp="1" noChangeArrowheads="1"/>
          </p:cNvSpPr>
          <p:nvPr>
            <p:ph type="body" idx="4294967295"/>
          </p:nvPr>
        </p:nvSpPr>
        <p:spPr/>
        <p:txBody>
          <a:bodyPr/>
          <a:lstStyle/>
          <a:p>
            <a:endParaRPr lang="zh-CN"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0" name="幻灯片图像占位符 1"/>
          <p:cNvSpPr>
            <a:spLocks noGrp="1" noRot="1" noChangeAspect="1" noChangeArrowheads="1" noTextEdit="1"/>
          </p:cNvSpPr>
          <p:nvPr>
            <p:ph type="sldImg" idx="4294967295"/>
          </p:nvPr>
        </p:nvSpPr>
        <p:spPr>
          <a:ln>
            <a:miter lim="800000"/>
          </a:ln>
        </p:spPr>
      </p:sp>
      <p:sp>
        <p:nvSpPr>
          <p:cNvPr id="1048681" name="文本占位符 2"/>
          <p:cNvSpPr>
            <a:spLocks noGrp="1" noChangeArrowheads="1"/>
          </p:cNvSpPr>
          <p:nvPr>
            <p:ph type="body" idx="4294967295"/>
          </p:nvPr>
        </p:nvSpPr>
        <p:spPr/>
        <p:txBody>
          <a:bodyPr/>
          <a:lstStyle/>
          <a:p>
            <a:pPr marL="0" lvl="1">
              <a:lnSpc>
                <a:spcPct val="150000"/>
              </a:lnSpc>
            </a:pPr>
            <a:endParaRPr lang="en-US" altLang="zh-CN" sz="2400" b="0" dirty="0">
              <a:latin typeface="+mn-ea"/>
              <a:ea typeface="+mn-ea"/>
              <a:sym typeface="Times New Roman" panose="02020603050405020304" pitchFamily="18"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0" name="幻灯片图像占位符 1"/>
          <p:cNvSpPr>
            <a:spLocks noGrp="1" noRot="1" noChangeAspect="1" noChangeArrowheads="1" noTextEdit="1"/>
          </p:cNvSpPr>
          <p:nvPr>
            <p:ph type="sldImg" idx="4294967295"/>
          </p:nvPr>
        </p:nvSpPr>
        <p:spPr>
          <a:ln>
            <a:miter lim="800000"/>
          </a:ln>
        </p:spPr>
      </p:sp>
      <p:sp>
        <p:nvSpPr>
          <p:cNvPr id="1048681" name="文本占位符 2"/>
          <p:cNvSpPr>
            <a:spLocks noGrp="1" noChangeArrowheads="1"/>
          </p:cNvSpPr>
          <p:nvPr>
            <p:ph type="body" idx="4294967295"/>
          </p:nvPr>
        </p:nvSpPr>
        <p:spPr/>
        <p:txBody>
          <a:bodyPr/>
          <a:lstStyle/>
          <a:p>
            <a:pPr marL="0" lvl="1">
              <a:lnSpc>
                <a:spcPct val="150000"/>
              </a:lnSpc>
            </a:pPr>
            <a:endParaRPr lang="en-US" altLang="zh-CN" sz="2400" b="0" dirty="0">
              <a:latin typeface="+mn-ea"/>
              <a:ea typeface="+mn-ea"/>
              <a:sym typeface="Times New Roman" panose="02020603050405020304" pitchFamily="18"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0" name="幻灯片图像占位符 1"/>
          <p:cNvSpPr>
            <a:spLocks noGrp="1" noRot="1" noChangeAspect="1" noChangeArrowheads="1" noTextEdit="1"/>
          </p:cNvSpPr>
          <p:nvPr>
            <p:ph type="sldImg" idx="4294967295"/>
          </p:nvPr>
        </p:nvSpPr>
        <p:spPr>
          <a:ln>
            <a:miter lim="800000"/>
          </a:ln>
        </p:spPr>
      </p:sp>
      <p:sp>
        <p:nvSpPr>
          <p:cNvPr id="1048681" name="文本占位符 2"/>
          <p:cNvSpPr>
            <a:spLocks noGrp="1" noChangeArrowheads="1"/>
          </p:cNvSpPr>
          <p:nvPr>
            <p:ph type="body" idx="4294967295"/>
          </p:nvPr>
        </p:nvSpPr>
        <p:spPr/>
        <p:txBody>
          <a:bodyPr/>
          <a:lstStyle/>
          <a:p>
            <a:pPr marL="0" lvl="1">
              <a:lnSpc>
                <a:spcPct val="150000"/>
              </a:lnSpc>
            </a:pPr>
            <a:endParaRPr lang="en-US" altLang="zh-CN" sz="2400" b="0" dirty="0">
              <a:latin typeface="+mn-ea"/>
              <a:ea typeface="+mn-ea"/>
              <a:sym typeface="Times New Roman" panose="02020603050405020304" pitchFamily="18"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0" name="幻灯片图像占位符 1"/>
          <p:cNvSpPr>
            <a:spLocks noGrp="1" noRot="1" noChangeAspect="1" noChangeArrowheads="1" noTextEdit="1"/>
          </p:cNvSpPr>
          <p:nvPr>
            <p:ph type="sldImg" idx="4294967295"/>
          </p:nvPr>
        </p:nvSpPr>
        <p:spPr>
          <a:ln>
            <a:miter lim="800000"/>
          </a:ln>
        </p:spPr>
      </p:sp>
      <p:sp>
        <p:nvSpPr>
          <p:cNvPr id="1048681" name="文本占位符 2"/>
          <p:cNvSpPr>
            <a:spLocks noGrp="1" noChangeArrowheads="1"/>
          </p:cNvSpPr>
          <p:nvPr>
            <p:ph type="body" idx="4294967295"/>
          </p:nvPr>
        </p:nvSpPr>
        <p:spPr/>
        <p:txBody>
          <a:bodyPr/>
          <a:lstStyle/>
          <a:p>
            <a:pPr marL="0" lvl="1">
              <a:lnSpc>
                <a:spcPct val="150000"/>
              </a:lnSpc>
            </a:pPr>
            <a:endParaRPr lang="en-US" altLang="zh-CN" sz="2400" b="0" dirty="0">
              <a:latin typeface="+mn-ea"/>
              <a:ea typeface="+mn-ea"/>
              <a:sym typeface="Times New Roman" panose="02020603050405020304" pitchFamily="18"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97" name="幻灯片图像占位符 1"/>
          <p:cNvSpPr>
            <a:spLocks noGrp="1" noRot="1" noChangeAspect="1" noChangeArrowheads="1" noTextEdit="1"/>
          </p:cNvSpPr>
          <p:nvPr>
            <p:ph type="sldImg" idx="4294967295"/>
          </p:nvPr>
        </p:nvSpPr>
        <p:spPr>
          <a:ln>
            <a:miter lim="800000"/>
          </a:ln>
        </p:spPr>
      </p:sp>
      <p:sp>
        <p:nvSpPr>
          <p:cNvPr id="1048698" name="文本占位符 2"/>
          <p:cNvSpPr>
            <a:spLocks noGrp="1" noChangeArrowheads="1"/>
          </p:cNvSpPr>
          <p:nvPr>
            <p:ph type="body" idx="4294967295"/>
          </p:nvPr>
        </p:nvSpPr>
        <p:spPr/>
        <p:txBody>
          <a:bodyPr/>
          <a:lstStyle/>
          <a:p>
            <a:endParaRPr lang="zh-CN" alt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0" name="幻灯片图像占位符 1"/>
          <p:cNvSpPr>
            <a:spLocks noGrp="1" noRot="1" noChangeAspect="1" noChangeArrowheads="1" noTextEdit="1"/>
          </p:cNvSpPr>
          <p:nvPr>
            <p:ph type="sldImg" idx="4294967295"/>
          </p:nvPr>
        </p:nvSpPr>
        <p:spPr>
          <a:ln>
            <a:miter lim="800000"/>
          </a:ln>
        </p:spPr>
      </p:sp>
      <p:sp>
        <p:nvSpPr>
          <p:cNvPr id="1048681" name="文本占位符 2"/>
          <p:cNvSpPr>
            <a:spLocks noGrp="1" noChangeArrowheads="1"/>
          </p:cNvSpPr>
          <p:nvPr>
            <p:ph type="body" idx="4294967295"/>
          </p:nvPr>
        </p:nvSpPr>
        <p:spPr/>
        <p:txBody>
          <a:bodyPr/>
          <a:lstStyle/>
          <a:p>
            <a:pPr marL="0" lvl="1">
              <a:lnSpc>
                <a:spcPct val="150000"/>
              </a:lnSpc>
            </a:pPr>
            <a:endParaRPr lang="en-US" altLang="zh-CN" sz="2400" b="0" dirty="0">
              <a:latin typeface="+mn-ea"/>
              <a:ea typeface="+mn-ea"/>
              <a:sym typeface="Times New Roman" panose="02020603050405020304"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6" Type="http://schemas.openxmlformats.org/officeDocument/2006/relationships/tags" Target="../tags/tag67.xml"/><Relationship Id="rId5" Type="http://schemas.openxmlformats.org/officeDocument/2006/relationships/tags" Target="../tags/tag66.xml"/><Relationship Id="rId4" Type="http://schemas.openxmlformats.org/officeDocument/2006/relationships/tags" Target="../tags/tag65.xml"/><Relationship Id="rId3" Type="http://schemas.openxmlformats.org/officeDocument/2006/relationships/tags" Target="../tags/tag64.xml"/><Relationship Id="rId2" Type="http://schemas.openxmlformats.org/officeDocument/2006/relationships/tags" Target="../tags/tag63.xml"/><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6" Type="http://schemas.openxmlformats.org/officeDocument/2006/relationships/tags" Target="../tags/tag72.xml"/><Relationship Id="rId5" Type="http://schemas.openxmlformats.org/officeDocument/2006/relationships/tags" Target="../tags/tag71.xml"/><Relationship Id="rId4" Type="http://schemas.openxmlformats.org/officeDocument/2006/relationships/tags" Target="../tags/tag70.xml"/><Relationship Id="rId3" Type="http://schemas.openxmlformats.org/officeDocument/2006/relationships/tags" Target="../tags/tag69.xml"/><Relationship Id="rId2" Type="http://schemas.openxmlformats.org/officeDocument/2006/relationships/tags" Target="../tags/tag68.xml"/><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6" Type="http://schemas.openxmlformats.org/officeDocument/2006/relationships/tags" Target="../tags/tag77.xml"/><Relationship Id="rId5" Type="http://schemas.openxmlformats.org/officeDocument/2006/relationships/tags" Target="../tags/tag76.xml"/><Relationship Id="rId4" Type="http://schemas.openxmlformats.org/officeDocument/2006/relationships/tags" Target="../tags/tag75.xml"/><Relationship Id="rId3" Type="http://schemas.openxmlformats.org/officeDocument/2006/relationships/tags" Target="../tags/tag74.xml"/><Relationship Id="rId2" Type="http://schemas.openxmlformats.org/officeDocument/2006/relationships/tags" Target="../tags/tag73.xml"/><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7" Type="http://schemas.openxmlformats.org/officeDocument/2006/relationships/tags" Target="../tags/tag83.xml"/><Relationship Id="rId6" Type="http://schemas.openxmlformats.org/officeDocument/2006/relationships/tags" Target="../tags/tag82.xml"/><Relationship Id="rId5" Type="http://schemas.openxmlformats.org/officeDocument/2006/relationships/tags" Target="../tags/tag81.xml"/><Relationship Id="rId4" Type="http://schemas.openxmlformats.org/officeDocument/2006/relationships/tags" Target="../tags/tag80.xml"/><Relationship Id="rId3" Type="http://schemas.openxmlformats.org/officeDocument/2006/relationships/tags" Target="../tags/tag79.xml"/><Relationship Id="rId2" Type="http://schemas.openxmlformats.org/officeDocument/2006/relationships/tags" Target="../tags/tag78.xml"/><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9" Type="http://schemas.openxmlformats.org/officeDocument/2006/relationships/tags" Target="../tags/tag91.xml"/><Relationship Id="rId8" Type="http://schemas.openxmlformats.org/officeDocument/2006/relationships/tags" Target="../tags/tag90.xml"/><Relationship Id="rId7" Type="http://schemas.openxmlformats.org/officeDocument/2006/relationships/tags" Target="../tags/tag89.xml"/><Relationship Id="rId6" Type="http://schemas.openxmlformats.org/officeDocument/2006/relationships/tags" Target="../tags/tag88.xml"/><Relationship Id="rId5" Type="http://schemas.openxmlformats.org/officeDocument/2006/relationships/tags" Target="../tags/tag87.xml"/><Relationship Id="rId4" Type="http://schemas.openxmlformats.org/officeDocument/2006/relationships/tags" Target="../tags/tag86.xml"/><Relationship Id="rId3" Type="http://schemas.openxmlformats.org/officeDocument/2006/relationships/tags" Target="../tags/tag85.xml"/><Relationship Id="rId2" Type="http://schemas.openxmlformats.org/officeDocument/2006/relationships/tags" Target="../tags/tag84.xml"/><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5" Type="http://schemas.openxmlformats.org/officeDocument/2006/relationships/tags" Target="../tags/tag95.xml"/><Relationship Id="rId4" Type="http://schemas.openxmlformats.org/officeDocument/2006/relationships/tags" Target="../tags/tag94.xml"/><Relationship Id="rId3" Type="http://schemas.openxmlformats.org/officeDocument/2006/relationships/tags" Target="../tags/tag93.xml"/><Relationship Id="rId2" Type="http://schemas.openxmlformats.org/officeDocument/2006/relationships/tags" Target="../tags/tag92.xml"/><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4" Type="http://schemas.openxmlformats.org/officeDocument/2006/relationships/tags" Target="../tags/tag98.xml"/><Relationship Id="rId3" Type="http://schemas.openxmlformats.org/officeDocument/2006/relationships/tags" Target="../tags/tag97.xml"/><Relationship Id="rId2" Type="http://schemas.openxmlformats.org/officeDocument/2006/relationships/tags" Target="../tags/tag96.xml"/><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7" Type="http://schemas.openxmlformats.org/officeDocument/2006/relationships/tags" Target="../tags/tag104.xml"/><Relationship Id="rId6" Type="http://schemas.openxmlformats.org/officeDocument/2006/relationships/tags" Target="../tags/tag103.xml"/><Relationship Id="rId5" Type="http://schemas.openxmlformats.org/officeDocument/2006/relationships/tags" Target="../tags/tag102.xml"/><Relationship Id="rId4" Type="http://schemas.openxmlformats.org/officeDocument/2006/relationships/tags" Target="../tags/tag101.xml"/><Relationship Id="rId3" Type="http://schemas.openxmlformats.org/officeDocument/2006/relationships/tags" Target="../tags/tag100.xml"/><Relationship Id="rId2" Type="http://schemas.openxmlformats.org/officeDocument/2006/relationships/tags" Target="../tags/tag99.xml"/><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6" Type="http://schemas.openxmlformats.org/officeDocument/2006/relationships/tags" Target="../tags/tag109.xml"/><Relationship Id="rId5" Type="http://schemas.openxmlformats.org/officeDocument/2006/relationships/tags" Target="../tags/tag108.xml"/><Relationship Id="rId4" Type="http://schemas.openxmlformats.org/officeDocument/2006/relationships/tags" Target="../tags/tag107.xml"/><Relationship Id="rId3" Type="http://schemas.openxmlformats.org/officeDocument/2006/relationships/tags" Target="../tags/tag106.xml"/><Relationship Id="rId2" Type="http://schemas.openxmlformats.org/officeDocument/2006/relationships/tags" Target="../tags/tag105.xml"/><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5" Type="http://schemas.openxmlformats.org/officeDocument/2006/relationships/tags" Target="../tags/tag113.xml"/><Relationship Id="rId4" Type="http://schemas.openxmlformats.org/officeDocument/2006/relationships/tags" Target="../tags/tag112.xml"/><Relationship Id="rId3" Type="http://schemas.openxmlformats.org/officeDocument/2006/relationships/tags" Target="../tags/tag111.xml"/><Relationship Id="rId2" Type="http://schemas.openxmlformats.org/officeDocument/2006/relationships/tags" Target="../tags/tag110.xml"/><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6" Type="http://schemas.openxmlformats.org/officeDocument/2006/relationships/tags" Target="../tags/tag118.xml"/><Relationship Id="rId5" Type="http://schemas.openxmlformats.org/officeDocument/2006/relationships/tags" Target="../tags/tag117.xml"/><Relationship Id="rId4" Type="http://schemas.openxmlformats.org/officeDocument/2006/relationships/tags" Target="../tags/tag116.xml"/><Relationship Id="rId3" Type="http://schemas.openxmlformats.org/officeDocument/2006/relationships/tags" Target="../tags/tag115.xml"/><Relationship Id="rId2" Type="http://schemas.openxmlformats.org/officeDocument/2006/relationships/tags" Target="../tags/tag114.xml"/><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1048581" name="标题 1"/>
          <p:cNvSpPr>
            <a:spLocks noGrp="1"/>
          </p:cNvSpPr>
          <p:nvPr>
            <p:ph type="ctrTitle" hasCustomPrompt="1"/>
            <p:custDataLst>
              <p:tags r:id="rId2"/>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dirty="0"/>
              <a:t>单击此处编辑标题</a:t>
            </a:r>
            <a:endParaRPr lang="zh-CN" altLang="en-US" dirty="0"/>
          </a:p>
        </p:txBody>
      </p:sp>
      <p:sp>
        <p:nvSpPr>
          <p:cNvPr id="1048582" name="副标题 2"/>
          <p:cNvSpPr>
            <a:spLocks noGrp="1"/>
          </p:cNvSpPr>
          <p:nvPr>
            <p:ph type="subTitle" idx="1" hasCustomPrompt="1"/>
            <p:custDataLst>
              <p:tags r:id="rId3"/>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048583"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048584" name="页脚占位符 16"/>
          <p:cNvSpPr>
            <a:spLocks noGrp="1"/>
          </p:cNvSpPr>
          <p:nvPr>
            <p:ph type="ftr" sz="quarter" idx="11"/>
            <p:custDataLst>
              <p:tags r:id="rId5"/>
            </p:custDataLst>
          </p:nvPr>
        </p:nvSpPr>
        <p:spPr/>
        <p:txBody>
          <a:bodyPr/>
          <a:lstStyle/>
          <a:p>
            <a:endParaRPr lang="zh-CN" altLang="en-US" dirty="0"/>
          </a:p>
        </p:txBody>
      </p:sp>
      <p:sp>
        <p:nvSpPr>
          <p:cNvPr id="1048585"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1048849"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1048850" name="页脚占位符 3"/>
          <p:cNvSpPr>
            <a:spLocks noGrp="1"/>
          </p:cNvSpPr>
          <p:nvPr>
            <p:ph type="ftr" sz="quarter" idx="11"/>
            <p:custDataLst>
              <p:tags r:id="rId3"/>
            </p:custDataLst>
          </p:nvPr>
        </p:nvSpPr>
        <p:spPr/>
        <p:txBody>
          <a:bodyPr/>
          <a:lstStyle/>
          <a:p>
            <a:endParaRPr lang="zh-CN" altLang="en-US"/>
          </a:p>
        </p:txBody>
      </p:sp>
      <p:sp>
        <p:nvSpPr>
          <p:cNvPr id="1048851"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1048852" name="内容占位符 6"/>
          <p:cNvSpPr>
            <a:spLocks noGrp="1"/>
          </p:cNvSpPr>
          <p:nvPr>
            <p:ph sz="quarter" idx="13"/>
            <p:custDataLst>
              <p:tags r:id="rId5"/>
            </p:custDataLst>
          </p:nvPr>
        </p:nvSpPr>
        <p:spPr>
          <a:xfrm>
            <a:off x="608400" y="774000"/>
            <a:ext cx="10972800" cy="5482800"/>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1048839"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1048840" name="页脚占位符 3"/>
          <p:cNvSpPr>
            <a:spLocks noGrp="1"/>
          </p:cNvSpPr>
          <p:nvPr>
            <p:ph type="ftr" sz="quarter" idx="11"/>
            <p:custDataLst>
              <p:tags r:id="rId3"/>
            </p:custDataLst>
          </p:nvPr>
        </p:nvSpPr>
        <p:spPr/>
        <p:txBody>
          <a:bodyPr/>
          <a:lstStyle/>
          <a:p>
            <a:endParaRPr lang="zh-CN" altLang="en-US"/>
          </a:p>
        </p:txBody>
      </p:sp>
      <p:sp>
        <p:nvSpPr>
          <p:cNvPr id="1048841"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104884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a:sym typeface="+mn-ea"/>
              </a:rPr>
              <a:t>单击此处编辑标题</a:t>
            </a:r>
            <a:endParaRPr>
              <a:sym typeface="+mn-ea"/>
            </a:endParaRPr>
          </a:p>
        </p:txBody>
      </p:sp>
      <p:sp>
        <p:nvSpPr>
          <p:cNvPr id="1048843"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a:r>
              <a:rPr lang="zh-CN" altLang="en-US" dirty="0"/>
              <a:t>单击此处编辑母版文本样式</a:t>
            </a:r>
            <a:endParaRPr lang="zh-CN" altLang="en-US" dirty="0"/>
          </a:p>
        </p:txBody>
      </p:sp>
    </p:spTree>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1048687" name="标题 1"/>
          <p:cNvSpPr>
            <a:spLocks noGrp="1"/>
          </p:cNvSpPr>
          <p:nvPr>
            <p:ph type="ctrTitle" hasCustomPrompt="1"/>
            <p:custDataLst>
              <p:tags r:id="rId2"/>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dirty="0"/>
              <a:t>单击此处编辑标题</a:t>
            </a:r>
            <a:endParaRPr lang="zh-CN" altLang="en-US" dirty="0"/>
          </a:p>
        </p:txBody>
      </p:sp>
      <p:sp>
        <p:nvSpPr>
          <p:cNvPr id="1048688" name="副标题 2"/>
          <p:cNvSpPr>
            <a:spLocks noGrp="1"/>
          </p:cNvSpPr>
          <p:nvPr>
            <p:ph type="subTitle" idx="1" hasCustomPrompt="1"/>
            <p:custDataLst>
              <p:tags r:id="rId3"/>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048689"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048690" name="页脚占位符 16"/>
          <p:cNvSpPr>
            <a:spLocks noGrp="1"/>
          </p:cNvSpPr>
          <p:nvPr>
            <p:ph type="ftr" sz="quarter" idx="11"/>
            <p:custDataLst>
              <p:tags r:id="rId5"/>
            </p:custDataLst>
          </p:nvPr>
        </p:nvSpPr>
        <p:spPr/>
        <p:txBody>
          <a:bodyPr/>
          <a:lstStyle/>
          <a:p>
            <a:endParaRPr lang="zh-CN" altLang="en-US" dirty="0"/>
          </a:p>
        </p:txBody>
      </p:sp>
      <p:sp>
        <p:nvSpPr>
          <p:cNvPr id="1048691"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1048787"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dirty="0">
                <a:sym typeface="+mn-ea"/>
              </a:rPr>
              <a:t>单击此处编辑母版标题样式</a:t>
            </a:r>
            <a:endParaRPr dirty="0">
              <a:sym typeface="+mn-ea"/>
            </a:endParaRPr>
          </a:p>
        </p:txBody>
      </p:sp>
      <p:sp>
        <p:nvSpPr>
          <p:cNvPr id="1048788"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1048789"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048790" name="页脚占位符 4"/>
          <p:cNvSpPr>
            <a:spLocks noGrp="1"/>
          </p:cNvSpPr>
          <p:nvPr>
            <p:ph type="ftr" sz="quarter" idx="11"/>
            <p:custDataLst>
              <p:tags r:id="rId5"/>
            </p:custDataLst>
          </p:nvPr>
        </p:nvSpPr>
        <p:spPr/>
        <p:txBody>
          <a:bodyPr/>
          <a:lstStyle/>
          <a:p>
            <a:endParaRPr lang="zh-CN" altLang="en-US"/>
          </a:p>
        </p:txBody>
      </p:sp>
      <p:sp>
        <p:nvSpPr>
          <p:cNvPr id="1048791"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104881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a:lvl1pPr>
          </a:lstStyle>
          <a:p>
            <a:r>
              <a:rPr lang="zh-CN" altLang="en-US" dirty="0"/>
              <a:t>单击此处编辑标题</a:t>
            </a:r>
            <a:endParaRPr lang="zh-CN" altLang="en-US" dirty="0"/>
          </a:p>
        </p:txBody>
      </p:sp>
      <p:sp>
        <p:nvSpPr>
          <p:cNvPr id="104881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104881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048815" name="页脚占位符 4"/>
          <p:cNvSpPr>
            <a:spLocks noGrp="1"/>
          </p:cNvSpPr>
          <p:nvPr>
            <p:ph type="ftr" sz="quarter" idx="11"/>
            <p:custDataLst>
              <p:tags r:id="rId5"/>
            </p:custDataLst>
          </p:nvPr>
        </p:nvSpPr>
        <p:spPr/>
        <p:txBody>
          <a:bodyPr/>
          <a:lstStyle/>
          <a:p>
            <a:endParaRPr lang="zh-CN" altLang="en-US"/>
          </a:p>
        </p:txBody>
      </p:sp>
      <p:sp>
        <p:nvSpPr>
          <p:cNvPr id="104881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1048806"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dirty="0">
                <a:sym typeface="+mn-ea"/>
              </a:rPr>
              <a:t>单击此处编辑母版标题样式</a:t>
            </a:r>
            <a:endParaRPr dirty="0">
              <a:sym typeface="+mn-ea"/>
            </a:endParaRPr>
          </a:p>
        </p:txBody>
      </p:sp>
      <p:sp>
        <p:nvSpPr>
          <p:cNvPr id="1048807"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1048808"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048809"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1048810" name="页脚占位符 5"/>
          <p:cNvSpPr>
            <a:spLocks noGrp="1"/>
          </p:cNvSpPr>
          <p:nvPr>
            <p:ph type="ftr" sz="quarter" idx="11"/>
            <p:custDataLst>
              <p:tags r:id="rId6"/>
            </p:custDataLst>
          </p:nvPr>
        </p:nvSpPr>
        <p:spPr/>
        <p:txBody>
          <a:bodyPr/>
          <a:lstStyle/>
          <a:p>
            <a:endParaRPr lang="zh-CN" altLang="en-US"/>
          </a:p>
        </p:txBody>
      </p:sp>
      <p:sp>
        <p:nvSpPr>
          <p:cNvPr id="1048811"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48827"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dirty="0">
                <a:sym typeface="+mn-ea"/>
              </a:rPr>
              <a:t>单击此处编辑母版标题样式</a:t>
            </a:r>
            <a:endParaRPr dirty="0">
              <a:sym typeface="+mn-ea"/>
            </a:endParaRPr>
          </a:p>
        </p:txBody>
      </p:sp>
      <p:sp>
        <p:nvSpPr>
          <p:cNvPr id="1048828"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1048829"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1048830"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1048831"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1048832"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1048833" name="页脚占位符 7"/>
          <p:cNvSpPr>
            <a:spLocks noGrp="1"/>
          </p:cNvSpPr>
          <p:nvPr>
            <p:ph type="ftr" sz="quarter" idx="11"/>
            <p:custDataLst>
              <p:tags r:id="rId8"/>
            </p:custDataLst>
          </p:nvPr>
        </p:nvSpPr>
        <p:spPr/>
        <p:txBody>
          <a:bodyPr/>
          <a:lstStyle/>
          <a:p>
            <a:endParaRPr lang="zh-CN" altLang="en-US"/>
          </a:p>
        </p:txBody>
      </p:sp>
      <p:sp>
        <p:nvSpPr>
          <p:cNvPr id="1048834"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1048823"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a:sym typeface="+mn-ea"/>
              </a:rPr>
              <a:t>单击此处编辑母版标题样式</a:t>
            </a:r>
            <a:endParaRPr>
              <a:sym typeface="+mn-ea"/>
            </a:endParaRPr>
          </a:p>
        </p:txBody>
      </p:sp>
      <p:sp>
        <p:nvSpPr>
          <p:cNvPr id="1048824"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1048825" name="页脚占位符 3"/>
          <p:cNvSpPr>
            <a:spLocks noGrp="1"/>
          </p:cNvSpPr>
          <p:nvPr>
            <p:ph type="ftr" sz="quarter" idx="11"/>
            <p:custDataLst>
              <p:tags r:id="rId4"/>
            </p:custDataLst>
          </p:nvPr>
        </p:nvSpPr>
        <p:spPr/>
        <p:txBody>
          <a:bodyPr/>
          <a:lstStyle/>
          <a:p>
            <a:endParaRPr lang="zh-CN" altLang="en-US"/>
          </a:p>
        </p:txBody>
      </p:sp>
      <p:sp>
        <p:nvSpPr>
          <p:cNvPr id="1048826"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hf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1048784"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1048785" name="页脚占位符 2"/>
          <p:cNvSpPr>
            <a:spLocks noGrp="1"/>
          </p:cNvSpPr>
          <p:nvPr>
            <p:ph type="ftr" sz="quarter" idx="11"/>
            <p:custDataLst>
              <p:tags r:id="rId3"/>
            </p:custDataLst>
          </p:nvPr>
        </p:nvSpPr>
        <p:spPr/>
        <p:txBody>
          <a:bodyPr/>
          <a:lstStyle/>
          <a:p>
            <a:endParaRPr lang="zh-CN" altLang="en-US"/>
          </a:p>
        </p:txBody>
      </p:sp>
      <p:sp>
        <p:nvSpPr>
          <p:cNvPr id="1048786"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hf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1048817" name="图片占位符 2"/>
          <p:cNvSpPr>
            <a:spLocks noGrp="1"/>
          </p:cNvSpPr>
          <p:nvPr>
            <p:ph type="pic" idx="1"/>
            <p:custDataLst>
              <p:tags r:id="rId2"/>
            </p:custDataLst>
          </p:nvPr>
        </p:nvSpPr>
        <p:spPr>
          <a:xfrm>
            <a:off x="608400" y="1555200"/>
            <a:ext cx="5233077" cy="4608000"/>
          </a:xfrm>
        </p:spPr>
        <p:txBody>
          <a:bodyPr vert="horz" lIns="90000" tIns="46800" rIns="90000" bIns="46800" rtlCol="0">
            <a:normAutofit/>
          </a:bodyPr>
          <a:lstStyle>
            <a:lvl1pPr>
              <a:buNone/>
              <a:defRPr sz="1600"/>
            </a:lvl1pPr>
          </a:lstStyle>
          <a:p>
            <a:pPr lvl="0"/>
            <a:endParaRPr dirty="0">
              <a:sym typeface="+mn-ea"/>
            </a:endParaRPr>
          </a:p>
        </p:txBody>
      </p:sp>
      <p:sp>
        <p:nvSpPr>
          <p:cNvPr id="1048818"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a:buNone/>
              <a:defRPr sz="1600"/>
            </a:lvl1pPr>
          </a:lstStyle>
          <a:p>
            <a:pPr lvl="0"/>
            <a:r>
              <a:rPr dirty="0">
                <a:sym typeface="+mn-ea"/>
              </a:rPr>
              <a:t>单击此处编辑母版文本样式</a:t>
            </a:r>
            <a:endParaRPr dirty="0">
              <a:sym typeface="+mn-ea"/>
            </a:endParaRPr>
          </a:p>
        </p:txBody>
      </p:sp>
      <p:sp>
        <p:nvSpPr>
          <p:cNvPr id="1048819"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1048820" name="页脚占位符 5"/>
          <p:cNvSpPr>
            <a:spLocks noGrp="1"/>
          </p:cNvSpPr>
          <p:nvPr>
            <p:ph type="ftr" sz="quarter" idx="11"/>
            <p:custDataLst>
              <p:tags r:id="rId5"/>
            </p:custDataLst>
          </p:nvPr>
        </p:nvSpPr>
        <p:spPr/>
        <p:txBody>
          <a:bodyPr/>
          <a:lstStyle/>
          <a:p>
            <a:endParaRPr lang="zh-CN" altLang="en-US" dirty="0"/>
          </a:p>
        </p:txBody>
      </p:sp>
      <p:sp>
        <p:nvSpPr>
          <p:cNvPr id="1048821"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1048822" name="标题 8"/>
          <p:cNvSpPr>
            <a:spLocks noGrp="1"/>
          </p:cNvSpPr>
          <p:nvPr>
            <p:ph type="title"/>
            <p:custDataLst>
              <p:tags r:id="rId7"/>
            </p:custDataLst>
          </p:nvPr>
        </p:nvSpPr>
        <p:spPr/>
        <p:txBody>
          <a:bodyPr/>
          <a:lstStyle/>
          <a:p>
            <a:r>
              <a:rPr lang="zh-CN" altLang="en-US"/>
              <a:t>单击此处编辑母版标题样式</a:t>
            </a:r>
            <a:endParaRPr lang="zh-CN" altLang="en-US"/>
          </a:p>
        </p:txBody>
      </p:sp>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1048615"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dirty="0">
                <a:sym typeface="+mn-ea"/>
              </a:rPr>
              <a:t>单击此处编辑母版标题样式</a:t>
            </a:r>
            <a:endParaRPr dirty="0">
              <a:sym typeface="+mn-ea"/>
            </a:endParaRPr>
          </a:p>
        </p:txBody>
      </p:sp>
      <p:sp>
        <p:nvSpPr>
          <p:cNvPr id="1048616"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1048617"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048618" name="页脚占位符 4"/>
          <p:cNvSpPr>
            <a:spLocks noGrp="1"/>
          </p:cNvSpPr>
          <p:nvPr>
            <p:ph type="ftr" sz="quarter" idx="11"/>
            <p:custDataLst>
              <p:tags r:id="rId5"/>
            </p:custDataLst>
          </p:nvPr>
        </p:nvSpPr>
        <p:spPr/>
        <p:txBody>
          <a:bodyPr/>
          <a:lstStyle/>
          <a:p>
            <a:endParaRPr lang="zh-CN" altLang="en-US"/>
          </a:p>
        </p:txBody>
      </p:sp>
      <p:sp>
        <p:nvSpPr>
          <p:cNvPr id="1048619"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104879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a:buNone/>
              <a:defRPr sz="2800"/>
            </a:lvl1pPr>
          </a:lstStyle>
          <a:p>
            <a:pPr lvl="0"/>
            <a:r>
              <a:rPr dirty="0">
                <a:sym typeface="+mn-ea"/>
              </a:rPr>
              <a:t>单击此处编辑标题</a:t>
            </a:r>
            <a:endParaRPr dirty="0">
              <a:sym typeface="+mn-ea"/>
            </a:endParaRPr>
          </a:p>
        </p:txBody>
      </p:sp>
      <p:sp>
        <p:nvSpPr>
          <p:cNvPr id="104879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04879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048795" name="页脚占位符 4"/>
          <p:cNvSpPr>
            <a:spLocks noGrp="1"/>
          </p:cNvSpPr>
          <p:nvPr>
            <p:ph type="ftr" sz="quarter" idx="11"/>
            <p:custDataLst>
              <p:tags r:id="rId5"/>
            </p:custDataLst>
          </p:nvPr>
        </p:nvSpPr>
        <p:spPr/>
        <p:txBody>
          <a:bodyPr/>
          <a:lstStyle/>
          <a:p>
            <a:endParaRPr lang="zh-CN" altLang="en-US"/>
          </a:p>
        </p:txBody>
      </p:sp>
      <p:sp>
        <p:nvSpPr>
          <p:cNvPr id="104879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hf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1048797"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1048798" name="页脚占位符 3"/>
          <p:cNvSpPr>
            <a:spLocks noGrp="1"/>
          </p:cNvSpPr>
          <p:nvPr>
            <p:ph type="ftr" sz="quarter" idx="11"/>
            <p:custDataLst>
              <p:tags r:id="rId3"/>
            </p:custDataLst>
          </p:nvPr>
        </p:nvSpPr>
        <p:spPr/>
        <p:txBody>
          <a:bodyPr/>
          <a:lstStyle/>
          <a:p>
            <a:endParaRPr lang="zh-CN" altLang="en-US"/>
          </a:p>
        </p:txBody>
      </p:sp>
      <p:sp>
        <p:nvSpPr>
          <p:cNvPr id="1048799"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1048800" name="内容占位符 6"/>
          <p:cNvSpPr>
            <a:spLocks noGrp="1"/>
          </p:cNvSpPr>
          <p:nvPr>
            <p:ph sz="quarter" idx="13"/>
            <p:custDataLst>
              <p:tags r:id="rId5"/>
            </p:custDataLst>
          </p:nvPr>
        </p:nvSpPr>
        <p:spPr>
          <a:xfrm>
            <a:off x="608400" y="774000"/>
            <a:ext cx="10972800" cy="5482800"/>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hf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1048801"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1048802" name="页脚占位符 3"/>
          <p:cNvSpPr>
            <a:spLocks noGrp="1"/>
          </p:cNvSpPr>
          <p:nvPr>
            <p:ph type="ftr" sz="quarter" idx="11"/>
            <p:custDataLst>
              <p:tags r:id="rId3"/>
            </p:custDataLst>
          </p:nvPr>
        </p:nvSpPr>
        <p:spPr/>
        <p:txBody>
          <a:bodyPr/>
          <a:lstStyle/>
          <a:p>
            <a:endParaRPr lang="zh-CN" altLang="en-US"/>
          </a:p>
        </p:txBody>
      </p:sp>
      <p:sp>
        <p:nvSpPr>
          <p:cNvPr id="1048803"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1048804"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a:sym typeface="+mn-ea"/>
              </a:rPr>
              <a:t>单击此处编辑标题</a:t>
            </a:r>
            <a:endParaRPr>
              <a:sym typeface="+mn-ea"/>
            </a:endParaRPr>
          </a:p>
        </p:txBody>
      </p:sp>
      <p:sp>
        <p:nvSpPr>
          <p:cNvPr id="1048805"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a:r>
              <a:rPr lang="zh-CN" altLang="en-US" dirty="0"/>
              <a:t>单击此处编辑母版文本样式</a:t>
            </a:r>
            <a:endParaRPr lang="zh-CN" altLang="en-US" dirty="0"/>
          </a:p>
        </p:txBody>
      </p:sp>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1048853"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a:lvl1pPr>
          </a:lstStyle>
          <a:p>
            <a:r>
              <a:rPr lang="zh-CN" altLang="en-US" dirty="0"/>
              <a:t>单击此处编辑标题</a:t>
            </a:r>
            <a:endParaRPr lang="zh-CN" altLang="en-US" dirty="0"/>
          </a:p>
        </p:txBody>
      </p:sp>
      <p:sp>
        <p:nvSpPr>
          <p:cNvPr id="1048854"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1048855"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048856" name="页脚占位符 4"/>
          <p:cNvSpPr>
            <a:spLocks noGrp="1"/>
          </p:cNvSpPr>
          <p:nvPr>
            <p:ph type="ftr" sz="quarter" idx="11"/>
            <p:custDataLst>
              <p:tags r:id="rId5"/>
            </p:custDataLst>
          </p:nvPr>
        </p:nvSpPr>
        <p:spPr/>
        <p:txBody>
          <a:bodyPr/>
          <a:lstStyle/>
          <a:p>
            <a:endParaRPr lang="zh-CN" altLang="en-US"/>
          </a:p>
        </p:txBody>
      </p:sp>
      <p:sp>
        <p:nvSpPr>
          <p:cNvPr id="1048857"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1048858"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dirty="0">
                <a:sym typeface="+mn-ea"/>
              </a:rPr>
              <a:t>单击此处编辑母版标题样式</a:t>
            </a:r>
            <a:endParaRPr dirty="0">
              <a:sym typeface="+mn-ea"/>
            </a:endParaRPr>
          </a:p>
        </p:txBody>
      </p:sp>
      <p:sp>
        <p:nvSpPr>
          <p:cNvPr id="1048859"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1048860"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048861"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1048862" name="页脚占位符 5"/>
          <p:cNvSpPr>
            <a:spLocks noGrp="1"/>
          </p:cNvSpPr>
          <p:nvPr>
            <p:ph type="ftr" sz="quarter" idx="11"/>
            <p:custDataLst>
              <p:tags r:id="rId6"/>
            </p:custDataLst>
          </p:nvPr>
        </p:nvSpPr>
        <p:spPr/>
        <p:txBody>
          <a:bodyPr/>
          <a:lstStyle/>
          <a:p>
            <a:endParaRPr lang="zh-CN" altLang="en-US"/>
          </a:p>
        </p:txBody>
      </p:sp>
      <p:sp>
        <p:nvSpPr>
          <p:cNvPr id="1048863"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48864"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dirty="0">
                <a:sym typeface="+mn-ea"/>
              </a:rPr>
              <a:t>单击此处编辑母版标题样式</a:t>
            </a:r>
            <a:endParaRPr dirty="0">
              <a:sym typeface="+mn-ea"/>
            </a:endParaRPr>
          </a:p>
        </p:txBody>
      </p:sp>
      <p:sp>
        <p:nvSpPr>
          <p:cNvPr id="1048865"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1048866"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1048867"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1048868"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1048869"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1048870" name="页脚占位符 7"/>
          <p:cNvSpPr>
            <a:spLocks noGrp="1"/>
          </p:cNvSpPr>
          <p:nvPr>
            <p:ph type="ftr" sz="quarter" idx="11"/>
            <p:custDataLst>
              <p:tags r:id="rId8"/>
            </p:custDataLst>
          </p:nvPr>
        </p:nvSpPr>
        <p:spPr/>
        <p:txBody>
          <a:bodyPr/>
          <a:lstStyle/>
          <a:p>
            <a:endParaRPr lang="zh-CN" altLang="en-US"/>
          </a:p>
        </p:txBody>
      </p:sp>
      <p:sp>
        <p:nvSpPr>
          <p:cNvPr id="1048871"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1048835"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a:sym typeface="+mn-ea"/>
              </a:rPr>
              <a:t>单击此处编辑母版标题样式</a:t>
            </a:r>
            <a:endParaRPr>
              <a:sym typeface="+mn-ea"/>
            </a:endParaRPr>
          </a:p>
        </p:txBody>
      </p:sp>
      <p:sp>
        <p:nvSpPr>
          <p:cNvPr id="1048836"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1048837" name="页脚占位符 3"/>
          <p:cNvSpPr>
            <a:spLocks noGrp="1"/>
          </p:cNvSpPr>
          <p:nvPr>
            <p:ph type="ftr" sz="quarter" idx="11"/>
            <p:custDataLst>
              <p:tags r:id="rId4"/>
            </p:custDataLst>
          </p:nvPr>
        </p:nvSpPr>
        <p:spPr/>
        <p:txBody>
          <a:bodyPr/>
          <a:lstStyle/>
          <a:p>
            <a:endParaRPr lang="zh-CN" altLang="en-US"/>
          </a:p>
        </p:txBody>
      </p:sp>
      <p:sp>
        <p:nvSpPr>
          <p:cNvPr id="1048838"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104887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1048873" name="页脚占位符 2"/>
          <p:cNvSpPr>
            <a:spLocks noGrp="1"/>
          </p:cNvSpPr>
          <p:nvPr>
            <p:ph type="ftr" sz="quarter" idx="11"/>
            <p:custDataLst>
              <p:tags r:id="rId3"/>
            </p:custDataLst>
          </p:nvPr>
        </p:nvSpPr>
        <p:spPr/>
        <p:txBody>
          <a:bodyPr/>
          <a:lstStyle/>
          <a:p>
            <a:endParaRPr lang="zh-CN" altLang="en-US"/>
          </a:p>
        </p:txBody>
      </p:sp>
      <p:sp>
        <p:nvSpPr>
          <p:cNvPr id="104887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1048875" name="图片占位符 2"/>
          <p:cNvSpPr>
            <a:spLocks noGrp="1"/>
          </p:cNvSpPr>
          <p:nvPr>
            <p:ph type="pic" idx="1"/>
            <p:custDataLst>
              <p:tags r:id="rId2"/>
            </p:custDataLst>
          </p:nvPr>
        </p:nvSpPr>
        <p:spPr>
          <a:xfrm>
            <a:off x="608400" y="1555200"/>
            <a:ext cx="5233077" cy="4608000"/>
          </a:xfrm>
        </p:spPr>
        <p:txBody>
          <a:bodyPr vert="horz" lIns="90000" tIns="46800" rIns="90000" bIns="46800" rtlCol="0">
            <a:normAutofit/>
          </a:bodyPr>
          <a:lstStyle>
            <a:lvl1pPr>
              <a:buNone/>
              <a:defRPr sz="1600"/>
            </a:lvl1pPr>
          </a:lstStyle>
          <a:p>
            <a:pPr lvl="0"/>
            <a:endParaRPr dirty="0">
              <a:sym typeface="+mn-ea"/>
            </a:endParaRPr>
          </a:p>
        </p:txBody>
      </p:sp>
      <p:sp>
        <p:nvSpPr>
          <p:cNvPr id="1048876"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a:buNone/>
              <a:defRPr sz="1600"/>
            </a:lvl1pPr>
          </a:lstStyle>
          <a:p>
            <a:pPr lvl="0"/>
            <a:r>
              <a:rPr dirty="0">
                <a:sym typeface="+mn-ea"/>
              </a:rPr>
              <a:t>单击此处编辑母版文本样式</a:t>
            </a:r>
            <a:endParaRPr dirty="0">
              <a:sym typeface="+mn-ea"/>
            </a:endParaRPr>
          </a:p>
        </p:txBody>
      </p:sp>
      <p:sp>
        <p:nvSpPr>
          <p:cNvPr id="1048877"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1048878" name="页脚占位符 5"/>
          <p:cNvSpPr>
            <a:spLocks noGrp="1"/>
          </p:cNvSpPr>
          <p:nvPr>
            <p:ph type="ftr" sz="quarter" idx="11"/>
            <p:custDataLst>
              <p:tags r:id="rId5"/>
            </p:custDataLst>
          </p:nvPr>
        </p:nvSpPr>
        <p:spPr/>
        <p:txBody>
          <a:bodyPr/>
          <a:lstStyle/>
          <a:p>
            <a:endParaRPr lang="zh-CN" altLang="en-US" dirty="0"/>
          </a:p>
        </p:txBody>
      </p:sp>
      <p:sp>
        <p:nvSpPr>
          <p:cNvPr id="1048879"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1048880" name="标题 8"/>
          <p:cNvSpPr>
            <a:spLocks noGrp="1"/>
          </p:cNvSpPr>
          <p:nvPr>
            <p:ph type="title"/>
            <p:custDataLst>
              <p:tags r:id="rId7"/>
            </p:custDataLst>
          </p:nvPr>
        </p:nvSpPr>
        <p:spPr/>
        <p:txBody>
          <a:bodyPr/>
          <a:lstStyle/>
          <a:p>
            <a:r>
              <a:rPr lang="zh-CN" altLang="en-US"/>
              <a:t>单击此处编辑母版标题样式</a:t>
            </a:r>
            <a:endParaRPr lang="zh-CN" altLang="en-US"/>
          </a:p>
        </p:txBody>
      </p:sp>
    </p:spTree>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1048844"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a:buNone/>
              <a:defRPr sz="2800"/>
            </a:lvl1pPr>
          </a:lstStyle>
          <a:p>
            <a:pPr lvl="0"/>
            <a:r>
              <a:rPr dirty="0">
                <a:sym typeface="+mn-ea"/>
              </a:rPr>
              <a:t>单击此处编辑标题</a:t>
            </a:r>
            <a:endParaRPr dirty="0">
              <a:sym typeface="+mn-ea"/>
            </a:endParaRPr>
          </a:p>
        </p:txBody>
      </p:sp>
      <p:sp>
        <p:nvSpPr>
          <p:cNvPr id="1048845"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048846"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048847" name="页脚占位符 4"/>
          <p:cNvSpPr>
            <a:spLocks noGrp="1"/>
          </p:cNvSpPr>
          <p:nvPr>
            <p:ph type="ftr" sz="quarter" idx="11"/>
            <p:custDataLst>
              <p:tags r:id="rId5"/>
            </p:custDataLst>
          </p:nvPr>
        </p:nvSpPr>
        <p:spPr/>
        <p:txBody>
          <a:bodyPr/>
          <a:lstStyle/>
          <a:p>
            <a:endParaRPr lang="zh-CN" altLang="en-US"/>
          </a:p>
        </p:txBody>
      </p:sp>
      <p:sp>
        <p:nvSpPr>
          <p:cNvPr id="1048848"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hf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9" Type="http://schemas.openxmlformats.org/officeDocument/2006/relationships/theme" Target="../theme/theme1.xml"/><Relationship Id="rId18" Type="http://schemas.openxmlformats.org/officeDocument/2006/relationships/tags" Target="../tags/tag62.xml"/><Relationship Id="rId17" Type="http://schemas.openxmlformats.org/officeDocument/2006/relationships/image" Target="../media/image1.jpeg"/><Relationship Id="rId16" Type="http://schemas.openxmlformats.org/officeDocument/2006/relationships/tags" Target="../tags/tag61.xml"/><Relationship Id="rId15" Type="http://schemas.openxmlformats.org/officeDocument/2006/relationships/tags" Target="../tags/tag60.xml"/><Relationship Id="rId14" Type="http://schemas.openxmlformats.org/officeDocument/2006/relationships/tags" Target="../tags/tag59.xml"/><Relationship Id="rId13" Type="http://schemas.openxmlformats.org/officeDocument/2006/relationships/tags" Target="../tags/tag58.xml"/><Relationship Id="rId12" Type="http://schemas.openxmlformats.org/officeDocument/2006/relationships/tags" Target="../tags/tag57.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9" Type="http://schemas.openxmlformats.org/officeDocument/2006/relationships/theme" Target="../theme/theme2.xml"/><Relationship Id="rId18" Type="http://schemas.openxmlformats.org/officeDocument/2006/relationships/tags" Target="../tags/tag124.xml"/><Relationship Id="rId17" Type="http://schemas.openxmlformats.org/officeDocument/2006/relationships/image" Target="../media/image1.jpeg"/><Relationship Id="rId16" Type="http://schemas.openxmlformats.org/officeDocument/2006/relationships/tags" Target="../tags/tag123.xml"/><Relationship Id="rId15" Type="http://schemas.openxmlformats.org/officeDocument/2006/relationships/tags" Target="../tags/tag122.xml"/><Relationship Id="rId14" Type="http://schemas.openxmlformats.org/officeDocument/2006/relationships/tags" Target="../tags/tag121.xml"/><Relationship Id="rId13" Type="http://schemas.openxmlformats.org/officeDocument/2006/relationships/tags" Target="../tags/tag120.xml"/><Relationship Id="rId12" Type="http://schemas.openxmlformats.org/officeDocument/2006/relationships/tags" Target="../tags/tag119.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576" name="标题占位符 1"/>
          <p:cNvSpPr>
            <a:spLocks noGrp="1"/>
          </p:cNvSpPr>
          <p:nvPr>
            <p:ph type="title"/>
            <p:custDataLst>
              <p:tags r:id="rId12"/>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1048577" name="文本占位符 2"/>
          <p:cNvSpPr>
            <a:spLocks noGrp="1"/>
          </p:cNvSpPr>
          <p:nvPr>
            <p:ph type="body" idx="1"/>
            <p:custDataLst>
              <p:tags r:id="rId13"/>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048578" name="日期占位符 3"/>
          <p:cNvSpPr>
            <a:spLocks noGrp="1"/>
          </p:cNvSpPr>
          <p:nvPr>
            <p:ph type="dt" sz="half" idx="2"/>
            <p:custDataLst>
              <p:tags r:id="rId14"/>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1048579" name="页脚占位符 4"/>
          <p:cNvSpPr>
            <a:spLocks noGrp="1"/>
          </p:cNvSpPr>
          <p:nvPr>
            <p:ph type="ftr" sz="quarter" idx="3"/>
            <p:custDataLst>
              <p:tags r:id="rId15"/>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latin typeface="Arial" panose="020B0604020202020204" pitchFamily="34" charset="0"/>
                <a:ea typeface="微软雅黑" panose="020B0503020204020204" pitchFamily="34" charset="-122"/>
              </a:defRPr>
            </a:lvl1pPr>
          </a:lstStyle>
          <a:p>
            <a:endParaRPr lang="zh-CN" altLang="en-US" dirty="0"/>
          </a:p>
        </p:txBody>
      </p:sp>
      <p:sp>
        <p:nvSpPr>
          <p:cNvPr id="1048580" name="灯片编号占位符 5"/>
          <p:cNvSpPr>
            <a:spLocks noGrp="1"/>
          </p:cNvSpPr>
          <p:nvPr>
            <p:ph type="sldNum" sz="quarter" idx="4"/>
            <p:custDataLst>
              <p:tags r:id="rId16"/>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solidFill>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dirty="0"/>
          </a:p>
        </p:txBody>
      </p:sp>
      <p:pic>
        <p:nvPicPr>
          <p:cNvPr id="2097152" name="图片 6"/>
          <p:cNvPicPr>
            <a:picLocks noChangeAspect="1"/>
          </p:cNvPicPr>
          <p:nvPr userDrawn="1"/>
        </p:nvPicPr>
        <p:blipFill rotWithShape="1">
          <a:blip r:embed="rId17" cstate="print">
            <a:clrChange>
              <a:clrFrom>
                <a:srgbClr val="FFFFFF"/>
              </a:clrFrom>
              <a:clrTo>
                <a:srgbClr val="FFFFFF">
                  <a:alpha val="0"/>
                </a:srgbClr>
              </a:clrTo>
            </a:clrChange>
          </a:blip>
          <a:srcRect l="4088" t="32318" r="4717" b="33733"/>
          <a:stretch>
            <a:fillRect/>
          </a:stretch>
        </p:blipFill>
        <p:spPr>
          <a:xfrm>
            <a:off x="9428990" y="140857"/>
            <a:ext cx="2623384" cy="705600"/>
          </a:xfrm>
          <a:prstGeom prst="rect">
            <a:avLst/>
          </a:prstGeom>
        </p:spPr>
      </p:pic>
    </p:spTree>
    <p:custDataLst>
      <p:tags r:id="rId18"/>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latin typeface="Arial" panose="020B0604020202020204" pitchFamily="34" charset="0"/>
          <a:ea typeface="微软雅黑" panose="020B0503020204020204" pitchFamily="3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682" name="标题占位符 1"/>
          <p:cNvSpPr>
            <a:spLocks noGrp="1"/>
          </p:cNvSpPr>
          <p:nvPr>
            <p:ph type="title"/>
            <p:custDataLst>
              <p:tags r:id="rId12"/>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1048683" name="文本占位符 2"/>
          <p:cNvSpPr>
            <a:spLocks noGrp="1"/>
          </p:cNvSpPr>
          <p:nvPr>
            <p:ph type="body" idx="1"/>
            <p:custDataLst>
              <p:tags r:id="rId13"/>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048684" name="日期占位符 3"/>
          <p:cNvSpPr>
            <a:spLocks noGrp="1"/>
          </p:cNvSpPr>
          <p:nvPr>
            <p:ph type="dt" sz="half" idx="2"/>
            <p:custDataLst>
              <p:tags r:id="rId14"/>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1048685" name="页脚占位符 4"/>
          <p:cNvSpPr>
            <a:spLocks noGrp="1"/>
          </p:cNvSpPr>
          <p:nvPr>
            <p:ph type="ftr" sz="quarter" idx="3"/>
            <p:custDataLst>
              <p:tags r:id="rId15"/>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latin typeface="Arial" panose="020B0604020202020204" pitchFamily="34" charset="0"/>
                <a:ea typeface="微软雅黑" panose="020B0503020204020204" pitchFamily="34" charset="-122"/>
              </a:defRPr>
            </a:lvl1pPr>
          </a:lstStyle>
          <a:p>
            <a:endParaRPr lang="zh-CN" altLang="en-US" dirty="0"/>
          </a:p>
        </p:txBody>
      </p:sp>
      <p:sp>
        <p:nvSpPr>
          <p:cNvPr id="1048686" name="灯片编号占位符 5"/>
          <p:cNvSpPr>
            <a:spLocks noGrp="1"/>
          </p:cNvSpPr>
          <p:nvPr>
            <p:ph type="sldNum" sz="quarter" idx="4"/>
            <p:custDataLst>
              <p:tags r:id="rId16"/>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solidFill>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dirty="0"/>
          </a:p>
        </p:txBody>
      </p:sp>
      <p:pic>
        <p:nvPicPr>
          <p:cNvPr id="2097162" name="图片 6"/>
          <p:cNvPicPr>
            <a:picLocks noChangeAspect="1"/>
          </p:cNvPicPr>
          <p:nvPr userDrawn="1"/>
        </p:nvPicPr>
        <p:blipFill rotWithShape="1">
          <a:blip r:embed="rId17" cstate="print">
            <a:clrChange>
              <a:clrFrom>
                <a:srgbClr val="FFFFFF"/>
              </a:clrFrom>
              <a:clrTo>
                <a:srgbClr val="FFFFFF">
                  <a:alpha val="0"/>
                </a:srgbClr>
              </a:clrTo>
            </a:clrChange>
          </a:blip>
          <a:srcRect l="4088" t="32318" r="4717" b="33733"/>
          <a:stretch>
            <a:fillRect/>
          </a:stretch>
        </p:blipFill>
        <p:spPr>
          <a:xfrm>
            <a:off x="9428990" y="140857"/>
            <a:ext cx="2623384" cy="705600"/>
          </a:xfrm>
          <a:prstGeom prst="rect">
            <a:avLst/>
          </a:prstGeom>
        </p:spPr>
      </p:pic>
    </p:spTree>
    <p:custDataLst>
      <p:tags r:id="rId18"/>
    </p:custData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latin typeface="Arial" panose="020B0604020202020204" pitchFamily="34" charset="0"/>
          <a:ea typeface="微软雅黑" panose="020B0503020204020204" pitchFamily="3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25.xml"/></Relationships>
</file>

<file path=ppt/slides/_rels/slide10.xml.rels><?xml version="1.0" encoding="UTF-8" standalone="yes"?>
<Relationships xmlns="http://schemas.openxmlformats.org/package/2006/relationships"><Relationship Id="rId5" Type="http://schemas.openxmlformats.org/officeDocument/2006/relationships/notesSlide" Target="../notesSlides/notesSlide10.xml"/><Relationship Id="rId4" Type="http://schemas.openxmlformats.org/officeDocument/2006/relationships/slideLayout" Target="../slideLayouts/slideLayout1.xml"/><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6.png"/></Relationships>
</file>

<file path=ppt/slides/_rels/slide11.xml.rels><?xml version="1.0" encoding="UTF-8" standalone="yes"?>
<Relationships xmlns="http://schemas.openxmlformats.org/package/2006/relationships"><Relationship Id="rId6" Type="http://schemas.openxmlformats.org/officeDocument/2006/relationships/notesSlide" Target="../notesSlides/notesSlide11.xml"/><Relationship Id="rId5" Type="http://schemas.openxmlformats.org/officeDocument/2006/relationships/slideLayout" Target="../slideLayouts/slideLayout12.xml"/><Relationship Id="rId4" Type="http://schemas.openxmlformats.org/officeDocument/2006/relationships/image" Target="../media/image12.png"/><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9.png"/></Relationships>
</file>

<file path=ppt/slides/_rels/slide12.xml.rels><?xml version="1.0" encoding="UTF-8" standalone="yes"?>
<Relationships xmlns="http://schemas.openxmlformats.org/package/2006/relationships"><Relationship Id="rId6" Type="http://schemas.openxmlformats.org/officeDocument/2006/relationships/notesSlide" Target="../notesSlides/notesSlide12.xml"/><Relationship Id="rId5" Type="http://schemas.openxmlformats.org/officeDocument/2006/relationships/slideLayout" Target="../slideLayouts/slideLayout12.xml"/><Relationship Id="rId4" Type="http://schemas.openxmlformats.org/officeDocument/2006/relationships/image" Target="../media/image16.png"/><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image" Target="../media/image13.png"/></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12.xml"/><Relationship Id="rId2" Type="http://schemas.openxmlformats.org/officeDocument/2006/relationships/image" Target="../media/image18.png"/><Relationship Id="rId1" Type="http://schemas.openxmlformats.org/officeDocument/2006/relationships/image" Target="../media/image17.png"/></Relationships>
</file>

<file path=ppt/slides/_rels/slide14.xml.rels><?xml version="1.0" encoding="UTF-8" standalone="yes"?>
<Relationships xmlns="http://schemas.openxmlformats.org/package/2006/relationships"><Relationship Id="rId4" Type="http://schemas.openxmlformats.org/officeDocument/2006/relationships/notesSlide" Target="../notesSlides/notesSlide14.xml"/><Relationship Id="rId3" Type="http://schemas.openxmlformats.org/officeDocument/2006/relationships/slideLayout" Target="../slideLayouts/slideLayout1.xml"/><Relationship Id="rId2" Type="http://schemas.openxmlformats.org/officeDocument/2006/relationships/image" Target="../media/image20.png"/><Relationship Id="rId1" Type="http://schemas.openxmlformats.org/officeDocument/2006/relationships/image" Target="../media/image19.png"/></Relationships>
</file>

<file path=ppt/slides/_rels/slide15.xml.rels><?xml version="1.0" encoding="UTF-8" standalone="yes"?>
<Relationships xmlns="http://schemas.openxmlformats.org/package/2006/relationships"><Relationship Id="rId6" Type="http://schemas.openxmlformats.org/officeDocument/2006/relationships/notesSlide" Target="../notesSlides/notesSlide15.xml"/><Relationship Id="rId5" Type="http://schemas.openxmlformats.org/officeDocument/2006/relationships/slideLayout" Target="../slideLayouts/slideLayout1.xml"/><Relationship Id="rId4" Type="http://schemas.openxmlformats.org/officeDocument/2006/relationships/image" Target="../media/image24.png"/><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image" Target="../media/image21.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xml"/><Relationship Id="rId1" Type="http://schemas.openxmlformats.org/officeDocument/2006/relationships/image" Target="../media/image25.jpe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xml"/><Relationship Id="rId1" Type="http://schemas.openxmlformats.org/officeDocument/2006/relationships/image" Target="../media/image26.jpe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xml"/><Relationship Id="rId1" Type="http://schemas.openxmlformats.org/officeDocument/2006/relationships/image" Target="../media/image27.png"/></Relationships>
</file>

<file path=ppt/slides/_rels/slide2.xml.rels><?xml version="1.0" encoding="UTF-8" standalone="yes"?>
<Relationships xmlns="http://schemas.openxmlformats.org/package/2006/relationships"><Relationship Id="rId9" Type="http://schemas.openxmlformats.org/officeDocument/2006/relationships/tags" Target="../tags/tag134.xml"/><Relationship Id="rId8" Type="http://schemas.openxmlformats.org/officeDocument/2006/relationships/tags" Target="../tags/tag133.xml"/><Relationship Id="rId7" Type="http://schemas.openxmlformats.org/officeDocument/2006/relationships/tags" Target="../tags/tag132.xml"/><Relationship Id="rId6" Type="http://schemas.openxmlformats.org/officeDocument/2006/relationships/tags" Target="../tags/tag131.xml"/><Relationship Id="rId5" Type="http://schemas.openxmlformats.org/officeDocument/2006/relationships/tags" Target="../tags/tag130.xml"/><Relationship Id="rId4" Type="http://schemas.openxmlformats.org/officeDocument/2006/relationships/tags" Target="../tags/tag129.xml"/><Relationship Id="rId3" Type="http://schemas.openxmlformats.org/officeDocument/2006/relationships/tags" Target="../tags/tag128.xml"/><Relationship Id="rId2" Type="http://schemas.openxmlformats.org/officeDocument/2006/relationships/tags" Target="../tags/tag127.xml"/><Relationship Id="rId18" Type="http://schemas.openxmlformats.org/officeDocument/2006/relationships/notesSlide" Target="../notesSlides/notesSlide2.xml"/><Relationship Id="rId17" Type="http://schemas.openxmlformats.org/officeDocument/2006/relationships/slideLayout" Target="../slideLayouts/slideLayout1.xml"/><Relationship Id="rId16" Type="http://schemas.openxmlformats.org/officeDocument/2006/relationships/tags" Target="../tags/tag141.xml"/><Relationship Id="rId15" Type="http://schemas.openxmlformats.org/officeDocument/2006/relationships/tags" Target="../tags/tag140.xml"/><Relationship Id="rId14" Type="http://schemas.openxmlformats.org/officeDocument/2006/relationships/tags" Target="../tags/tag139.xml"/><Relationship Id="rId13" Type="http://schemas.openxmlformats.org/officeDocument/2006/relationships/tags" Target="../tags/tag138.xml"/><Relationship Id="rId12" Type="http://schemas.openxmlformats.org/officeDocument/2006/relationships/tags" Target="../tags/tag137.xml"/><Relationship Id="rId11" Type="http://schemas.openxmlformats.org/officeDocument/2006/relationships/tags" Target="../tags/tag136.xml"/><Relationship Id="rId10" Type="http://schemas.openxmlformats.org/officeDocument/2006/relationships/tags" Target="../tags/tag135.xml"/><Relationship Id="rId1" Type="http://schemas.openxmlformats.org/officeDocument/2006/relationships/tags" Target="../tags/tag126.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xml"/><Relationship Id="rId1" Type="http://schemas.openxmlformats.org/officeDocument/2006/relationships/image" Target="../media/image28.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xml"/><Relationship Id="rId1" Type="http://schemas.openxmlformats.org/officeDocument/2006/relationships/image" Target="../media/image29.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xml"/><Relationship Id="rId1" Type="http://schemas.openxmlformats.org/officeDocument/2006/relationships/image" Target="../media/image30.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1.xml"/><Relationship Id="rId1" Type="http://schemas.openxmlformats.org/officeDocument/2006/relationships/image" Target="../media/image31.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1.xml"/><Relationship Id="rId1" Type="http://schemas.openxmlformats.org/officeDocument/2006/relationships/image" Target="../media/image32.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4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2.xml"/><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12.xml"/><Relationship Id="rId2" Type="http://schemas.openxmlformats.org/officeDocument/2006/relationships/image" Target="../media/image5.jpeg"/><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3" name="矩形 13"/>
          <p:cNvSpPr/>
          <p:nvPr/>
        </p:nvSpPr>
        <p:spPr>
          <a:xfrm rot="18660000">
            <a:off x="11658600" y="6724015"/>
            <a:ext cx="830580" cy="229235"/>
          </a:xfrm>
          <a:prstGeom prst="rect">
            <a:avLst/>
          </a:prstGeom>
          <a:solidFill>
            <a:schemeClr val="tx2">
              <a:lumMod val="75000"/>
              <a:lumOff val="25000"/>
            </a:schemeClr>
          </a:solidFill>
          <a:ln>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8634" name="文本框 11"/>
          <p:cNvSpPr txBox="1"/>
          <p:nvPr/>
        </p:nvSpPr>
        <p:spPr>
          <a:xfrm>
            <a:off x="9239912" y="5142300"/>
            <a:ext cx="2302087" cy="707887"/>
          </a:xfrm>
          <a:prstGeom prst="rect">
            <a:avLst/>
          </a:prstGeom>
          <a:noFill/>
        </p:spPr>
        <p:txBody>
          <a:bodyPr wrap="square" rtlCol="0">
            <a:spAutoFit/>
          </a:bodyPr>
          <a:lstStyle/>
          <a:p>
            <a:pPr algn="ctr"/>
            <a:r>
              <a:rPr lang="zh-CN" altLang="en-US" sz="2000" b="1" dirty="0">
                <a:solidFill>
                  <a:schemeClr val="bg1"/>
                </a:solidFill>
              </a:rPr>
              <a:t>汇报人：耿辰</a:t>
            </a:r>
            <a:endParaRPr lang="en-US" altLang="zh-CN" sz="2000" b="1" dirty="0">
              <a:solidFill>
                <a:schemeClr val="bg1"/>
              </a:solidFill>
            </a:endParaRPr>
          </a:p>
          <a:p>
            <a:pPr algn="ctr"/>
            <a:r>
              <a:rPr lang="zh-CN" altLang="en-US" sz="2000" b="1" dirty="0">
                <a:solidFill>
                  <a:schemeClr val="bg1"/>
                </a:solidFill>
              </a:rPr>
              <a:t>指导老师：黄海平</a:t>
            </a:r>
            <a:endParaRPr lang="zh-CN" altLang="en-US" sz="2000" b="1" dirty="0">
              <a:solidFill>
                <a:schemeClr val="bg1"/>
              </a:solidFill>
            </a:endParaRPr>
          </a:p>
        </p:txBody>
      </p:sp>
      <p:sp>
        <p:nvSpPr>
          <p:cNvPr id="1048635" name="矩形 15"/>
          <p:cNvSpPr/>
          <p:nvPr/>
        </p:nvSpPr>
        <p:spPr>
          <a:xfrm>
            <a:off x="0" y="509270"/>
            <a:ext cx="326390" cy="32639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145732" name="直接连接符 19"/>
          <p:cNvCxnSpPr>
            <a:stCxn id="1048635" idx="3"/>
          </p:cNvCxnSpPr>
          <p:nvPr/>
        </p:nvCxnSpPr>
        <p:spPr>
          <a:xfrm>
            <a:off x="326390" y="672465"/>
            <a:ext cx="910717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72" name="组合 7"/>
          <p:cNvGrpSpPr/>
          <p:nvPr/>
        </p:nvGrpSpPr>
        <p:grpSpPr>
          <a:xfrm>
            <a:off x="64770" y="1430655"/>
            <a:ext cx="12127230" cy="2103755"/>
            <a:chOff x="64770" y="1569518"/>
            <a:chExt cx="12649200" cy="2103755"/>
          </a:xfrm>
        </p:grpSpPr>
        <p:sp>
          <p:nvSpPr>
            <p:cNvPr id="1048636" name="矩形 3"/>
            <p:cNvSpPr/>
            <p:nvPr/>
          </p:nvSpPr>
          <p:spPr>
            <a:xfrm>
              <a:off x="64770" y="1569518"/>
              <a:ext cx="12649200" cy="2103755"/>
            </a:xfrm>
            <a:prstGeom prst="rect">
              <a:avLst/>
            </a:prstGeom>
            <a:solidFill>
              <a:schemeClr val="tx2">
                <a:lumMod val="75000"/>
                <a:lumOff val="25000"/>
              </a:schemeClr>
            </a:solidFill>
            <a:ln>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324273"/>
                </a:solidFill>
              </a:endParaRPr>
            </a:p>
          </p:txBody>
        </p:sp>
        <p:sp>
          <p:nvSpPr>
            <p:cNvPr id="1048637" name="文本框 9"/>
            <p:cNvSpPr txBox="1"/>
            <p:nvPr/>
          </p:nvSpPr>
          <p:spPr>
            <a:xfrm>
              <a:off x="332664" y="1661110"/>
              <a:ext cx="11884025" cy="937260"/>
            </a:xfrm>
            <a:prstGeom prst="rect">
              <a:avLst/>
            </a:prstGeom>
            <a:noFill/>
          </p:spPr>
          <p:txBody>
            <a:bodyPr wrap="square" rtlCol="0">
              <a:spAutoFit/>
            </a:bodyPr>
            <a:lstStyle/>
            <a:p>
              <a:pPr algn="ctr">
                <a:lnSpc>
                  <a:spcPct val="125000"/>
                </a:lnSpc>
              </a:pPr>
              <a:r>
                <a:rPr lang="zh-CN" altLang="en-US" sz="4400" b="1" dirty="0">
                  <a:solidFill>
                    <a:schemeClr val="tx1"/>
                  </a:solidFill>
                  <a:latin typeface="Times New Roman" panose="02020603050405020304" pitchFamily="18" charset="0"/>
                  <a:cs typeface="Times New Roman" panose="02020603050405020304" pitchFamily="18" charset="0"/>
                  <a:sym typeface="+mn-ea"/>
                </a:rPr>
                <a:t>易变内存取证</a:t>
              </a:r>
              <a:endParaRPr lang="zh-CN" altLang="en-US" sz="44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mn-ea"/>
              </a:endParaRPr>
            </a:p>
          </p:txBody>
        </p:sp>
      </p:grpSp>
      <p:grpSp>
        <p:nvGrpSpPr>
          <p:cNvPr id="73" name="组合 2"/>
          <p:cNvGrpSpPr/>
          <p:nvPr/>
        </p:nvGrpSpPr>
        <p:grpSpPr>
          <a:xfrm>
            <a:off x="-10" y="3609420"/>
            <a:ext cx="12192000" cy="1046480"/>
            <a:chOff x="-232" y="5878"/>
            <a:chExt cx="19623" cy="1648"/>
          </a:xfrm>
        </p:grpSpPr>
        <p:sp>
          <p:nvSpPr>
            <p:cNvPr id="1048638" name="标题 1"/>
            <p:cNvSpPr txBox="1"/>
            <p:nvPr/>
          </p:nvSpPr>
          <p:spPr>
            <a:xfrm>
              <a:off x="-232" y="5878"/>
              <a:ext cx="19623" cy="1648"/>
            </a:xfrm>
            <a:prstGeom prst="rect">
              <a:avLst/>
            </a:prstGeom>
          </p:spPr>
          <p:txBody>
            <a:bodyPr vert="horz" lIns="91440" tIns="45720" rIns="91440" bIns="45720" rtlCol="0" anchor="ctr">
              <a:normAutofit/>
            </a:bodyPr>
            <a:lstStyle>
              <a:lvl1pPr algn="r" defTabSz="914400" rtl="0" eaLnBrk="1" latinLnBrk="0" hangingPunct="1">
                <a:spcBef>
                  <a:spcPct val="0"/>
                </a:spcBef>
                <a:buNone/>
                <a:defRPr sz="4400" b="1" kern="1200">
                  <a:solidFill>
                    <a:srgbClr val="0070C0"/>
                  </a:solidFill>
                  <a:latin typeface="微软雅黑" panose="020B0503020204020204" pitchFamily="34" charset="-122"/>
                  <a:ea typeface="微软雅黑" panose="020B0503020204020204" pitchFamily="34" charset="-122"/>
                  <a:cs typeface="+mj-cs"/>
                </a:defRPr>
              </a:lvl1pPr>
            </a:lstStyle>
            <a:p>
              <a:pPr algn="ctr"/>
              <a:r>
                <a:rPr lang="en-US" altLang="zh-CN" sz="3200" dirty="0">
                  <a:solidFill>
                    <a:srgbClr val="324273"/>
                  </a:solidFill>
                  <a:latin typeface="Times New Roman" panose="02020603050405020304" pitchFamily="18" charset="0"/>
                  <a:sym typeface="Times New Roman" panose="02020603050405020304" pitchFamily="18" charset="0"/>
                </a:rPr>
                <a:t>2025</a:t>
              </a:r>
              <a:r>
                <a:rPr lang="zh-CN" altLang="en-US" sz="3200" dirty="0">
                  <a:solidFill>
                    <a:srgbClr val="324273"/>
                  </a:solidFill>
                  <a:latin typeface="Times New Roman" panose="02020603050405020304" pitchFamily="18" charset="0"/>
                  <a:sym typeface="Times New Roman" panose="02020603050405020304" pitchFamily="18" charset="0"/>
                </a:rPr>
                <a:t>年</a:t>
              </a:r>
              <a:r>
                <a:rPr lang="en-US" altLang="zh-CN" sz="3200" dirty="0">
                  <a:solidFill>
                    <a:srgbClr val="324273"/>
                  </a:solidFill>
                  <a:latin typeface="Times New Roman" panose="02020603050405020304" pitchFamily="18" charset="0"/>
                  <a:sym typeface="Times New Roman" panose="02020603050405020304" pitchFamily="18" charset="0"/>
                </a:rPr>
                <a:t>5</a:t>
              </a:r>
              <a:r>
                <a:rPr lang="zh-CN" altLang="en-US" sz="3200" dirty="0">
                  <a:solidFill>
                    <a:srgbClr val="324273"/>
                  </a:solidFill>
                  <a:latin typeface="Times New Roman" panose="02020603050405020304" pitchFamily="18" charset="0"/>
                  <a:sym typeface="Times New Roman" panose="02020603050405020304" pitchFamily="18" charset="0"/>
                </a:rPr>
                <a:t>月</a:t>
              </a:r>
              <a:r>
                <a:rPr lang="en-US" altLang="zh-CN" sz="3200" dirty="0">
                  <a:solidFill>
                    <a:srgbClr val="324273"/>
                  </a:solidFill>
                  <a:latin typeface="Times New Roman" panose="02020603050405020304" pitchFamily="18" charset="0"/>
                  <a:sym typeface="Times New Roman" panose="02020603050405020304" pitchFamily="18" charset="0"/>
                </a:rPr>
                <a:t>23</a:t>
              </a:r>
              <a:r>
                <a:rPr lang="zh-CN" altLang="en-US" sz="3200" dirty="0">
                  <a:solidFill>
                    <a:srgbClr val="324273"/>
                  </a:solidFill>
                  <a:latin typeface="Times New Roman" panose="02020603050405020304" pitchFamily="18" charset="0"/>
                  <a:sym typeface="Times New Roman" panose="02020603050405020304" pitchFamily="18" charset="0"/>
                </a:rPr>
                <a:t>日</a:t>
              </a:r>
              <a:endParaRPr lang="zh-CN" altLang="en-US" dirty="0"/>
            </a:p>
          </p:txBody>
        </p:sp>
        <p:cxnSp>
          <p:nvCxnSpPr>
            <p:cNvPr id="3145733" name="直接连接符 6"/>
            <p:cNvCxnSpPr/>
            <p:nvPr/>
          </p:nvCxnSpPr>
          <p:spPr>
            <a:xfrm>
              <a:off x="3766" y="7259"/>
              <a:ext cx="11339" cy="0"/>
            </a:xfrm>
            <a:prstGeom prst="line">
              <a:avLst/>
            </a:prstGeom>
            <a:noFill/>
            <a:ln w="44450" cap="flat" cmpd="sng" algn="ctr">
              <a:solidFill>
                <a:srgbClr val="324273"/>
              </a:solidFill>
              <a:prstDash val="solid"/>
            </a:ln>
            <a:effectLst/>
          </p:spPr>
        </p:cxnSp>
      </p:grpSp>
      <p:sp>
        <p:nvSpPr>
          <p:cNvPr id="2" name="文本框 1"/>
          <p:cNvSpPr txBox="1"/>
          <p:nvPr/>
        </p:nvSpPr>
        <p:spPr>
          <a:xfrm>
            <a:off x="3300964" y="5178625"/>
            <a:ext cx="5654842" cy="368300"/>
          </a:xfrm>
          <a:prstGeom prst="rect">
            <a:avLst/>
          </a:prstGeom>
          <a:noFill/>
        </p:spPr>
        <p:txBody>
          <a:bodyPr wrap="square" rtlCol="0">
            <a:spAutoFit/>
          </a:bodyPr>
          <a:lstStyle/>
          <a:p>
            <a:r>
              <a:rPr lang="zh-CN" altLang="en-US" dirty="0"/>
              <a:t>汇报人：</a:t>
            </a:r>
            <a:r>
              <a:rPr lang="en-US" altLang="zh-CN" dirty="0"/>
              <a:t>1024041129</a:t>
            </a:r>
            <a:r>
              <a:rPr lang="zh-CN" altLang="en-US" dirty="0"/>
              <a:t>田洁 </a:t>
            </a:r>
            <a:endParaRPr lang="zh-CN" altLang="en-US" dirty="0"/>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6" name="灯片编号占位符 6"/>
          <p:cNvSpPr>
            <a:spLocks noGrp="1"/>
          </p:cNvSpPr>
          <p:nvPr>
            <p:ph type="sldNum" sz="quarter" idx="12"/>
          </p:nvPr>
        </p:nvSpPr>
        <p:spPr/>
        <p:txBody>
          <a:bodyPr/>
          <a:lstStyle/>
          <a:p>
            <a:fld id="{9A33A7AC-52E2-4BD5-8DB8-32260C5F10D0}" type="slidenum">
              <a:rPr lang="zh-CN" altLang="en-US" smtClean="0"/>
            </a:fld>
            <a:endParaRPr lang="zh-CN" altLang="en-US" dirty="0"/>
          </a:p>
        </p:txBody>
      </p:sp>
      <p:sp>
        <p:nvSpPr>
          <p:cNvPr id="1048677" name="标题 1"/>
          <p:cNvSpPr txBox="1"/>
          <p:nvPr/>
        </p:nvSpPr>
        <p:spPr>
          <a:xfrm>
            <a:off x="360000" y="180000"/>
            <a:ext cx="4320000" cy="720000"/>
          </a:xfrm>
          <a:prstGeom prst="rect">
            <a:avLst/>
          </a:prstGeom>
          <a:gradFill flip="none" rotWithShape="1">
            <a:gsLst>
              <a:gs pos="0">
                <a:srgbClr val="324273">
                  <a:shade val="30000"/>
                  <a:satMod val="115000"/>
                </a:srgbClr>
              </a:gs>
              <a:gs pos="50000">
                <a:srgbClr val="324273">
                  <a:shade val="67500"/>
                  <a:satMod val="115000"/>
                </a:srgbClr>
              </a:gs>
              <a:gs pos="100000">
                <a:srgbClr val="324273">
                  <a:shade val="100000"/>
                  <a:satMod val="115000"/>
                </a:srgbClr>
              </a:gs>
            </a:gsLst>
            <a:path path="circle">
              <a:fillToRect l="50000" t="50000" r="50000" b="50000"/>
            </a:path>
          </a:gradFill>
        </p:spPr>
        <p:txBody>
          <a:bodyPr vert="horz" lIns="90000" tIns="46800" rIns="90000" bIns="46800" rtlCol="0" anchor="ctr" anchorCtr="0">
            <a:normAutofit/>
          </a:bodyPr>
          <a:lstStyle>
            <a:lvl1pPr algn="ctr" defTabSz="914400" rtl="0" eaLnBrk="1" fontAlgn="auto" latinLnBrk="0" hangingPunct="1">
              <a:lnSpc>
                <a:spcPct val="100000"/>
              </a:lnSpc>
              <a:spcBef>
                <a:spcPct val="0"/>
              </a:spcBef>
              <a:buNone/>
              <a:defRPr sz="6000" b="1" u="none" strike="noStrike" kern="1200" cap="none" spc="300" normalizeH="0" baseline="0">
                <a:solidFill>
                  <a:schemeClr val="tx1">
                    <a:lumMod val="85000"/>
                    <a:lumOff val="15000"/>
                  </a:schemeClr>
                </a:solidFill>
                <a:latin typeface="Arial" panose="020B0604020202020204" pitchFamily="34" charset="0"/>
                <a:ea typeface="微软雅黑" panose="020B0503020204020204" pitchFamily="34" charset="-122"/>
                <a:cs typeface="+mj-cs"/>
              </a:defRPr>
            </a:lvl1pPr>
          </a:lstStyle>
          <a:p>
            <a:pPr lvl="0" algn="ctr">
              <a:buClrTx/>
              <a:buSzTx/>
              <a:buFontTx/>
            </a:pPr>
            <a:r>
              <a:rPr lang="zh-CN" altLang="en-US" sz="2800" dirty="0">
                <a:solidFill>
                  <a:schemeClr val="bg1"/>
                </a:solidFill>
                <a:sym typeface="+mn-ea"/>
              </a:rPr>
              <a:t>函数调用</a:t>
            </a:r>
            <a:r>
              <a:rPr lang="zh-CN" altLang="en-US" sz="2800" dirty="0">
                <a:solidFill>
                  <a:schemeClr val="bg1"/>
                </a:solidFill>
                <a:sym typeface="+mn-ea"/>
              </a:rPr>
              <a:t>栈</a:t>
            </a:r>
            <a:endParaRPr lang="zh-CN" altLang="en-US" sz="2800" dirty="0">
              <a:solidFill>
                <a:schemeClr val="bg1"/>
              </a:solidFill>
              <a:sym typeface="+mn-ea"/>
            </a:endParaRPr>
          </a:p>
        </p:txBody>
      </p:sp>
      <p:cxnSp>
        <p:nvCxnSpPr>
          <p:cNvPr id="3145734" name="直接连接符 4"/>
          <p:cNvCxnSpPr/>
          <p:nvPr/>
        </p:nvCxnSpPr>
        <p:spPr>
          <a:xfrm>
            <a:off x="0" y="961092"/>
            <a:ext cx="12174855" cy="0"/>
          </a:xfrm>
          <a:prstGeom prst="line">
            <a:avLst/>
          </a:prstGeom>
          <a:ln w="25400">
            <a:solidFill>
              <a:srgbClr val="253667"/>
            </a:solidFill>
          </a:ln>
        </p:spPr>
        <p:style>
          <a:lnRef idx="1">
            <a:schemeClr val="accent1"/>
          </a:lnRef>
          <a:fillRef idx="0">
            <a:schemeClr val="accent1"/>
          </a:fillRef>
          <a:effectRef idx="0">
            <a:schemeClr val="accent1"/>
          </a:effectRef>
          <a:fontRef idx="minor">
            <a:schemeClr val="tx1"/>
          </a:fontRef>
        </p:style>
      </p:cxnSp>
      <p:pic>
        <p:nvPicPr>
          <p:cNvPr id="12" name="图片 11"/>
          <p:cNvPicPr>
            <a:picLocks noChangeAspect="1"/>
          </p:cNvPicPr>
          <p:nvPr/>
        </p:nvPicPr>
        <p:blipFill>
          <a:blip r:embed="rId1"/>
          <a:stretch>
            <a:fillRect/>
          </a:stretch>
        </p:blipFill>
        <p:spPr>
          <a:xfrm>
            <a:off x="715645" y="1821815"/>
            <a:ext cx="3743325" cy="2867025"/>
          </a:xfrm>
          <a:prstGeom prst="rect">
            <a:avLst/>
          </a:prstGeom>
        </p:spPr>
      </p:pic>
      <p:pic>
        <p:nvPicPr>
          <p:cNvPr id="9" name="内容占位符 8"/>
          <p:cNvPicPr>
            <a:picLocks noChangeAspect="1"/>
          </p:cNvPicPr>
          <p:nvPr>
            <p:ph idx="1"/>
          </p:nvPr>
        </p:nvPicPr>
        <p:blipFill>
          <a:blip r:embed="rId2"/>
          <a:stretch>
            <a:fillRect/>
          </a:stretch>
        </p:blipFill>
        <p:spPr>
          <a:xfrm>
            <a:off x="6182360" y="1179195"/>
            <a:ext cx="3162300" cy="2495550"/>
          </a:xfrm>
          <a:prstGeom prst="rect">
            <a:avLst/>
          </a:prstGeom>
        </p:spPr>
      </p:pic>
      <p:pic>
        <p:nvPicPr>
          <p:cNvPr id="10" name="图片 9"/>
          <p:cNvPicPr>
            <a:picLocks noChangeAspect="1"/>
          </p:cNvPicPr>
          <p:nvPr/>
        </p:nvPicPr>
        <p:blipFill>
          <a:blip r:embed="rId3"/>
          <a:stretch>
            <a:fillRect/>
          </a:stretch>
        </p:blipFill>
        <p:spPr>
          <a:xfrm>
            <a:off x="6182360" y="3892550"/>
            <a:ext cx="4076700" cy="170497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6" name="灯片编号占位符 6"/>
          <p:cNvSpPr>
            <a:spLocks noGrp="1"/>
          </p:cNvSpPr>
          <p:nvPr>
            <p:ph type="sldNum" sz="quarter" idx="12"/>
          </p:nvPr>
        </p:nvSpPr>
        <p:spPr/>
        <p:txBody>
          <a:bodyPr/>
          <a:lstStyle/>
          <a:p>
            <a:fld id="{9A33A7AC-52E2-4BD5-8DB8-32260C5F10D0}" type="slidenum">
              <a:rPr lang="zh-CN" altLang="en-US" smtClean="0"/>
            </a:fld>
            <a:endParaRPr lang="zh-CN" altLang="en-US" dirty="0"/>
          </a:p>
        </p:txBody>
      </p:sp>
      <p:sp>
        <p:nvSpPr>
          <p:cNvPr id="1048677" name="标题 1"/>
          <p:cNvSpPr txBox="1"/>
          <p:nvPr/>
        </p:nvSpPr>
        <p:spPr>
          <a:xfrm>
            <a:off x="360000" y="180000"/>
            <a:ext cx="4320000" cy="720000"/>
          </a:xfrm>
          <a:prstGeom prst="rect">
            <a:avLst/>
          </a:prstGeom>
          <a:gradFill flip="none" rotWithShape="1">
            <a:gsLst>
              <a:gs pos="0">
                <a:srgbClr val="324273">
                  <a:shade val="30000"/>
                  <a:satMod val="115000"/>
                </a:srgbClr>
              </a:gs>
              <a:gs pos="50000">
                <a:srgbClr val="324273">
                  <a:shade val="67500"/>
                  <a:satMod val="115000"/>
                </a:srgbClr>
              </a:gs>
              <a:gs pos="100000">
                <a:srgbClr val="324273">
                  <a:shade val="100000"/>
                  <a:satMod val="115000"/>
                </a:srgbClr>
              </a:gs>
            </a:gsLst>
            <a:path path="circle">
              <a:fillToRect l="50000" t="50000" r="50000" b="50000"/>
            </a:path>
          </a:gradFill>
        </p:spPr>
        <p:txBody>
          <a:bodyPr vert="horz" lIns="90000" tIns="46800" rIns="90000" bIns="46800" rtlCol="0" anchor="ctr" anchorCtr="0">
            <a:normAutofit/>
          </a:bodyPr>
          <a:lstStyle>
            <a:lvl1pPr algn="ctr" defTabSz="914400" rtl="0" eaLnBrk="1" fontAlgn="auto" latinLnBrk="0" hangingPunct="1">
              <a:lnSpc>
                <a:spcPct val="100000"/>
              </a:lnSpc>
              <a:spcBef>
                <a:spcPct val="0"/>
              </a:spcBef>
              <a:buNone/>
              <a:defRPr sz="6000" b="1" u="none" strike="noStrike" kern="1200" cap="none" spc="300" normalizeH="0" baseline="0">
                <a:solidFill>
                  <a:schemeClr val="tx1">
                    <a:lumMod val="85000"/>
                    <a:lumOff val="15000"/>
                  </a:schemeClr>
                </a:solidFill>
                <a:latin typeface="Arial" panose="020B0604020202020204" pitchFamily="34" charset="0"/>
                <a:ea typeface="微软雅黑" panose="020B0503020204020204" pitchFamily="34" charset="-122"/>
                <a:cs typeface="+mj-cs"/>
              </a:defRPr>
            </a:lvl1pPr>
          </a:lstStyle>
          <a:p>
            <a:pPr lvl="0" algn="ctr">
              <a:buClrTx/>
              <a:buSzTx/>
              <a:buFontTx/>
            </a:pPr>
            <a:r>
              <a:rPr lang="zh-CN" altLang="en-US" sz="2800" dirty="0">
                <a:solidFill>
                  <a:schemeClr val="bg1"/>
                </a:solidFill>
                <a:sym typeface="+mn-ea"/>
              </a:rPr>
              <a:t>内存保护</a:t>
            </a:r>
            <a:r>
              <a:rPr lang="en-US" altLang="zh-CN" sz="2800" dirty="0">
                <a:solidFill>
                  <a:schemeClr val="bg1"/>
                </a:solidFill>
                <a:sym typeface="+mn-ea"/>
              </a:rPr>
              <a:t>—</a:t>
            </a:r>
            <a:r>
              <a:rPr lang="en-US" altLang="zh-CN" sz="2800" dirty="0">
                <a:solidFill>
                  <a:schemeClr val="bg1"/>
                </a:solidFill>
                <a:sym typeface="+mn-ea"/>
              </a:rPr>
              <a:t>NX</a:t>
            </a:r>
            <a:endParaRPr lang="en-US" altLang="zh-CN" sz="2800" dirty="0">
              <a:solidFill>
                <a:schemeClr val="bg1"/>
              </a:solidFill>
              <a:sym typeface="+mn-ea"/>
            </a:endParaRPr>
          </a:p>
        </p:txBody>
      </p:sp>
      <p:cxnSp>
        <p:nvCxnSpPr>
          <p:cNvPr id="3145734" name="直接连接符 4"/>
          <p:cNvCxnSpPr/>
          <p:nvPr/>
        </p:nvCxnSpPr>
        <p:spPr>
          <a:xfrm>
            <a:off x="0" y="961092"/>
            <a:ext cx="12174855" cy="0"/>
          </a:xfrm>
          <a:prstGeom prst="line">
            <a:avLst/>
          </a:prstGeom>
          <a:ln w="25400">
            <a:solidFill>
              <a:srgbClr val="253667"/>
            </a:solidFill>
          </a:ln>
        </p:spPr>
        <p:style>
          <a:lnRef idx="1">
            <a:schemeClr val="accent1"/>
          </a:lnRef>
          <a:fillRef idx="0">
            <a:schemeClr val="accent1"/>
          </a:fillRef>
          <a:effectRef idx="0">
            <a:schemeClr val="accent1"/>
          </a:effectRef>
          <a:fontRef idx="minor">
            <a:schemeClr val="tx1"/>
          </a:fontRef>
        </p:style>
      </p:cxnSp>
      <p:sp>
        <p:nvSpPr>
          <p:cNvPr id="1048679" name="文本框 1"/>
          <p:cNvSpPr txBox="1"/>
          <p:nvPr/>
        </p:nvSpPr>
        <p:spPr>
          <a:xfrm>
            <a:off x="359999" y="1451641"/>
            <a:ext cx="6964166" cy="596855"/>
          </a:xfrm>
          <a:prstGeom prst="rect">
            <a:avLst/>
          </a:prstGeom>
          <a:noFill/>
        </p:spPr>
        <p:txBody>
          <a:bodyPr wrap="square" rtlCol="0">
            <a:noAutofit/>
          </a:bodyPr>
          <a:lstStyle/>
          <a:p>
            <a:pPr algn="just"/>
            <a:endParaRPr lang="zh-CN" altLang="zh-CN" sz="1800" kern="100" dirty="0">
              <a:effectLst/>
              <a:latin typeface="Times New Roman" panose="02020603050405020304" pitchFamily="18" charset="0"/>
              <a:ea typeface="宋体" panose="02010600030101010101" pitchFamily="2" charset="-122"/>
            </a:endParaRPr>
          </a:p>
        </p:txBody>
      </p:sp>
      <p:pic>
        <p:nvPicPr>
          <p:cNvPr id="2" name="图片 1"/>
          <p:cNvPicPr>
            <a:picLocks noChangeAspect="1"/>
          </p:cNvPicPr>
          <p:nvPr/>
        </p:nvPicPr>
        <p:blipFill>
          <a:blip r:embed="rId1"/>
          <a:stretch>
            <a:fillRect/>
          </a:stretch>
        </p:blipFill>
        <p:spPr>
          <a:xfrm>
            <a:off x="458470" y="1451610"/>
            <a:ext cx="5680710" cy="3167380"/>
          </a:xfrm>
          <a:prstGeom prst="rect">
            <a:avLst/>
          </a:prstGeom>
        </p:spPr>
      </p:pic>
      <p:pic>
        <p:nvPicPr>
          <p:cNvPr id="5" name="图片 4"/>
          <p:cNvPicPr>
            <a:picLocks noChangeAspect="1"/>
          </p:cNvPicPr>
          <p:nvPr/>
        </p:nvPicPr>
        <p:blipFill>
          <a:blip r:embed="rId2"/>
          <a:stretch>
            <a:fillRect/>
          </a:stretch>
        </p:blipFill>
        <p:spPr>
          <a:xfrm>
            <a:off x="458470" y="4745355"/>
            <a:ext cx="5680710" cy="1885950"/>
          </a:xfrm>
          <a:prstGeom prst="rect">
            <a:avLst/>
          </a:prstGeom>
        </p:spPr>
      </p:pic>
      <p:pic>
        <p:nvPicPr>
          <p:cNvPr id="6" name="图片 5"/>
          <p:cNvPicPr>
            <a:picLocks noChangeAspect="1"/>
          </p:cNvPicPr>
          <p:nvPr/>
        </p:nvPicPr>
        <p:blipFill>
          <a:blip r:embed="rId3"/>
          <a:stretch>
            <a:fillRect/>
          </a:stretch>
        </p:blipFill>
        <p:spPr>
          <a:xfrm>
            <a:off x="6577965" y="2407285"/>
            <a:ext cx="5257800" cy="1647825"/>
          </a:xfrm>
          <a:prstGeom prst="rect">
            <a:avLst/>
          </a:prstGeom>
        </p:spPr>
      </p:pic>
      <p:sp>
        <p:nvSpPr>
          <p:cNvPr id="7" name="文本框 6"/>
          <p:cNvSpPr txBox="1"/>
          <p:nvPr/>
        </p:nvSpPr>
        <p:spPr>
          <a:xfrm>
            <a:off x="6423660" y="1485265"/>
            <a:ext cx="5412105" cy="645160"/>
          </a:xfrm>
          <a:prstGeom prst="rect">
            <a:avLst/>
          </a:prstGeom>
          <a:noFill/>
        </p:spPr>
        <p:txBody>
          <a:bodyPr wrap="square" rtlCol="0">
            <a:spAutoFit/>
          </a:bodyPr>
          <a:p>
            <a:r>
              <a:rPr lang="zh-CN" altLang="en-US"/>
              <a:t>打开</a:t>
            </a:r>
            <a:r>
              <a:rPr lang="en-US" altLang="zh-CN"/>
              <a:t>NX</a:t>
            </a:r>
            <a:r>
              <a:rPr lang="zh-CN" altLang="en-US"/>
              <a:t>保护：</a:t>
            </a:r>
            <a:endParaRPr lang="zh-CN" altLang="en-US"/>
          </a:p>
          <a:p>
            <a:r>
              <a:rPr lang="en-US" altLang="zh-CN"/>
              <a:t>gcc -m32 -fno-stack-protector -o level2 hahah.c</a:t>
            </a:r>
            <a:endParaRPr lang="en-US" altLang="zh-CN"/>
          </a:p>
        </p:txBody>
      </p:sp>
      <p:pic>
        <p:nvPicPr>
          <p:cNvPr id="9" name="图片 8"/>
          <p:cNvPicPr>
            <a:picLocks noChangeAspect="1"/>
          </p:cNvPicPr>
          <p:nvPr/>
        </p:nvPicPr>
        <p:blipFill>
          <a:blip r:embed="rId4"/>
          <a:stretch>
            <a:fillRect/>
          </a:stretch>
        </p:blipFill>
        <p:spPr>
          <a:xfrm>
            <a:off x="6771005" y="4522470"/>
            <a:ext cx="5219700" cy="161925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6" name="灯片编号占位符 6"/>
          <p:cNvSpPr>
            <a:spLocks noGrp="1"/>
          </p:cNvSpPr>
          <p:nvPr>
            <p:ph type="sldNum" sz="quarter" idx="12"/>
          </p:nvPr>
        </p:nvSpPr>
        <p:spPr/>
        <p:txBody>
          <a:bodyPr/>
          <a:lstStyle/>
          <a:p>
            <a:fld id="{9A33A7AC-52E2-4BD5-8DB8-32260C5F10D0}" type="slidenum">
              <a:rPr lang="zh-CN" altLang="en-US" smtClean="0"/>
            </a:fld>
            <a:endParaRPr lang="zh-CN" altLang="en-US" dirty="0"/>
          </a:p>
        </p:txBody>
      </p:sp>
      <p:sp>
        <p:nvSpPr>
          <p:cNvPr id="1048677" name="标题 1"/>
          <p:cNvSpPr txBox="1"/>
          <p:nvPr/>
        </p:nvSpPr>
        <p:spPr>
          <a:xfrm>
            <a:off x="360000" y="180000"/>
            <a:ext cx="4320000" cy="720000"/>
          </a:xfrm>
          <a:prstGeom prst="rect">
            <a:avLst/>
          </a:prstGeom>
          <a:gradFill flip="none" rotWithShape="1">
            <a:gsLst>
              <a:gs pos="0">
                <a:srgbClr val="324273">
                  <a:shade val="30000"/>
                  <a:satMod val="115000"/>
                </a:srgbClr>
              </a:gs>
              <a:gs pos="50000">
                <a:srgbClr val="324273">
                  <a:shade val="67500"/>
                  <a:satMod val="115000"/>
                </a:srgbClr>
              </a:gs>
              <a:gs pos="100000">
                <a:srgbClr val="324273">
                  <a:shade val="100000"/>
                  <a:satMod val="115000"/>
                </a:srgbClr>
              </a:gs>
            </a:gsLst>
            <a:path path="circle">
              <a:fillToRect l="50000" t="50000" r="50000" b="50000"/>
            </a:path>
          </a:gradFill>
        </p:spPr>
        <p:txBody>
          <a:bodyPr vert="horz" lIns="90000" tIns="46800" rIns="90000" bIns="46800" rtlCol="0" anchor="ctr" anchorCtr="0">
            <a:normAutofit/>
          </a:bodyPr>
          <a:lstStyle>
            <a:lvl1pPr algn="ctr" defTabSz="914400" rtl="0" eaLnBrk="1" fontAlgn="auto" latinLnBrk="0" hangingPunct="1">
              <a:lnSpc>
                <a:spcPct val="100000"/>
              </a:lnSpc>
              <a:spcBef>
                <a:spcPct val="0"/>
              </a:spcBef>
              <a:buNone/>
              <a:defRPr sz="6000" b="1" u="none" strike="noStrike" kern="1200" cap="none" spc="300" normalizeH="0" baseline="0">
                <a:solidFill>
                  <a:schemeClr val="tx1">
                    <a:lumMod val="85000"/>
                    <a:lumOff val="15000"/>
                  </a:schemeClr>
                </a:solidFill>
                <a:latin typeface="Arial" panose="020B0604020202020204" pitchFamily="34" charset="0"/>
                <a:ea typeface="微软雅黑" panose="020B0503020204020204" pitchFamily="34" charset="-122"/>
                <a:cs typeface="+mj-cs"/>
              </a:defRPr>
            </a:lvl1pPr>
          </a:lstStyle>
          <a:p>
            <a:pPr lvl="0" algn="ctr">
              <a:buClrTx/>
              <a:buSzTx/>
              <a:buFontTx/>
            </a:pPr>
            <a:r>
              <a:rPr lang="zh-CN" altLang="en-US" sz="2800" dirty="0">
                <a:solidFill>
                  <a:schemeClr val="bg1"/>
                </a:solidFill>
                <a:sym typeface="+mn-ea"/>
              </a:rPr>
              <a:t>内存保护</a:t>
            </a:r>
            <a:r>
              <a:rPr lang="en-US" altLang="zh-CN" sz="2800" dirty="0">
                <a:solidFill>
                  <a:schemeClr val="bg1"/>
                </a:solidFill>
                <a:sym typeface="+mn-ea"/>
              </a:rPr>
              <a:t>-</a:t>
            </a:r>
            <a:r>
              <a:rPr lang="en-US" altLang="zh-CN" sz="2800" dirty="0">
                <a:solidFill>
                  <a:schemeClr val="bg1"/>
                </a:solidFill>
                <a:sym typeface="+mn-ea"/>
              </a:rPr>
              <a:t>ASLR</a:t>
            </a:r>
            <a:endParaRPr lang="en-US" altLang="zh-CN" sz="2800" dirty="0">
              <a:solidFill>
                <a:schemeClr val="bg1"/>
              </a:solidFill>
              <a:sym typeface="+mn-ea"/>
            </a:endParaRPr>
          </a:p>
        </p:txBody>
      </p:sp>
      <p:cxnSp>
        <p:nvCxnSpPr>
          <p:cNvPr id="3145734" name="直接连接符 4"/>
          <p:cNvCxnSpPr/>
          <p:nvPr/>
        </p:nvCxnSpPr>
        <p:spPr>
          <a:xfrm>
            <a:off x="0" y="961092"/>
            <a:ext cx="12174855" cy="0"/>
          </a:xfrm>
          <a:prstGeom prst="line">
            <a:avLst/>
          </a:prstGeom>
          <a:ln w="25400">
            <a:solidFill>
              <a:srgbClr val="253667"/>
            </a:solidFill>
          </a:ln>
        </p:spPr>
        <p:style>
          <a:lnRef idx="1">
            <a:schemeClr val="accent1"/>
          </a:lnRef>
          <a:fillRef idx="0">
            <a:schemeClr val="accent1"/>
          </a:fillRef>
          <a:effectRef idx="0">
            <a:schemeClr val="accent1"/>
          </a:effectRef>
          <a:fontRef idx="minor">
            <a:schemeClr val="tx1"/>
          </a:fontRef>
        </p:style>
      </p:cxnSp>
      <p:pic>
        <p:nvPicPr>
          <p:cNvPr id="3" name="图片 2"/>
          <p:cNvPicPr>
            <a:picLocks noChangeAspect="1"/>
          </p:cNvPicPr>
          <p:nvPr/>
        </p:nvPicPr>
        <p:blipFill>
          <a:blip r:embed="rId1"/>
          <a:stretch>
            <a:fillRect/>
          </a:stretch>
        </p:blipFill>
        <p:spPr>
          <a:xfrm>
            <a:off x="546735" y="1236345"/>
            <a:ext cx="5476875" cy="3648075"/>
          </a:xfrm>
          <a:prstGeom prst="rect">
            <a:avLst/>
          </a:prstGeom>
        </p:spPr>
      </p:pic>
      <p:pic>
        <p:nvPicPr>
          <p:cNvPr id="8" name="图片 7"/>
          <p:cNvPicPr>
            <a:picLocks noChangeAspect="1"/>
          </p:cNvPicPr>
          <p:nvPr/>
        </p:nvPicPr>
        <p:blipFill>
          <a:blip r:embed="rId2"/>
          <a:stretch>
            <a:fillRect/>
          </a:stretch>
        </p:blipFill>
        <p:spPr>
          <a:xfrm>
            <a:off x="7509510" y="1090930"/>
            <a:ext cx="4543425" cy="2162175"/>
          </a:xfrm>
          <a:prstGeom prst="rect">
            <a:avLst/>
          </a:prstGeom>
        </p:spPr>
      </p:pic>
      <p:pic>
        <p:nvPicPr>
          <p:cNvPr id="9" name="图片 8"/>
          <p:cNvPicPr>
            <a:picLocks noChangeAspect="1"/>
          </p:cNvPicPr>
          <p:nvPr/>
        </p:nvPicPr>
        <p:blipFill>
          <a:blip r:embed="rId3"/>
          <a:stretch>
            <a:fillRect/>
          </a:stretch>
        </p:blipFill>
        <p:spPr>
          <a:xfrm>
            <a:off x="7519035" y="3429000"/>
            <a:ext cx="4437380" cy="1943100"/>
          </a:xfrm>
          <a:prstGeom prst="rect">
            <a:avLst/>
          </a:prstGeom>
        </p:spPr>
      </p:pic>
      <p:pic>
        <p:nvPicPr>
          <p:cNvPr id="10" name="图片 9"/>
          <p:cNvPicPr>
            <a:picLocks noChangeAspect="1"/>
          </p:cNvPicPr>
          <p:nvPr/>
        </p:nvPicPr>
        <p:blipFill>
          <a:blip r:embed="rId4"/>
          <a:stretch>
            <a:fillRect/>
          </a:stretch>
        </p:blipFill>
        <p:spPr>
          <a:xfrm>
            <a:off x="565785" y="5589270"/>
            <a:ext cx="6943725" cy="22860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6" name="灯片编号占位符 6"/>
          <p:cNvSpPr>
            <a:spLocks noGrp="1"/>
          </p:cNvSpPr>
          <p:nvPr>
            <p:ph type="sldNum" sz="quarter" idx="12"/>
          </p:nvPr>
        </p:nvSpPr>
        <p:spPr/>
        <p:txBody>
          <a:bodyPr/>
          <a:lstStyle/>
          <a:p>
            <a:fld id="{9A33A7AC-52E2-4BD5-8DB8-32260C5F10D0}" type="slidenum">
              <a:rPr lang="zh-CN" altLang="en-US" smtClean="0"/>
            </a:fld>
            <a:endParaRPr lang="zh-CN" altLang="en-US" dirty="0"/>
          </a:p>
        </p:txBody>
      </p:sp>
      <p:sp>
        <p:nvSpPr>
          <p:cNvPr id="1048677" name="标题 1"/>
          <p:cNvSpPr txBox="1"/>
          <p:nvPr/>
        </p:nvSpPr>
        <p:spPr>
          <a:xfrm>
            <a:off x="360000" y="170475"/>
            <a:ext cx="4320000" cy="720000"/>
          </a:xfrm>
          <a:prstGeom prst="rect">
            <a:avLst/>
          </a:prstGeom>
          <a:gradFill flip="none" rotWithShape="1">
            <a:gsLst>
              <a:gs pos="0">
                <a:srgbClr val="324273">
                  <a:shade val="30000"/>
                  <a:satMod val="115000"/>
                </a:srgbClr>
              </a:gs>
              <a:gs pos="50000">
                <a:srgbClr val="324273">
                  <a:shade val="67500"/>
                  <a:satMod val="115000"/>
                </a:srgbClr>
              </a:gs>
              <a:gs pos="100000">
                <a:srgbClr val="324273">
                  <a:shade val="100000"/>
                  <a:satMod val="115000"/>
                </a:srgbClr>
              </a:gs>
            </a:gsLst>
            <a:path path="circle">
              <a:fillToRect l="50000" t="50000" r="50000" b="50000"/>
            </a:path>
          </a:gradFill>
        </p:spPr>
        <p:txBody>
          <a:bodyPr vert="horz" lIns="90000" tIns="46800" rIns="90000" bIns="46800" rtlCol="0" anchor="ctr" anchorCtr="0">
            <a:normAutofit fontScale="40000"/>
          </a:bodyPr>
          <a:lstStyle>
            <a:lvl1pPr algn="ctr" defTabSz="914400" rtl="0" eaLnBrk="1" fontAlgn="auto" latinLnBrk="0" hangingPunct="1">
              <a:lnSpc>
                <a:spcPct val="100000"/>
              </a:lnSpc>
              <a:spcBef>
                <a:spcPct val="0"/>
              </a:spcBef>
              <a:buNone/>
              <a:defRPr sz="6000" b="1" u="none" strike="noStrike" kern="1200" cap="none" spc="300" normalizeH="0" baseline="0">
                <a:solidFill>
                  <a:schemeClr val="tx1">
                    <a:lumMod val="85000"/>
                    <a:lumOff val="15000"/>
                  </a:schemeClr>
                </a:solidFill>
                <a:latin typeface="Arial" panose="020B0604020202020204" pitchFamily="34" charset="0"/>
                <a:ea typeface="微软雅黑" panose="020B0503020204020204" pitchFamily="34" charset="-122"/>
                <a:cs typeface="+mj-cs"/>
              </a:defRPr>
            </a:lvl1pPr>
          </a:lstStyle>
          <a:p>
            <a:pPr lvl="0" algn="ctr">
              <a:buClrTx/>
              <a:buSzTx/>
              <a:buFontTx/>
            </a:pPr>
            <a:endParaRPr lang="zh-CN" altLang="en-US" sz="2800" dirty="0">
              <a:solidFill>
                <a:schemeClr val="bg1"/>
              </a:solidFill>
              <a:sym typeface="+mn-ea"/>
            </a:endParaRPr>
          </a:p>
          <a:p>
            <a:pPr lvl="0" algn="ctr">
              <a:buClrTx/>
              <a:buSzTx/>
              <a:buFontTx/>
            </a:pPr>
            <a:r>
              <a:rPr lang="zh-CN" altLang="en-US" sz="7000" dirty="0">
                <a:solidFill>
                  <a:schemeClr val="bg1"/>
                </a:solidFill>
                <a:sym typeface="+mn-ea"/>
              </a:rPr>
              <a:t>内存保护</a:t>
            </a:r>
            <a:r>
              <a:rPr lang="en-US" altLang="zh-CN" sz="7000" dirty="0">
                <a:solidFill>
                  <a:schemeClr val="bg1"/>
                </a:solidFill>
                <a:sym typeface="+mn-ea"/>
              </a:rPr>
              <a:t>-ASLR</a:t>
            </a:r>
            <a:endParaRPr lang="en-US" altLang="zh-CN" sz="7000" dirty="0">
              <a:solidFill>
                <a:schemeClr val="bg1"/>
              </a:solidFill>
              <a:sym typeface="+mn-ea"/>
            </a:endParaRPr>
          </a:p>
          <a:p>
            <a:pPr lvl="0" algn="ctr">
              <a:buClrTx/>
              <a:buSzTx/>
              <a:buFontTx/>
            </a:pPr>
            <a:endParaRPr lang="en-US" altLang="zh-CN" sz="7000" dirty="0">
              <a:solidFill>
                <a:schemeClr val="bg1"/>
              </a:solidFill>
              <a:sym typeface="+mn-ea"/>
            </a:endParaRPr>
          </a:p>
        </p:txBody>
      </p:sp>
      <p:cxnSp>
        <p:nvCxnSpPr>
          <p:cNvPr id="3145734" name="直接连接符 4"/>
          <p:cNvCxnSpPr/>
          <p:nvPr/>
        </p:nvCxnSpPr>
        <p:spPr>
          <a:xfrm>
            <a:off x="0" y="961092"/>
            <a:ext cx="12174855" cy="0"/>
          </a:xfrm>
          <a:prstGeom prst="line">
            <a:avLst/>
          </a:prstGeom>
          <a:ln w="25400">
            <a:solidFill>
              <a:srgbClr val="253667"/>
            </a:solidFill>
          </a:ln>
        </p:spPr>
        <p:style>
          <a:lnRef idx="1">
            <a:schemeClr val="accent1"/>
          </a:lnRef>
          <a:fillRef idx="0">
            <a:schemeClr val="accent1"/>
          </a:fillRef>
          <a:effectRef idx="0">
            <a:schemeClr val="accent1"/>
          </a:effectRef>
          <a:fontRef idx="minor">
            <a:schemeClr val="tx1"/>
          </a:fontRef>
        </p:style>
      </p:cxnSp>
      <p:sp>
        <p:nvSpPr>
          <p:cNvPr id="5" name="文本框 1"/>
          <p:cNvSpPr txBox="1"/>
          <p:nvPr/>
        </p:nvSpPr>
        <p:spPr>
          <a:xfrm>
            <a:off x="453390" y="1314450"/>
            <a:ext cx="10918825" cy="1270000"/>
          </a:xfrm>
          <a:prstGeom prst="rect">
            <a:avLst/>
          </a:prstGeom>
          <a:noFill/>
        </p:spPr>
        <p:txBody>
          <a:bodyPr wrap="square" rtlCol="0">
            <a:noAutofit/>
          </a:bodyPr>
          <a:lstStyle/>
          <a:p>
            <a:pPr algn="just"/>
            <a:endParaRPr lang="zh-CN" altLang="zh-CN" sz="1800" kern="100" dirty="0">
              <a:effectLst/>
              <a:latin typeface="Times New Roman" panose="02020603050405020304" pitchFamily="18" charset="0"/>
              <a:ea typeface="宋体" panose="02010600030101010101" pitchFamily="2" charset="-122"/>
            </a:endParaRPr>
          </a:p>
        </p:txBody>
      </p:sp>
      <p:sp>
        <p:nvSpPr>
          <p:cNvPr id="2" name="文本框 1"/>
          <p:cNvSpPr txBox="1"/>
          <p:nvPr/>
        </p:nvSpPr>
        <p:spPr>
          <a:xfrm>
            <a:off x="203200" y="1220470"/>
            <a:ext cx="5980430" cy="645160"/>
          </a:xfrm>
          <a:prstGeom prst="rect">
            <a:avLst/>
          </a:prstGeom>
        </p:spPr>
        <p:txBody>
          <a:bodyPr wrap="square">
            <a:spAutoFit/>
          </a:bodyPr>
          <a:p>
            <a:r>
              <a:rPr lang="zh-CN" altLang="en-US">
                <a:solidFill>
                  <a:srgbClr val="000000"/>
                </a:solidFill>
              </a:rPr>
              <a:t>打开 </a:t>
            </a:r>
            <a:r>
              <a:rPr lang="en-US" altLang="zh-CN">
                <a:solidFill>
                  <a:srgbClr val="000000"/>
                </a:solidFill>
              </a:rPr>
              <a:t>ASLR</a:t>
            </a:r>
            <a:r>
              <a:rPr lang="zh-CN" altLang="en-US">
                <a:solidFill>
                  <a:srgbClr val="000000"/>
                </a:solidFill>
              </a:rPr>
              <a:t>保护</a:t>
            </a:r>
            <a:r>
              <a:rPr lang="en-US" altLang="zh-CN">
                <a:solidFill>
                  <a:srgbClr val="000000"/>
                </a:solidFill>
              </a:rPr>
              <a:t>:</a:t>
            </a:r>
            <a:endParaRPr lang="en-US" altLang="zh-CN">
              <a:solidFill>
                <a:srgbClr val="000000"/>
              </a:solidFill>
            </a:endParaRPr>
          </a:p>
          <a:p>
            <a:r>
              <a:rPr lang="en-US" altLang="zh-CN">
                <a:solidFill>
                  <a:srgbClr val="000000"/>
                </a:solidFill>
              </a:rPr>
              <a:t>gcc -m32 -fno-stack-protector -no-pie -o level2 hahah.c</a:t>
            </a:r>
            <a:endParaRPr lang="en-US" altLang="zh-CN">
              <a:solidFill>
                <a:srgbClr val="000000"/>
              </a:solidFill>
            </a:endParaRPr>
          </a:p>
        </p:txBody>
      </p:sp>
      <p:pic>
        <p:nvPicPr>
          <p:cNvPr id="4" name="图片 3"/>
          <p:cNvPicPr>
            <a:picLocks noChangeAspect="1"/>
          </p:cNvPicPr>
          <p:nvPr/>
        </p:nvPicPr>
        <p:blipFill>
          <a:blip r:embed="rId1"/>
          <a:stretch>
            <a:fillRect/>
          </a:stretch>
        </p:blipFill>
        <p:spPr>
          <a:xfrm>
            <a:off x="203200" y="1990725"/>
            <a:ext cx="7010400" cy="2962275"/>
          </a:xfrm>
          <a:prstGeom prst="rect">
            <a:avLst/>
          </a:prstGeom>
        </p:spPr>
      </p:pic>
      <p:pic>
        <p:nvPicPr>
          <p:cNvPr id="8" name="图片 7"/>
          <p:cNvPicPr>
            <a:picLocks noChangeAspect="1"/>
          </p:cNvPicPr>
          <p:nvPr/>
        </p:nvPicPr>
        <p:blipFill>
          <a:blip r:embed="rId2"/>
          <a:stretch>
            <a:fillRect/>
          </a:stretch>
        </p:blipFill>
        <p:spPr>
          <a:xfrm>
            <a:off x="7407910" y="1220470"/>
            <a:ext cx="4413885" cy="431419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6" name="灯片编号占位符 6"/>
          <p:cNvSpPr>
            <a:spLocks noGrp="1"/>
          </p:cNvSpPr>
          <p:nvPr>
            <p:ph type="sldNum" sz="quarter" idx="12"/>
          </p:nvPr>
        </p:nvSpPr>
        <p:spPr/>
        <p:txBody>
          <a:bodyPr/>
          <a:lstStyle/>
          <a:p>
            <a:fld id="{9A33A7AC-52E2-4BD5-8DB8-32260C5F10D0}" type="slidenum">
              <a:rPr lang="zh-CN" altLang="en-US" smtClean="0"/>
            </a:fld>
            <a:endParaRPr lang="zh-CN" altLang="en-US" dirty="0"/>
          </a:p>
        </p:txBody>
      </p:sp>
      <p:sp>
        <p:nvSpPr>
          <p:cNvPr id="1048677" name="标题 1"/>
          <p:cNvSpPr txBox="1"/>
          <p:nvPr/>
        </p:nvSpPr>
        <p:spPr>
          <a:xfrm>
            <a:off x="360000" y="170475"/>
            <a:ext cx="4320000" cy="720000"/>
          </a:xfrm>
          <a:prstGeom prst="rect">
            <a:avLst/>
          </a:prstGeom>
          <a:gradFill flip="none" rotWithShape="1">
            <a:gsLst>
              <a:gs pos="0">
                <a:srgbClr val="324273">
                  <a:shade val="30000"/>
                  <a:satMod val="115000"/>
                </a:srgbClr>
              </a:gs>
              <a:gs pos="50000">
                <a:srgbClr val="324273">
                  <a:shade val="67500"/>
                  <a:satMod val="115000"/>
                </a:srgbClr>
              </a:gs>
              <a:gs pos="100000">
                <a:srgbClr val="324273">
                  <a:shade val="100000"/>
                  <a:satMod val="115000"/>
                </a:srgbClr>
              </a:gs>
            </a:gsLst>
            <a:path path="circle">
              <a:fillToRect l="50000" t="50000" r="50000" b="50000"/>
            </a:path>
          </a:gradFill>
        </p:spPr>
        <p:txBody>
          <a:bodyPr vert="horz" lIns="90000" tIns="46800" rIns="90000" bIns="46800" rtlCol="0" anchor="ctr" anchorCtr="0">
            <a:normAutofit fontScale="40000"/>
          </a:bodyPr>
          <a:lstStyle>
            <a:lvl1pPr algn="ctr" defTabSz="914400" rtl="0" eaLnBrk="1" fontAlgn="auto" latinLnBrk="0" hangingPunct="1">
              <a:lnSpc>
                <a:spcPct val="100000"/>
              </a:lnSpc>
              <a:spcBef>
                <a:spcPct val="0"/>
              </a:spcBef>
              <a:buNone/>
              <a:defRPr sz="6000" b="1" u="none" strike="noStrike" kern="1200" cap="none" spc="300" normalizeH="0" baseline="0">
                <a:solidFill>
                  <a:schemeClr val="tx1">
                    <a:lumMod val="85000"/>
                    <a:lumOff val="15000"/>
                  </a:schemeClr>
                </a:solidFill>
                <a:latin typeface="Arial" panose="020B0604020202020204" pitchFamily="34" charset="0"/>
                <a:ea typeface="微软雅黑" panose="020B0503020204020204" pitchFamily="34" charset="-122"/>
                <a:cs typeface="+mj-cs"/>
              </a:defRPr>
            </a:lvl1pPr>
          </a:lstStyle>
          <a:p>
            <a:pPr lvl="0" algn="ctr">
              <a:buClrTx/>
              <a:buSzTx/>
              <a:buFontTx/>
            </a:pPr>
            <a:endParaRPr lang="zh-CN" altLang="en-US" sz="2800" dirty="0">
              <a:solidFill>
                <a:schemeClr val="bg1"/>
              </a:solidFill>
              <a:sym typeface="+mn-ea"/>
            </a:endParaRPr>
          </a:p>
          <a:p>
            <a:pPr lvl="0" algn="ctr">
              <a:buClrTx/>
              <a:buSzTx/>
              <a:buFontTx/>
            </a:pPr>
            <a:r>
              <a:rPr lang="zh-CN" altLang="en-US" sz="7000" dirty="0">
                <a:solidFill>
                  <a:schemeClr val="bg1"/>
                </a:solidFill>
                <a:sym typeface="+mn-ea"/>
              </a:rPr>
              <a:t>其他</a:t>
            </a:r>
            <a:r>
              <a:rPr lang="zh-CN" altLang="en-US" sz="7000" dirty="0">
                <a:solidFill>
                  <a:schemeClr val="bg1"/>
                </a:solidFill>
                <a:sym typeface="+mn-ea"/>
              </a:rPr>
              <a:t>保护</a:t>
            </a:r>
            <a:endParaRPr lang="zh-CN" altLang="en-US" sz="7000" dirty="0">
              <a:solidFill>
                <a:schemeClr val="bg1"/>
              </a:solidFill>
              <a:sym typeface="+mn-ea"/>
            </a:endParaRPr>
          </a:p>
        </p:txBody>
      </p:sp>
      <p:cxnSp>
        <p:nvCxnSpPr>
          <p:cNvPr id="3145734" name="直接连接符 4"/>
          <p:cNvCxnSpPr/>
          <p:nvPr/>
        </p:nvCxnSpPr>
        <p:spPr>
          <a:xfrm>
            <a:off x="0" y="961092"/>
            <a:ext cx="12174855" cy="0"/>
          </a:xfrm>
          <a:prstGeom prst="line">
            <a:avLst/>
          </a:prstGeom>
          <a:ln w="25400">
            <a:solidFill>
              <a:srgbClr val="253667"/>
            </a:solidFill>
          </a:ln>
        </p:spPr>
        <p:style>
          <a:lnRef idx="1">
            <a:schemeClr val="accent1"/>
          </a:lnRef>
          <a:fillRef idx="0">
            <a:schemeClr val="accent1"/>
          </a:fillRef>
          <a:effectRef idx="0">
            <a:schemeClr val="accent1"/>
          </a:effectRef>
          <a:fontRef idx="minor">
            <a:schemeClr val="tx1"/>
          </a:fontRef>
        </p:style>
      </p:cxnSp>
      <p:sp>
        <p:nvSpPr>
          <p:cNvPr id="5" name="文本框 1"/>
          <p:cNvSpPr txBox="1"/>
          <p:nvPr/>
        </p:nvSpPr>
        <p:spPr>
          <a:xfrm>
            <a:off x="453390" y="1314450"/>
            <a:ext cx="10918825" cy="1270000"/>
          </a:xfrm>
          <a:prstGeom prst="rect">
            <a:avLst/>
          </a:prstGeom>
          <a:noFill/>
        </p:spPr>
        <p:txBody>
          <a:bodyPr wrap="square" rtlCol="0">
            <a:noAutofit/>
          </a:bodyPr>
          <a:lstStyle/>
          <a:p>
            <a:pPr algn="just"/>
            <a:endParaRPr lang="zh-CN" altLang="zh-CN" sz="1800" kern="100" dirty="0">
              <a:effectLst/>
              <a:latin typeface="Times New Roman" panose="02020603050405020304" pitchFamily="18" charset="0"/>
              <a:ea typeface="宋体" panose="02010600030101010101" pitchFamily="2" charset="-122"/>
            </a:endParaRPr>
          </a:p>
        </p:txBody>
      </p:sp>
      <p:pic>
        <p:nvPicPr>
          <p:cNvPr id="3" name="图片 2"/>
          <p:cNvPicPr>
            <a:picLocks noChangeAspect="1"/>
          </p:cNvPicPr>
          <p:nvPr/>
        </p:nvPicPr>
        <p:blipFill>
          <a:blip r:embed="rId1"/>
          <a:stretch>
            <a:fillRect/>
          </a:stretch>
        </p:blipFill>
        <p:spPr>
          <a:xfrm>
            <a:off x="904240" y="1082040"/>
            <a:ext cx="5216525" cy="3460115"/>
          </a:xfrm>
          <a:prstGeom prst="rect">
            <a:avLst/>
          </a:prstGeom>
        </p:spPr>
      </p:pic>
      <p:pic>
        <p:nvPicPr>
          <p:cNvPr id="6" name="图片 5"/>
          <p:cNvPicPr>
            <a:picLocks noChangeAspect="1"/>
          </p:cNvPicPr>
          <p:nvPr/>
        </p:nvPicPr>
        <p:blipFill>
          <a:blip r:embed="rId2"/>
          <a:stretch>
            <a:fillRect/>
          </a:stretch>
        </p:blipFill>
        <p:spPr>
          <a:xfrm>
            <a:off x="904240" y="4662805"/>
            <a:ext cx="7029450" cy="191452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6" name="灯片编号占位符 6"/>
          <p:cNvSpPr>
            <a:spLocks noGrp="1"/>
          </p:cNvSpPr>
          <p:nvPr>
            <p:ph type="sldNum" sz="quarter" idx="12"/>
          </p:nvPr>
        </p:nvSpPr>
        <p:spPr/>
        <p:txBody>
          <a:bodyPr/>
          <a:lstStyle/>
          <a:p>
            <a:fld id="{9A33A7AC-52E2-4BD5-8DB8-32260C5F10D0}" type="slidenum">
              <a:rPr lang="zh-CN" altLang="en-US" smtClean="0"/>
            </a:fld>
            <a:endParaRPr lang="zh-CN" altLang="en-US" dirty="0"/>
          </a:p>
        </p:txBody>
      </p:sp>
      <p:sp>
        <p:nvSpPr>
          <p:cNvPr id="1048677" name="标题 1"/>
          <p:cNvSpPr txBox="1"/>
          <p:nvPr/>
        </p:nvSpPr>
        <p:spPr>
          <a:xfrm>
            <a:off x="204425" y="170475"/>
            <a:ext cx="4320000" cy="720000"/>
          </a:xfrm>
          <a:prstGeom prst="rect">
            <a:avLst/>
          </a:prstGeom>
          <a:gradFill flip="none" rotWithShape="1">
            <a:gsLst>
              <a:gs pos="0">
                <a:srgbClr val="324273">
                  <a:shade val="30000"/>
                  <a:satMod val="115000"/>
                </a:srgbClr>
              </a:gs>
              <a:gs pos="50000">
                <a:srgbClr val="324273">
                  <a:shade val="67500"/>
                  <a:satMod val="115000"/>
                </a:srgbClr>
              </a:gs>
              <a:gs pos="100000">
                <a:srgbClr val="324273">
                  <a:shade val="100000"/>
                  <a:satMod val="115000"/>
                </a:srgbClr>
              </a:gs>
            </a:gsLst>
            <a:path path="circle">
              <a:fillToRect l="50000" t="50000" r="50000" b="50000"/>
            </a:path>
          </a:gradFill>
        </p:spPr>
        <p:txBody>
          <a:bodyPr vert="horz" lIns="90000" tIns="46800" rIns="90000" bIns="46800" rtlCol="0" anchor="ctr" anchorCtr="0">
            <a:normAutofit fontScale="40000"/>
          </a:bodyPr>
          <a:lstStyle>
            <a:lvl1pPr algn="ctr" defTabSz="914400" rtl="0" eaLnBrk="1" fontAlgn="auto" latinLnBrk="0" hangingPunct="1">
              <a:lnSpc>
                <a:spcPct val="100000"/>
              </a:lnSpc>
              <a:spcBef>
                <a:spcPct val="0"/>
              </a:spcBef>
              <a:buNone/>
              <a:defRPr sz="6000" b="1" u="none" strike="noStrike" kern="1200" cap="none" spc="300" normalizeH="0" baseline="0">
                <a:solidFill>
                  <a:schemeClr val="tx1">
                    <a:lumMod val="85000"/>
                    <a:lumOff val="15000"/>
                  </a:schemeClr>
                </a:solidFill>
                <a:latin typeface="Arial" panose="020B0604020202020204" pitchFamily="34" charset="0"/>
                <a:ea typeface="微软雅黑" panose="020B0503020204020204" pitchFamily="34" charset="-122"/>
                <a:cs typeface="+mj-cs"/>
              </a:defRPr>
            </a:lvl1pPr>
          </a:lstStyle>
          <a:p>
            <a:pPr lvl="0" algn="ctr">
              <a:buClrTx/>
              <a:buSzTx/>
              <a:buFontTx/>
            </a:pPr>
            <a:endParaRPr lang="zh-CN" altLang="en-US" sz="2800" dirty="0">
              <a:solidFill>
                <a:schemeClr val="bg1"/>
              </a:solidFill>
              <a:sym typeface="+mn-ea"/>
            </a:endParaRPr>
          </a:p>
          <a:p>
            <a:pPr lvl="0" algn="ctr">
              <a:buClrTx/>
              <a:buSzTx/>
              <a:buFontTx/>
            </a:pPr>
            <a:r>
              <a:rPr lang="zh-CN" altLang="en-US" sz="7000" dirty="0">
                <a:solidFill>
                  <a:schemeClr val="bg1"/>
                </a:solidFill>
                <a:sym typeface="+mn-ea"/>
              </a:rPr>
              <a:t>真实</a:t>
            </a:r>
            <a:r>
              <a:rPr lang="zh-CN" altLang="en-US" sz="7000" dirty="0">
                <a:solidFill>
                  <a:schemeClr val="bg1"/>
                </a:solidFill>
                <a:sym typeface="+mn-ea"/>
              </a:rPr>
              <a:t>设备</a:t>
            </a:r>
            <a:endParaRPr lang="zh-CN" altLang="en-US" sz="7000" dirty="0">
              <a:solidFill>
                <a:schemeClr val="bg1"/>
              </a:solidFill>
              <a:sym typeface="+mn-ea"/>
            </a:endParaRPr>
          </a:p>
        </p:txBody>
      </p:sp>
      <p:cxnSp>
        <p:nvCxnSpPr>
          <p:cNvPr id="3145734" name="直接连接符 4"/>
          <p:cNvCxnSpPr/>
          <p:nvPr/>
        </p:nvCxnSpPr>
        <p:spPr>
          <a:xfrm>
            <a:off x="0" y="961092"/>
            <a:ext cx="12174855" cy="0"/>
          </a:xfrm>
          <a:prstGeom prst="line">
            <a:avLst/>
          </a:prstGeom>
          <a:ln w="25400">
            <a:solidFill>
              <a:srgbClr val="253667"/>
            </a:solidFill>
          </a:ln>
        </p:spPr>
        <p:style>
          <a:lnRef idx="1">
            <a:schemeClr val="accent1"/>
          </a:lnRef>
          <a:fillRef idx="0">
            <a:schemeClr val="accent1"/>
          </a:fillRef>
          <a:effectRef idx="0">
            <a:schemeClr val="accent1"/>
          </a:effectRef>
          <a:fontRef idx="minor">
            <a:schemeClr val="tx1"/>
          </a:fontRef>
        </p:style>
      </p:cxnSp>
      <p:sp>
        <p:nvSpPr>
          <p:cNvPr id="5" name="文本框 1"/>
          <p:cNvSpPr txBox="1"/>
          <p:nvPr/>
        </p:nvSpPr>
        <p:spPr>
          <a:xfrm>
            <a:off x="453390" y="1314450"/>
            <a:ext cx="10918825" cy="1270000"/>
          </a:xfrm>
          <a:prstGeom prst="rect">
            <a:avLst/>
          </a:prstGeom>
          <a:noFill/>
        </p:spPr>
        <p:txBody>
          <a:bodyPr wrap="square" rtlCol="0">
            <a:noAutofit/>
          </a:bodyPr>
          <a:lstStyle/>
          <a:p>
            <a:pPr algn="just"/>
            <a:endParaRPr lang="zh-CN" altLang="zh-CN" sz="1800" kern="100" dirty="0">
              <a:effectLst/>
              <a:latin typeface="Times New Roman" panose="02020603050405020304" pitchFamily="18" charset="0"/>
              <a:ea typeface="宋体" panose="02010600030101010101" pitchFamily="2" charset="-122"/>
            </a:endParaRPr>
          </a:p>
        </p:txBody>
      </p:sp>
      <p:pic>
        <p:nvPicPr>
          <p:cNvPr id="6" name="图片 5"/>
          <p:cNvPicPr/>
          <p:nvPr/>
        </p:nvPicPr>
        <p:blipFill>
          <a:blip r:embed="rId1"/>
          <a:stretch>
            <a:fillRect/>
          </a:stretch>
        </p:blipFill>
        <p:spPr>
          <a:xfrm>
            <a:off x="204470" y="1032510"/>
            <a:ext cx="5664835" cy="2079625"/>
          </a:xfrm>
          <a:prstGeom prst="rect">
            <a:avLst/>
          </a:prstGeom>
        </p:spPr>
      </p:pic>
      <p:pic>
        <p:nvPicPr>
          <p:cNvPr id="7" name="图片 6"/>
          <p:cNvPicPr>
            <a:picLocks noChangeAspect="1"/>
          </p:cNvPicPr>
          <p:nvPr/>
        </p:nvPicPr>
        <p:blipFill>
          <a:blip r:embed="rId2"/>
          <a:stretch>
            <a:fillRect/>
          </a:stretch>
        </p:blipFill>
        <p:spPr>
          <a:xfrm>
            <a:off x="6275070" y="1082040"/>
            <a:ext cx="6057900" cy="5210175"/>
          </a:xfrm>
          <a:prstGeom prst="rect">
            <a:avLst/>
          </a:prstGeom>
        </p:spPr>
      </p:pic>
      <p:pic>
        <p:nvPicPr>
          <p:cNvPr id="9" name="图片 8"/>
          <p:cNvPicPr>
            <a:picLocks noChangeAspect="1"/>
          </p:cNvPicPr>
          <p:nvPr/>
        </p:nvPicPr>
        <p:blipFill>
          <a:blip r:embed="rId3"/>
          <a:stretch>
            <a:fillRect/>
          </a:stretch>
        </p:blipFill>
        <p:spPr>
          <a:xfrm>
            <a:off x="204470" y="3008630"/>
            <a:ext cx="5950585" cy="1753870"/>
          </a:xfrm>
          <a:prstGeom prst="rect">
            <a:avLst/>
          </a:prstGeom>
        </p:spPr>
      </p:pic>
      <p:pic>
        <p:nvPicPr>
          <p:cNvPr id="11" name="图片 10"/>
          <p:cNvPicPr>
            <a:picLocks noChangeAspect="1"/>
          </p:cNvPicPr>
          <p:nvPr/>
        </p:nvPicPr>
        <p:blipFill>
          <a:blip r:embed="rId4"/>
          <a:stretch>
            <a:fillRect/>
          </a:stretch>
        </p:blipFill>
        <p:spPr>
          <a:xfrm>
            <a:off x="204470" y="4866005"/>
            <a:ext cx="5118735" cy="181991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7" name="组合 4"/>
          <p:cNvGrpSpPr/>
          <p:nvPr/>
        </p:nvGrpSpPr>
        <p:grpSpPr>
          <a:xfrm>
            <a:off x="2560955" y="1357312"/>
            <a:ext cx="7070090" cy="4143375"/>
            <a:chOff x="4020" y="2420"/>
            <a:chExt cx="11134" cy="6525"/>
          </a:xfrm>
        </p:grpSpPr>
        <p:sp>
          <p:nvSpPr>
            <p:cNvPr id="1048669" name="椭圆 3"/>
            <p:cNvSpPr>
              <a:spLocks noChangeArrowheads="1"/>
            </p:cNvSpPr>
            <p:nvPr/>
          </p:nvSpPr>
          <p:spPr bwMode="auto">
            <a:xfrm>
              <a:off x="8536" y="3854"/>
              <a:ext cx="2312" cy="2152"/>
            </a:xfrm>
            <a:prstGeom prst="ellipse">
              <a:avLst/>
            </a:prstGeom>
            <a:ln w="28575">
              <a:solidFill>
                <a:srgbClr val="253667"/>
              </a:solidFill>
            </a:ln>
          </p:spPr>
          <p:style>
            <a:lnRef idx="2">
              <a:schemeClr val="accent3"/>
            </a:lnRef>
            <a:fillRef idx="1">
              <a:schemeClr val="lt1"/>
            </a:fillRef>
            <a:effectRef idx="0">
              <a:schemeClr val="accent3"/>
            </a:effectRef>
            <a:fontRef idx="minor">
              <a:schemeClr val="dk1"/>
            </a:fontRef>
          </p:style>
          <p:txBody>
            <a:bodyPr anchor="ctr"/>
            <a:lstStyle/>
            <a:p>
              <a:pPr algn="ctr" eaLnBrk="0" hangingPunct="0">
                <a:buFontTx/>
                <a:buNone/>
              </a:pPr>
              <a:endParaRPr lang="zh-CN" altLang="zh-CN">
                <a:solidFill>
                  <a:srgbClr val="FFFFFF"/>
                </a:solidFill>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048670" name="文本框 4"/>
            <p:cNvSpPr>
              <a:spLocks noChangeArrowheads="1"/>
            </p:cNvSpPr>
            <p:nvPr/>
          </p:nvSpPr>
          <p:spPr bwMode="auto">
            <a:xfrm>
              <a:off x="8659" y="4058"/>
              <a:ext cx="2065" cy="1745"/>
            </a:xfrm>
            <a:prstGeom prst="rect">
              <a:avLst/>
            </a:prstGeom>
            <a:noFill/>
            <a:ln>
              <a:noFill/>
            </a:ln>
          </p:spPr>
          <p:txBody>
            <a:bodyPr>
              <a:spAutoFit/>
            </a:bodyPr>
            <a:lstStyle/>
            <a:p>
              <a:pPr algn="ctr" eaLnBrk="0" hangingPunct="0"/>
              <a:r>
                <a:rPr lang="en-US" altLang="zh-CN" sz="6600" dirty="0">
                  <a:solidFill>
                    <a:srgbClr val="253667"/>
                  </a:solidFill>
                  <a:latin typeface="Times New Roman" panose="02020603050405020304" pitchFamily="18" charset="0"/>
                  <a:sym typeface="Times New Roman" panose="02020603050405020304" pitchFamily="18" charset="0"/>
                </a:rPr>
                <a:t>03</a:t>
              </a:r>
              <a:endParaRPr lang="en-US" altLang="zh-CN" sz="6600" dirty="0">
                <a:solidFill>
                  <a:srgbClr val="253667"/>
                </a:solidFill>
                <a:latin typeface="Times New Roman" panose="02020603050405020304" pitchFamily="18" charset="0"/>
                <a:sym typeface="Times New Roman" panose="02020603050405020304" pitchFamily="18" charset="0"/>
              </a:endParaRPr>
            </a:p>
          </p:txBody>
        </p:sp>
        <p:sp>
          <p:nvSpPr>
            <p:cNvPr id="1048671" name="直接连接符 14"/>
            <p:cNvSpPr>
              <a:spLocks noChangeShapeType="1"/>
            </p:cNvSpPr>
            <p:nvPr/>
          </p:nvSpPr>
          <p:spPr bwMode="auto">
            <a:xfrm>
              <a:off x="7677" y="6020"/>
              <a:ext cx="3850" cy="0"/>
            </a:xfrm>
            <a:prstGeom prst="line">
              <a:avLst/>
            </a:prstGeom>
            <a:ln w="12700">
              <a:solidFill>
                <a:srgbClr val="253667"/>
              </a:solidFill>
            </a:ln>
          </p:spPr>
          <p:style>
            <a:lnRef idx="1">
              <a:schemeClr val="accent4"/>
            </a:lnRef>
            <a:fillRef idx="0">
              <a:schemeClr val="accent4"/>
            </a:fillRef>
            <a:effectRef idx="0">
              <a:schemeClr val="accent4"/>
            </a:effectRef>
            <a:fontRef idx="minor">
              <a:schemeClr val="tx1"/>
            </a:fontRef>
          </p:style>
          <p:txBody>
            <a:bodyPr/>
            <a:lstStyle/>
            <a:p>
              <a:endParaRPr lang="zh-CN" altLang="en-US">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048672" name="文本框 15"/>
            <p:cNvSpPr>
              <a:spLocks noChangeArrowheads="1"/>
            </p:cNvSpPr>
            <p:nvPr/>
          </p:nvSpPr>
          <p:spPr bwMode="auto">
            <a:xfrm>
              <a:off x="4020" y="6253"/>
              <a:ext cx="11134" cy="1016"/>
            </a:xfrm>
            <a:prstGeom prst="rect">
              <a:avLst/>
            </a:prstGeom>
            <a:noFill/>
            <a:ln>
              <a:noFill/>
            </a:ln>
          </p:spPr>
          <p:txBody>
            <a:bodyPr wrap="square">
              <a:spAutoFit/>
            </a:bodyPr>
            <a:lstStyle/>
            <a:p>
              <a:pPr algn="ctr"/>
              <a:r>
                <a:rPr lang="zh-CN" altLang="en-US" sz="3600" b="1" dirty="0">
                  <a:solidFill>
                    <a:srgbClr val="324273"/>
                  </a:solidFill>
                  <a:latin typeface="Times New Roman" panose="02020603050405020304" pitchFamily="18" charset="0"/>
                  <a:cs typeface="Times New Roman" panose="02020603050405020304" pitchFamily="18" charset="0"/>
                  <a:sym typeface="Times New Roman" panose="02020603050405020304" pitchFamily="18" charset="0"/>
                </a:rPr>
                <a:t>应用场景</a:t>
              </a:r>
              <a:endParaRPr lang="zh-CN" altLang="da-DK" sz="3600" b="1" dirty="0">
                <a:solidFill>
                  <a:srgbClr val="324273"/>
                </a:solidFill>
                <a:latin typeface="Times New Roman" panose="02020603050405020304" pitchFamily="18" charset="0"/>
                <a:cs typeface="Times New Roman" panose="02020603050405020304" pitchFamily="18" charset="0"/>
                <a:sym typeface="Times New Roman" panose="02020603050405020304" pitchFamily="18" charset="0"/>
              </a:endParaRPr>
            </a:p>
          </p:txBody>
        </p:sp>
        <p:grpSp>
          <p:nvGrpSpPr>
            <p:cNvPr id="88" name="组合 2"/>
            <p:cNvGrpSpPr>
              <a:grpSpLocks noChangeAspect="1"/>
            </p:cNvGrpSpPr>
            <p:nvPr/>
          </p:nvGrpSpPr>
          <p:grpSpPr bwMode="auto">
            <a:xfrm>
              <a:off x="4355" y="2420"/>
              <a:ext cx="10465" cy="6525"/>
              <a:chOff x="0" y="0"/>
              <a:chExt cx="6644409" cy="4143925"/>
            </a:xfrm>
          </p:grpSpPr>
          <p:pic>
            <p:nvPicPr>
              <p:cNvPr id="2097160" name="图片 26"/>
              <p:cNvPicPr>
                <a:picLocks noChangeAspect="1" noChangeArrowheads="1"/>
              </p:cNvPicPr>
              <p:nvPr/>
            </p:nvPicPr>
            <p:blipFill>
              <a:blip r:embed="rId1">
                <a:grayscl/>
              </a:blip>
              <a:srcRect/>
              <a:stretch>
                <a:fillRect/>
              </a:stretch>
            </p:blipFill>
            <p:spPr bwMode="auto">
              <a:xfrm rot="10800000" flipH="1">
                <a:off x="0" y="3994879"/>
                <a:ext cx="6644409" cy="149046"/>
              </a:xfrm>
              <a:prstGeom prst="rect">
                <a:avLst/>
              </a:prstGeom>
              <a:noFill/>
              <a:ln>
                <a:noFill/>
              </a:ln>
            </p:spPr>
          </p:pic>
          <p:pic>
            <p:nvPicPr>
              <p:cNvPr id="2097161" name="图片 28"/>
              <p:cNvPicPr>
                <a:picLocks noChangeAspect="1" noChangeArrowheads="1"/>
              </p:cNvPicPr>
              <p:nvPr/>
            </p:nvPicPr>
            <p:blipFill>
              <a:blip r:embed="rId1">
                <a:grayscl/>
              </a:blip>
              <a:srcRect/>
              <a:stretch>
                <a:fillRect/>
              </a:stretch>
            </p:blipFill>
            <p:spPr bwMode="auto">
              <a:xfrm rot="10800000" flipH="1" flipV="1">
                <a:off x="0" y="0"/>
                <a:ext cx="6644409" cy="149046"/>
              </a:xfrm>
              <a:prstGeom prst="rect">
                <a:avLst/>
              </a:prstGeom>
              <a:noFill/>
              <a:ln>
                <a:noFill/>
              </a:ln>
            </p:spPr>
          </p:pic>
        </p:grpSp>
      </p:grpSp>
      <p:sp>
        <p:nvSpPr>
          <p:cNvPr id="1048673" name="灯片编号占位符 6"/>
          <p:cNvSpPr>
            <a:spLocks noGrp="1"/>
          </p:cNvSpPr>
          <p:nvPr>
            <p:ph type="sldNum" sz="quarter" idx="12"/>
          </p:nvPr>
        </p:nvSpPr>
        <p:spPr>
          <a:xfrm>
            <a:off x="11427124" y="6352157"/>
            <a:ext cx="507521" cy="365125"/>
          </a:xfrm>
        </p:spPr>
        <p:txBody>
          <a:bodyPr/>
          <a:lstStyle/>
          <a:p>
            <a:fld id="{9A33A7AC-52E2-4BD5-8DB8-32260C5F10D0}"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mc:Choice>
    <mc:Fallback>
      <p:transition spd="slow"/>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7" name="标题 1"/>
          <p:cNvSpPr txBox="1"/>
          <p:nvPr/>
        </p:nvSpPr>
        <p:spPr>
          <a:xfrm>
            <a:off x="360000" y="180000"/>
            <a:ext cx="4320000" cy="720000"/>
          </a:xfrm>
          <a:prstGeom prst="rect">
            <a:avLst/>
          </a:prstGeom>
          <a:gradFill flip="none" rotWithShape="1">
            <a:gsLst>
              <a:gs pos="0">
                <a:srgbClr val="324273">
                  <a:shade val="30000"/>
                  <a:satMod val="115000"/>
                </a:srgbClr>
              </a:gs>
              <a:gs pos="50000">
                <a:srgbClr val="324273">
                  <a:shade val="67500"/>
                  <a:satMod val="115000"/>
                </a:srgbClr>
              </a:gs>
              <a:gs pos="100000">
                <a:srgbClr val="324273">
                  <a:shade val="100000"/>
                  <a:satMod val="115000"/>
                </a:srgbClr>
              </a:gs>
            </a:gsLst>
            <a:path path="circle">
              <a:fillToRect l="50000" t="50000" r="50000" b="50000"/>
            </a:path>
          </a:gradFill>
        </p:spPr>
        <p:txBody>
          <a:bodyPr vert="horz" lIns="90000" tIns="46800" rIns="90000" bIns="46800" rtlCol="0" anchor="ctr" anchorCtr="0">
            <a:normAutofit/>
          </a:bodyPr>
          <a:lstStyle>
            <a:lvl1pPr algn="ctr" defTabSz="914400" rtl="0" eaLnBrk="1" fontAlgn="auto" latinLnBrk="0" hangingPunct="1">
              <a:lnSpc>
                <a:spcPct val="100000"/>
              </a:lnSpc>
              <a:spcBef>
                <a:spcPct val="0"/>
              </a:spcBef>
              <a:buNone/>
              <a:defRPr sz="6000" b="1" u="none" strike="noStrike" kern="1200" cap="none" spc="300" normalizeH="0" baseline="0">
                <a:solidFill>
                  <a:schemeClr val="tx1">
                    <a:lumMod val="85000"/>
                    <a:lumOff val="15000"/>
                  </a:schemeClr>
                </a:solidFill>
                <a:latin typeface="Arial" panose="020B0604020202020204" pitchFamily="34" charset="0"/>
                <a:ea typeface="微软雅黑" panose="020B0503020204020204" pitchFamily="34" charset="-122"/>
                <a:cs typeface="+mj-cs"/>
              </a:defRPr>
            </a:lvl1pPr>
          </a:lstStyle>
          <a:p>
            <a:pPr lvl="0" algn="ctr">
              <a:buClrTx/>
              <a:buSzTx/>
              <a:buFontTx/>
            </a:pPr>
            <a:r>
              <a:rPr lang="zh-CN" altLang="en-US" sz="2800" dirty="0">
                <a:solidFill>
                  <a:schemeClr val="bg1"/>
                </a:solidFill>
                <a:sym typeface="+mn-ea"/>
              </a:rPr>
              <a:t>应用场景</a:t>
            </a:r>
            <a:endParaRPr lang="en-US" sz="2800" dirty="0">
              <a:solidFill>
                <a:schemeClr val="bg1"/>
              </a:solidFill>
              <a:sym typeface="+mn-ea"/>
            </a:endParaRPr>
          </a:p>
        </p:txBody>
      </p:sp>
      <p:cxnSp>
        <p:nvCxnSpPr>
          <p:cNvPr id="3145734" name="直接连接符 4"/>
          <p:cNvCxnSpPr/>
          <p:nvPr/>
        </p:nvCxnSpPr>
        <p:spPr>
          <a:xfrm>
            <a:off x="0" y="961092"/>
            <a:ext cx="12174855" cy="0"/>
          </a:xfrm>
          <a:prstGeom prst="line">
            <a:avLst/>
          </a:prstGeom>
          <a:ln w="25400">
            <a:solidFill>
              <a:srgbClr val="253667"/>
            </a:solidFill>
          </a:ln>
        </p:spPr>
        <p:style>
          <a:lnRef idx="1">
            <a:schemeClr val="accent1"/>
          </a:lnRef>
          <a:fillRef idx="0">
            <a:schemeClr val="accent1"/>
          </a:fillRef>
          <a:effectRef idx="0">
            <a:schemeClr val="accent1"/>
          </a:effectRef>
          <a:fontRef idx="minor">
            <a:schemeClr val="tx1"/>
          </a:fontRef>
        </p:style>
      </p:cxnSp>
      <p:sp>
        <p:nvSpPr>
          <p:cNvPr id="1048679" name="文本框 1"/>
          <p:cNvSpPr txBox="1"/>
          <p:nvPr/>
        </p:nvSpPr>
        <p:spPr>
          <a:xfrm>
            <a:off x="802639" y="1314379"/>
            <a:ext cx="10569575" cy="2044455"/>
          </a:xfrm>
          <a:prstGeom prst="rect">
            <a:avLst/>
          </a:prstGeom>
          <a:noFill/>
        </p:spPr>
        <p:txBody>
          <a:bodyPr wrap="square" rtlCol="0">
            <a:noAutofit/>
          </a:bodyPr>
          <a:lstStyle/>
          <a:p>
            <a:pPr indent="266700" algn="just"/>
            <a:r>
              <a:rPr lang="en-US" altLang="zh-CN" dirty="0"/>
              <a:t>1.</a:t>
            </a:r>
            <a:r>
              <a:rPr lang="zh-CN" altLang="en-US" b="1" dirty="0"/>
              <a:t>恶意软件检测与分析</a:t>
            </a:r>
            <a:endParaRPr lang="en-US" altLang="zh-CN" b="1" dirty="0"/>
          </a:p>
          <a:p>
            <a:pPr indent="266700" algn="just"/>
            <a:r>
              <a:rPr lang="zh-CN" altLang="en-US" dirty="0"/>
              <a:t>检查内存中的进程、线程、动态链接库（</a:t>
            </a:r>
            <a:r>
              <a:rPr lang="en-US" altLang="zh-CN" dirty="0"/>
              <a:t>DLL</a:t>
            </a:r>
            <a:r>
              <a:rPr lang="zh-CN" altLang="en-US" dirty="0"/>
              <a:t>）加载情况和网络连接，识别异常行为或注入的恶意代码。尤其在恶意软件使用反取证技术隐藏自身时，内存分析能有效揭示其活动。</a:t>
            </a:r>
            <a:endParaRPr lang="en-US" altLang="zh-CN" dirty="0"/>
          </a:p>
          <a:p>
            <a:pPr indent="266700" algn="just"/>
            <a:endParaRPr lang="zh-CN" altLang="en-US" dirty="0"/>
          </a:p>
          <a:p>
            <a:pPr indent="266700" algn="just"/>
            <a:r>
              <a:rPr lang="en-US" altLang="zh-CN" dirty="0"/>
              <a:t>2.</a:t>
            </a:r>
            <a:r>
              <a:rPr lang="zh-CN" altLang="en-US" b="1" dirty="0"/>
              <a:t>入侵调查</a:t>
            </a:r>
            <a:endParaRPr lang="zh-CN" altLang="en-US" b="1" dirty="0"/>
          </a:p>
          <a:p>
            <a:pPr indent="266700" algn="just"/>
            <a:r>
              <a:rPr lang="zh-CN" altLang="en-US" dirty="0"/>
              <a:t>在系统遭受入侵后，分析内存数据以调查攻击者的活动和路径。通过捕获内存中的命令执行历史、文件访问记录、网络通信和系统修改信息，重建攻击过程并追踪攻击来源。</a:t>
            </a:r>
            <a:endParaRPr lang="zh-CN" altLang="en-US" dirty="0"/>
          </a:p>
          <a:p>
            <a:pPr indent="266700" algn="just"/>
            <a:endParaRPr lang="zh-CN" altLang="en-US" dirty="0"/>
          </a:p>
          <a:p>
            <a:pPr indent="266700" algn="just"/>
            <a:endParaRPr lang="zh-CN" altLang="en-US" dirty="0"/>
          </a:p>
        </p:txBody>
      </p:sp>
      <p:pic>
        <p:nvPicPr>
          <p:cNvPr id="3" name="图片 2" descr="图示, 日程表&#10;&#10;AI 生成的内容可能不正确。"/>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2960482" y="3429000"/>
            <a:ext cx="5586090" cy="3100809"/>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4867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79"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7" name="标题 1"/>
          <p:cNvSpPr txBox="1"/>
          <p:nvPr/>
        </p:nvSpPr>
        <p:spPr>
          <a:xfrm>
            <a:off x="360000" y="180000"/>
            <a:ext cx="4320000" cy="720000"/>
          </a:xfrm>
          <a:prstGeom prst="rect">
            <a:avLst/>
          </a:prstGeom>
          <a:gradFill flip="none" rotWithShape="1">
            <a:gsLst>
              <a:gs pos="0">
                <a:srgbClr val="324273">
                  <a:shade val="30000"/>
                  <a:satMod val="115000"/>
                </a:srgbClr>
              </a:gs>
              <a:gs pos="50000">
                <a:srgbClr val="324273">
                  <a:shade val="67500"/>
                  <a:satMod val="115000"/>
                </a:srgbClr>
              </a:gs>
              <a:gs pos="100000">
                <a:srgbClr val="324273">
                  <a:shade val="100000"/>
                  <a:satMod val="115000"/>
                </a:srgbClr>
              </a:gs>
            </a:gsLst>
            <a:path path="circle">
              <a:fillToRect l="50000" t="50000" r="50000" b="50000"/>
            </a:path>
          </a:gradFill>
        </p:spPr>
        <p:txBody>
          <a:bodyPr vert="horz" lIns="90000" tIns="46800" rIns="90000" bIns="46800" rtlCol="0" anchor="ctr" anchorCtr="0">
            <a:normAutofit/>
          </a:bodyPr>
          <a:lstStyle>
            <a:lvl1pPr algn="ctr" defTabSz="914400" rtl="0" eaLnBrk="1" fontAlgn="auto" latinLnBrk="0" hangingPunct="1">
              <a:lnSpc>
                <a:spcPct val="100000"/>
              </a:lnSpc>
              <a:spcBef>
                <a:spcPct val="0"/>
              </a:spcBef>
              <a:buNone/>
              <a:defRPr sz="6000" b="1" u="none" strike="noStrike" kern="1200" cap="none" spc="300" normalizeH="0" baseline="0">
                <a:solidFill>
                  <a:schemeClr val="tx1">
                    <a:lumMod val="85000"/>
                    <a:lumOff val="15000"/>
                  </a:schemeClr>
                </a:solidFill>
                <a:latin typeface="Arial" panose="020B0604020202020204" pitchFamily="34" charset="0"/>
                <a:ea typeface="微软雅黑" panose="020B0503020204020204" pitchFamily="34" charset="-122"/>
                <a:cs typeface="+mj-cs"/>
              </a:defRPr>
            </a:lvl1pPr>
          </a:lstStyle>
          <a:p>
            <a:pPr lvl="0" algn="ctr">
              <a:buClrTx/>
              <a:buSzTx/>
              <a:buFontTx/>
            </a:pPr>
            <a:r>
              <a:rPr lang="zh-CN" altLang="en-US" sz="2800" dirty="0">
                <a:solidFill>
                  <a:schemeClr val="bg1"/>
                </a:solidFill>
                <a:sym typeface="+mn-ea"/>
              </a:rPr>
              <a:t>应用场景</a:t>
            </a:r>
            <a:endParaRPr lang="en-US" sz="2800" dirty="0">
              <a:solidFill>
                <a:schemeClr val="bg1"/>
              </a:solidFill>
              <a:sym typeface="+mn-ea"/>
            </a:endParaRPr>
          </a:p>
        </p:txBody>
      </p:sp>
      <p:cxnSp>
        <p:nvCxnSpPr>
          <p:cNvPr id="3145734" name="直接连接符 4"/>
          <p:cNvCxnSpPr/>
          <p:nvPr/>
        </p:nvCxnSpPr>
        <p:spPr>
          <a:xfrm>
            <a:off x="0" y="961092"/>
            <a:ext cx="12174855" cy="0"/>
          </a:xfrm>
          <a:prstGeom prst="line">
            <a:avLst/>
          </a:prstGeom>
          <a:ln w="25400">
            <a:solidFill>
              <a:srgbClr val="253667"/>
            </a:solidFill>
          </a:ln>
        </p:spPr>
        <p:style>
          <a:lnRef idx="1">
            <a:schemeClr val="accent1"/>
          </a:lnRef>
          <a:fillRef idx="0">
            <a:schemeClr val="accent1"/>
          </a:fillRef>
          <a:effectRef idx="0">
            <a:schemeClr val="accent1"/>
          </a:effectRef>
          <a:fontRef idx="minor">
            <a:schemeClr val="tx1"/>
          </a:fontRef>
        </p:style>
      </p:cxnSp>
      <p:sp>
        <p:nvSpPr>
          <p:cNvPr id="1048679" name="文本框 1"/>
          <p:cNvSpPr txBox="1"/>
          <p:nvPr/>
        </p:nvSpPr>
        <p:spPr>
          <a:xfrm>
            <a:off x="802639" y="1314379"/>
            <a:ext cx="10569575" cy="3076551"/>
          </a:xfrm>
          <a:prstGeom prst="rect">
            <a:avLst/>
          </a:prstGeom>
          <a:noFill/>
        </p:spPr>
        <p:txBody>
          <a:bodyPr wrap="square" rtlCol="0">
            <a:noAutofit/>
          </a:bodyPr>
          <a:lstStyle/>
          <a:p>
            <a:pPr indent="266700" algn="just"/>
            <a:r>
              <a:rPr lang="en-US" altLang="zh-CN" dirty="0"/>
              <a:t>3.</a:t>
            </a:r>
            <a:r>
              <a:rPr lang="zh-CN" altLang="en-US" b="1" dirty="0"/>
              <a:t>数据恢复</a:t>
            </a:r>
            <a:endParaRPr lang="en-US" altLang="zh-CN" b="1" dirty="0"/>
          </a:p>
          <a:p>
            <a:pPr indent="266700" algn="just"/>
            <a:r>
              <a:rPr lang="zh-CN" altLang="en-US" dirty="0"/>
              <a:t>从内存中提取未保存或已删除的敏感数据。恢复临时文件、加密密钥、密码、剪贴板内容等信息，这些数据可能在磁盘上不可用。</a:t>
            </a:r>
            <a:endParaRPr lang="en-US" altLang="zh-CN" dirty="0"/>
          </a:p>
          <a:p>
            <a:pPr indent="266700" algn="just"/>
            <a:endParaRPr lang="en-US" altLang="zh-CN" dirty="0"/>
          </a:p>
          <a:p>
            <a:pPr indent="266700" algn="just"/>
            <a:r>
              <a:rPr lang="en-US" altLang="zh-CN" dirty="0"/>
              <a:t>4.</a:t>
            </a:r>
            <a:r>
              <a:rPr lang="zh-CN" altLang="en-US" b="1" dirty="0"/>
              <a:t>刑事取证</a:t>
            </a:r>
            <a:endParaRPr lang="zh-CN" altLang="en-US" b="1" dirty="0"/>
          </a:p>
          <a:p>
            <a:pPr indent="266700" algn="just"/>
            <a:r>
              <a:rPr lang="zh-CN" altLang="en-US" dirty="0"/>
              <a:t>在刑事调查中收集和分析数字证据。从内存中提取聊天记录、浏览器历史、临时文件或加密数据，支持</a:t>
            </a:r>
            <a:r>
              <a:rPr lang="zh-CN" altLang="en-US" dirty="0">
                <a:latin typeface="+mn-ea"/>
              </a:rPr>
              <a:t>法律调查</a:t>
            </a:r>
            <a:r>
              <a:rPr lang="zh-CN" altLang="en-US" dirty="0"/>
              <a:t>和诉讼。</a:t>
            </a:r>
            <a:endParaRPr lang="en-US" altLang="zh-CN" dirty="0"/>
          </a:p>
          <a:p>
            <a:pPr indent="266700" algn="just"/>
            <a:endParaRPr lang="en-US" altLang="zh-CN" dirty="0"/>
          </a:p>
          <a:p>
            <a:pPr indent="266700" algn="just"/>
            <a:r>
              <a:rPr lang="en-US" altLang="zh-CN" dirty="0"/>
              <a:t>5.</a:t>
            </a:r>
            <a:r>
              <a:rPr lang="zh-CN" altLang="en-US" b="1" dirty="0"/>
              <a:t>系统故障排查</a:t>
            </a:r>
            <a:endParaRPr lang="zh-CN" altLang="en-US" b="1" dirty="0"/>
          </a:p>
          <a:p>
            <a:pPr indent="266700" algn="just"/>
            <a:r>
              <a:rPr lang="zh-CN" altLang="en-US" dirty="0"/>
              <a:t>分析内存数据以识别导致问题的进程、内存泄漏或异常线程。</a:t>
            </a:r>
            <a:endParaRPr lang="zh-CN" altLang="en-US" dirty="0"/>
          </a:p>
          <a:p>
            <a:pPr indent="266700" algn="just"/>
            <a:endParaRPr lang="zh-CN" altLang="en-US" dirty="0"/>
          </a:p>
          <a:p>
            <a:pPr indent="266700" algn="just"/>
            <a:endParaRPr lang="zh-CN" altLang="en-US" dirty="0"/>
          </a:p>
          <a:p>
            <a:pPr indent="266700" algn="just"/>
            <a:r>
              <a:rPr lang="zh-CN" altLang="en-US" dirty="0"/>
              <a:t> </a:t>
            </a:r>
            <a:endParaRPr lang="zh-CN" altLang="en-US" dirty="0"/>
          </a:p>
          <a:p>
            <a:pPr indent="266700" algn="just"/>
            <a:endParaRPr lang="zh-CN" altLang="en-US" dirty="0"/>
          </a:p>
        </p:txBody>
      </p:sp>
      <p:pic>
        <p:nvPicPr>
          <p:cNvPr id="4" name="图片 3" descr="图形用户界面, 文本, 应用程序&#10;&#10;AI 生成的内容可能不正确。"/>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297093" y="3640470"/>
            <a:ext cx="4771025" cy="307655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4867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79"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7" name="标题 1"/>
          <p:cNvSpPr txBox="1"/>
          <p:nvPr/>
        </p:nvSpPr>
        <p:spPr>
          <a:xfrm>
            <a:off x="360000" y="180000"/>
            <a:ext cx="4320000" cy="720000"/>
          </a:xfrm>
          <a:prstGeom prst="rect">
            <a:avLst/>
          </a:prstGeom>
          <a:gradFill flip="none" rotWithShape="1">
            <a:gsLst>
              <a:gs pos="0">
                <a:srgbClr val="324273">
                  <a:shade val="30000"/>
                  <a:satMod val="115000"/>
                </a:srgbClr>
              </a:gs>
              <a:gs pos="50000">
                <a:srgbClr val="324273">
                  <a:shade val="67500"/>
                  <a:satMod val="115000"/>
                </a:srgbClr>
              </a:gs>
              <a:gs pos="100000">
                <a:srgbClr val="324273">
                  <a:shade val="100000"/>
                  <a:satMod val="115000"/>
                </a:srgbClr>
              </a:gs>
            </a:gsLst>
            <a:path path="circle">
              <a:fillToRect l="50000" t="50000" r="50000" b="50000"/>
            </a:path>
          </a:gradFill>
        </p:spPr>
        <p:txBody>
          <a:bodyPr vert="horz" lIns="90000" tIns="46800" rIns="90000" bIns="46800" rtlCol="0" anchor="ctr" anchorCtr="0">
            <a:normAutofit/>
          </a:bodyPr>
          <a:lstStyle>
            <a:lvl1pPr algn="ctr" defTabSz="914400" rtl="0" eaLnBrk="1" fontAlgn="auto" latinLnBrk="0" hangingPunct="1">
              <a:lnSpc>
                <a:spcPct val="100000"/>
              </a:lnSpc>
              <a:spcBef>
                <a:spcPct val="0"/>
              </a:spcBef>
              <a:buNone/>
              <a:defRPr sz="6000" b="1" u="none" strike="noStrike" kern="1200" cap="none" spc="300" normalizeH="0" baseline="0">
                <a:solidFill>
                  <a:schemeClr val="tx1">
                    <a:lumMod val="85000"/>
                    <a:lumOff val="15000"/>
                  </a:schemeClr>
                </a:solidFill>
                <a:latin typeface="Arial" panose="020B0604020202020204" pitchFamily="34" charset="0"/>
                <a:ea typeface="微软雅黑" panose="020B0503020204020204" pitchFamily="34" charset="-122"/>
                <a:cs typeface="+mj-cs"/>
              </a:defRPr>
            </a:lvl1pPr>
          </a:lstStyle>
          <a:p>
            <a:pPr lvl="0" algn="ctr">
              <a:buClrTx/>
              <a:buSzTx/>
              <a:buFontTx/>
            </a:pPr>
            <a:r>
              <a:rPr lang="zh-CN" altLang="en-US" sz="2800" dirty="0">
                <a:solidFill>
                  <a:schemeClr val="bg1"/>
                </a:solidFill>
                <a:sym typeface="+mn-ea"/>
              </a:rPr>
              <a:t>应用场景</a:t>
            </a:r>
            <a:endParaRPr lang="en-US" sz="2800" dirty="0">
              <a:solidFill>
                <a:schemeClr val="bg1"/>
              </a:solidFill>
              <a:sym typeface="+mn-ea"/>
            </a:endParaRPr>
          </a:p>
        </p:txBody>
      </p:sp>
      <p:cxnSp>
        <p:nvCxnSpPr>
          <p:cNvPr id="3145734" name="直接连接符 4"/>
          <p:cNvCxnSpPr/>
          <p:nvPr/>
        </p:nvCxnSpPr>
        <p:spPr>
          <a:xfrm>
            <a:off x="0" y="961092"/>
            <a:ext cx="12174855" cy="0"/>
          </a:xfrm>
          <a:prstGeom prst="line">
            <a:avLst/>
          </a:prstGeom>
          <a:ln w="25400">
            <a:solidFill>
              <a:srgbClr val="253667"/>
            </a:solidFill>
          </a:ln>
        </p:spPr>
        <p:style>
          <a:lnRef idx="1">
            <a:schemeClr val="accent1"/>
          </a:lnRef>
          <a:fillRef idx="0">
            <a:schemeClr val="accent1"/>
          </a:fillRef>
          <a:effectRef idx="0">
            <a:schemeClr val="accent1"/>
          </a:effectRef>
          <a:fontRef idx="minor">
            <a:schemeClr val="tx1"/>
          </a:fontRef>
        </p:style>
      </p:cxnSp>
      <p:sp>
        <p:nvSpPr>
          <p:cNvPr id="1048679" name="文本框 1"/>
          <p:cNvSpPr txBox="1"/>
          <p:nvPr/>
        </p:nvSpPr>
        <p:spPr>
          <a:xfrm>
            <a:off x="811212" y="1287218"/>
            <a:ext cx="10569575" cy="3076551"/>
          </a:xfrm>
          <a:prstGeom prst="rect">
            <a:avLst/>
          </a:prstGeom>
          <a:noFill/>
        </p:spPr>
        <p:txBody>
          <a:bodyPr wrap="square" rtlCol="0">
            <a:noAutofit/>
          </a:bodyPr>
          <a:lstStyle/>
          <a:p>
            <a:pPr indent="266700" algn="just"/>
            <a:r>
              <a:rPr lang="zh-CN" altLang="en-US" dirty="0"/>
              <a:t>演示使用</a:t>
            </a:r>
            <a:r>
              <a:rPr lang="en-US" altLang="zh-CN" dirty="0">
                <a:solidFill>
                  <a:srgbClr val="FF0000"/>
                </a:solidFill>
              </a:rPr>
              <a:t>Volatility </a:t>
            </a:r>
            <a:r>
              <a:rPr lang="zh-CN" altLang="en-US" dirty="0"/>
              <a:t>取证并检测恶意软件。通过恶意软件的特点，分别从可疑进程、</a:t>
            </a:r>
            <a:r>
              <a:rPr lang="en-US" altLang="zh-CN" dirty="0"/>
              <a:t>YARA </a:t>
            </a:r>
            <a:r>
              <a:rPr lang="zh-CN" altLang="en-US" dirty="0"/>
              <a:t>识别、网络通信这几个角度进行取证分析。</a:t>
            </a:r>
            <a:endParaRPr lang="en-US" altLang="zh-CN" dirty="0"/>
          </a:p>
          <a:p>
            <a:pPr indent="266700" algn="just"/>
            <a:endParaRPr lang="en-US" altLang="zh-CN" dirty="0"/>
          </a:p>
          <a:p>
            <a:pPr indent="266700" algn="just"/>
            <a:r>
              <a:rPr lang="zh-CN" altLang="en-US" dirty="0"/>
              <a:t>下面这台用户名为</a:t>
            </a:r>
            <a:r>
              <a:rPr lang="en-US" altLang="zh-CN" dirty="0" err="1"/>
              <a:t>EDRUser</a:t>
            </a:r>
            <a:r>
              <a:rPr lang="en-US" altLang="zh-CN" dirty="0"/>
              <a:t> </a:t>
            </a:r>
            <a:r>
              <a:rPr lang="zh-CN" altLang="en-US" dirty="0"/>
              <a:t>的这台主机感染了</a:t>
            </a:r>
            <a:r>
              <a:rPr lang="en-US" altLang="zh-CN" dirty="0"/>
              <a:t>Cobalt Strike </a:t>
            </a:r>
            <a:r>
              <a:rPr lang="zh-CN" altLang="en-US" dirty="0"/>
              <a:t>的 </a:t>
            </a:r>
            <a:r>
              <a:rPr lang="en-US" altLang="zh-CN" dirty="0"/>
              <a:t>Beacon </a:t>
            </a:r>
            <a:r>
              <a:rPr lang="zh-CN" altLang="en-US" dirty="0"/>
              <a:t>木马。</a:t>
            </a:r>
            <a:endParaRPr lang="en-US" altLang="zh-CN" dirty="0"/>
          </a:p>
          <a:p>
            <a:pPr indent="266700" algn="just"/>
            <a:endParaRPr lang="en-US" altLang="zh-CN" dirty="0"/>
          </a:p>
          <a:p>
            <a:pPr indent="266700" algn="just"/>
            <a:endParaRPr lang="zh-CN" altLang="en-US" dirty="0"/>
          </a:p>
          <a:p>
            <a:pPr indent="266700" algn="just"/>
            <a:r>
              <a:rPr lang="zh-CN" altLang="en-US" dirty="0"/>
              <a:t> </a:t>
            </a:r>
            <a:endParaRPr lang="zh-CN" altLang="en-US" dirty="0"/>
          </a:p>
          <a:p>
            <a:pPr indent="266700" algn="just"/>
            <a:endParaRPr lang="zh-CN" altLang="en-US" dirty="0"/>
          </a:p>
        </p:txBody>
      </p:sp>
      <p:pic>
        <p:nvPicPr>
          <p:cNvPr id="6" name="图片 5"/>
          <p:cNvPicPr>
            <a:picLocks noChangeAspect="1"/>
          </p:cNvPicPr>
          <p:nvPr/>
        </p:nvPicPr>
        <p:blipFill>
          <a:blip r:embed="rId1"/>
          <a:stretch>
            <a:fillRect/>
          </a:stretch>
        </p:blipFill>
        <p:spPr>
          <a:xfrm>
            <a:off x="895265" y="2679160"/>
            <a:ext cx="10257576" cy="2417939"/>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4867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7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2" name="任意多边形 66"/>
          <p:cNvSpPr>
            <a:spLocks noChangeArrowheads="1"/>
          </p:cNvSpPr>
          <p:nvPr/>
        </p:nvSpPr>
        <p:spPr bwMode="auto">
          <a:xfrm rot="2700000">
            <a:off x="9955213" y="4410075"/>
            <a:ext cx="76200" cy="79375"/>
          </a:xfrm>
          <a:custGeom>
            <a:avLst/>
            <a:gdLst>
              <a:gd name="T0" fmla="*/ 0 w 1192530"/>
              <a:gd name="T1" fmla="*/ 79375 h 1192530"/>
              <a:gd name="T2" fmla="*/ 0 w 1192530"/>
              <a:gd name="T3" fmla="*/ 0 h 1192530"/>
              <a:gd name="T4" fmla="*/ 23626 w 1192530"/>
              <a:gd name="T5" fmla="*/ 0 h 1192530"/>
              <a:gd name="T6" fmla="*/ 23626 w 1192530"/>
              <a:gd name="T7" fmla="*/ 54979 h 1192530"/>
              <a:gd name="T8" fmla="*/ 76200 w 1192530"/>
              <a:gd name="T9" fmla="*/ 54979 h 1192530"/>
              <a:gd name="T10" fmla="*/ 76200 w 1192530"/>
              <a:gd name="T11" fmla="*/ 79375 h 1192530"/>
              <a:gd name="T12" fmla="*/ 0 w 1192530"/>
              <a:gd name="T13" fmla="*/ 79375 h 119253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192530" h="1192530">
                <a:moveTo>
                  <a:pt x="0" y="1192530"/>
                </a:moveTo>
                <a:lnTo>
                  <a:pt x="0" y="0"/>
                </a:lnTo>
                <a:lnTo>
                  <a:pt x="369742" y="0"/>
                </a:lnTo>
                <a:lnTo>
                  <a:pt x="369742" y="826009"/>
                </a:lnTo>
                <a:lnTo>
                  <a:pt x="1192530" y="826009"/>
                </a:lnTo>
                <a:lnTo>
                  <a:pt x="1192530" y="1192530"/>
                </a:lnTo>
                <a:lnTo>
                  <a:pt x="0" y="1192530"/>
                </a:lnTo>
                <a:close/>
              </a:path>
            </a:pathLst>
          </a:custGeom>
          <a:solidFill>
            <a:schemeClr val="bg1"/>
          </a:solidFill>
          <a:ln>
            <a:noFill/>
          </a:ln>
        </p:spPr>
        <p:txBody>
          <a:bodyPr/>
          <a:lstStyle/>
          <a:p>
            <a:endParaRPr lang="zh-CN" altLang="en-US">
              <a:latin typeface="Times New Roman" panose="02020603050405020304" pitchFamily="18" charset="0"/>
              <a:sym typeface="Times New Roman" panose="02020603050405020304" pitchFamily="18" charset="0"/>
            </a:endParaRPr>
          </a:p>
        </p:txBody>
      </p:sp>
      <p:sp>
        <p:nvSpPr>
          <p:cNvPr id="1048643" name="矩形 1"/>
          <p:cNvSpPr/>
          <p:nvPr/>
        </p:nvSpPr>
        <p:spPr>
          <a:xfrm>
            <a:off x="0" y="0"/>
            <a:ext cx="1403648" cy="6858000"/>
          </a:xfrm>
          <a:prstGeom prst="rect">
            <a:avLst/>
          </a:prstGeom>
          <a:solidFill>
            <a:srgbClr val="324273"/>
          </a:solidFill>
          <a:ln>
            <a:solidFill>
              <a:srgbClr val="32427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324273"/>
              </a:solidFill>
              <a:latin typeface="Times New Roman" panose="02020603050405020304" pitchFamily="18" charset="0"/>
              <a:ea typeface="微软雅黑" panose="020B0503020204020204" pitchFamily="34" charset="-122"/>
              <a:sym typeface="Times New Roman" panose="02020603050405020304" pitchFamily="18" charset="0"/>
            </a:endParaRPr>
          </a:p>
        </p:txBody>
      </p:sp>
      <p:grpSp>
        <p:nvGrpSpPr>
          <p:cNvPr id="77" name="组合 8"/>
          <p:cNvGrpSpPr/>
          <p:nvPr>
            <p:custDataLst>
              <p:tags r:id="rId1"/>
            </p:custDataLst>
          </p:nvPr>
        </p:nvGrpSpPr>
        <p:grpSpPr>
          <a:xfrm>
            <a:off x="5268000" y="1659073"/>
            <a:ext cx="828000" cy="828000"/>
            <a:chOff x="2405971" y="2838627"/>
            <a:chExt cx="828000" cy="828000"/>
          </a:xfrm>
        </p:grpSpPr>
        <p:sp>
          <p:nvSpPr>
            <p:cNvPr id="1048644" name="椭圆 9"/>
            <p:cNvSpPr>
              <a:spLocks noChangeAspect="1"/>
            </p:cNvSpPr>
            <p:nvPr>
              <p:custDataLst>
                <p:tags r:id="rId2"/>
              </p:custDataLst>
            </p:nvPr>
          </p:nvSpPr>
          <p:spPr>
            <a:xfrm>
              <a:off x="2405971" y="2838627"/>
              <a:ext cx="828000" cy="828000"/>
            </a:xfrm>
            <a:prstGeom prst="ellipse">
              <a:avLst/>
            </a:prstGeom>
            <a:solidFill>
              <a:schemeClr val="bg1"/>
            </a:solidFill>
            <a:ln w="38100">
              <a:solidFill>
                <a:srgbClr val="32427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048645" name="文本框 10"/>
            <p:cNvSpPr txBox="1"/>
            <p:nvPr>
              <p:custDataLst>
                <p:tags r:id="rId3"/>
              </p:custDataLst>
            </p:nvPr>
          </p:nvSpPr>
          <p:spPr>
            <a:xfrm>
              <a:off x="2482964" y="2991017"/>
              <a:ext cx="674014" cy="521970"/>
            </a:xfrm>
            <a:prstGeom prst="rect">
              <a:avLst/>
            </a:prstGeom>
            <a:noFill/>
            <a:ln>
              <a:noFill/>
            </a:ln>
          </p:spPr>
          <p:txBody>
            <a:bodyPr wrap="square" rtlCol="0">
              <a:spAutoFit/>
            </a:bodyPr>
            <a:lstStyle/>
            <a:p>
              <a:pPr algn="ctr"/>
              <a:r>
                <a:rPr lang="en-US" altLang="zh-CN" sz="2800" b="1" dirty="0">
                  <a:solidFill>
                    <a:srgbClr val="324273"/>
                  </a:solidFill>
                  <a:latin typeface="Times New Roman" panose="02020603050405020304" pitchFamily="18" charset="0"/>
                  <a:sym typeface="Times New Roman" panose="02020603050405020304" pitchFamily="18" charset="0"/>
                </a:rPr>
                <a:t>01</a:t>
              </a:r>
              <a:endParaRPr lang="en-US" altLang="zh-CN" sz="2800" b="1" dirty="0">
                <a:solidFill>
                  <a:srgbClr val="324273"/>
                </a:solidFill>
                <a:latin typeface="Times New Roman" panose="02020603050405020304" pitchFamily="18" charset="0"/>
                <a:sym typeface="Times New Roman" panose="02020603050405020304" pitchFamily="18" charset="0"/>
              </a:endParaRPr>
            </a:p>
          </p:txBody>
        </p:sp>
      </p:grpSp>
      <p:grpSp>
        <p:nvGrpSpPr>
          <p:cNvPr id="78" name="组合 11"/>
          <p:cNvGrpSpPr/>
          <p:nvPr>
            <p:custDataLst>
              <p:tags r:id="rId4"/>
            </p:custDataLst>
          </p:nvPr>
        </p:nvGrpSpPr>
        <p:grpSpPr>
          <a:xfrm>
            <a:off x="5267389" y="2667185"/>
            <a:ext cx="828000" cy="828000"/>
            <a:chOff x="2984793" y="4046659"/>
            <a:chExt cx="828000" cy="828000"/>
          </a:xfrm>
        </p:grpSpPr>
        <p:sp>
          <p:nvSpPr>
            <p:cNvPr id="1048646" name="椭圆 12"/>
            <p:cNvSpPr>
              <a:spLocks noChangeAspect="1"/>
            </p:cNvSpPr>
            <p:nvPr>
              <p:custDataLst>
                <p:tags r:id="rId5"/>
              </p:custDataLst>
            </p:nvPr>
          </p:nvSpPr>
          <p:spPr>
            <a:xfrm>
              <a:off x="2984793" y="4046659"/>
              <a:ext cx="828000" cy="828000"/>
            </a:xfrm>
            <a:prstGeom prst="ellipse">
              <a:avLst/>
            </a:prstGeom>
            <a:solidFill>
              <a:schemeClr val="bg1"/>
            </a:solidFill>
            <a:ln w="38100">
              <a:solidFill>
                <a:srgbClr val="32427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048647" name="文本框 13"/>
            <p:cNvSpPr txBox="1"/>
            <p:nvPr>
              <p:custDataLst>
                <p:tags r:id="rId6"/>
              </p:custDataLst>
            </p:nvPr>
          </p:nvSpPr>
          <p:spPr>
            <a:xfrm>
              <a:off x="3061786" y="4199049"/>
              <a:ext cx="674014" cy="521970"/>
            </a:xfrm>
            <a:prstGeom prst="rect">
              <a:avLst/>
            </a:prstGeom>
            <a:noFill/>
            <a:ln>
              <a:noFill/>
            </a:ln>
          </p:spPr>
          <p:txBody>
            <a:bodyPr wrap="square" rtlCol="0">
              <a:spAutoFit/>
            </a:bodyPr>
            <a:lstStyle/>
            <a:p>
              <a:pPr algn="ctr"/>
              <a:r>
                <a:rPr lang="en-US" altLang="zh-CN" sz="2800" b="1" dirty="0">
                  <a:solidFill>
                    <a:srgbClr val="324273"/>
                  </a:solidFill>
                  <a:latin typeface="Times New Roman" panose="02020603050405020304" pitchFamily="18" charset="0"/>
                  <a:sym typeface="Times New Roman" panose="02020603050405020304" pitchFamily="18" charset="0"/>
                </a:rPr>
                <a:t>02</a:t>
              </a:r>
              <a:endParaRPr lang="zh-CN" altLang="en-US"/>
            </a:p>
          </p:txBody>
        </p:sp>
      </p:grpSp>
      <p:sp>
        <p:nvSpPr>
          <p:cNvPr id="1048648" name="文本框 18"/>
          <p:cNvSpPr txBox="1"/>
          <p:nvPr>
            <p:custDataLst>
              <p:tags r:id="rId7"/>
            </p:custDataLst>
          </p:nvPr>
        </p:nvSpPr>
        <p:spPr>
          <a:xfrm>
            <a:off x="6456268" y="1808714"/>
            <a:ext cx="1960880" cy="829945"/>
          </a:xfrm>
          <a:prstGeom prst="rect">
            <a:avLst/>
          </a:prstGeom>
          <a:noFill/>
        </p:spPr>
        <p:txBody>
          <a:bodyPr wrap="square" rtlCol="0">
            <a:spAutoFit/>
          </a:bodyPr>
          <a:lstStyle/>
          <a:p>
            <a:r>
              <a:rPr lang="zh-CN" altLang="en-US" sz="2400" b="1" dirty="0">
                <a:solidFill>
                  <a:srgbClr val="324273"/>
                </a:solidFill>
                <a:latin typeface="Times New Roman" panose="02020603050405020304" pitchFamily="18" charset="0"/>
                <a:cs typeface="Times New Roman" panose="02020603050405020304" pitchFamily="18" charset="0"/>
                <a:sym typeface="+mn-ea"/>
              </a:rPr>
              <a:t>概述</a:t>
            </a:r>
            <a:endParaRPr lang="zh-CN" altLang="en-US" sz="2400" kern="1200" baseline="0">
              <a:latin typeface="+mj-lt"/>
              <a:ea typeface="+mj-ea"/>
              <a:cs typeface="+mj-cs"/>
            </a:endParaRPr>
          </a:p>
          <a:p>
            <a:endParaRPr lang="zh-CN" altLang="da-DK" sz="2400" b="1" dirty="0">
              <a:solidFill>
                <a:srgbClr val="324273"/>
              </a:solidFill>
              <a:latin typeface="Times New Roman" panose="02020603050405020304" pitchFamily="18" charset="0"/>
              <a:cs typeface="Times New Roman" panose="02020603050405020304" pitchFamily="18" charset="0"/>
              <a:sym typeface="Times New Roman" panose="02020603050405020304" pitchFamily="18" charset="0"/>
            </a:endParaRPr>
          </a:p>
        </p:txBody>
      </p:sp>
      <p:sp>
        <p:nvSpPr>
          <p:cNvPr id="1048649" name="文本框 19"/>
          <p:cNvSpPr txBox="1"/>
          <p:nvPr>
            <p:custDataLst>
              <p:tags r:id="rId8"/>
            </p:custDataLst>
          </p:nvPr>
        </p:nvSpPr>
        <p:spPr>
          <a:xfrm>
            <a:off x="6456045" y="2819400"/>
            <a:ext cx="3355340" cy="829945"/>
          </a:xfrm>
          <a:prstGeom prst="rect">
            <a:avLst/>
          </a:prstGeom>
          <a:noFill/>
        </p:spPr>
        <p:txBody>
          <a:bodyPr wrap="square" rtlCol="0">
            <a:spAutoFit/>
          </a:bodyPr>
          <a:lstStyle/>
          <a:p>
            <a:r>
              <a:rPr lang="en-US" altLang="zh-CN" sz="2400" b="1" dirty="0">
                <a:solidFill>
                  <a:srgbClr val="324273"/>
                </a:solidFill>
                <a:latin typeface="Times New Roman" panose="02020603050405020304" pitchFamily="18" charset="0"/>
                <a:cs typeface="Times New Roman" panose="02020603050405020304" pitchFamily="18" charset="0"/>
                <a:sym typeface="Times New Roman" panose="02020603050405020304" pitchFamily="18" charset="0"/>
              </a:rPr>
              <a:t>linux</a:t>
            </a:r>
            <a:r>
              <a:rPr lang="zh-CN" altLang="en-US" sz="2400" b="1" dirty="0">
                <a:solidFill>
                  <a:srgbClr val="324273"/>
                </a:solidFill>
                <a:latin typeface="Times New Roman" panose="02020603050405020304" pitchFamily="18" charset="0"/>
                <a:cs typeface="Times New Roman" panose="02020603050405020304" pitchFamily="18" charset="0"/>
                <a:sym typeface="Times New Roman" panose="02020603050405020304" pitchFamily="18" charset="0"/>
              </a:rPr>
              <a:t>内存的保护与攻击</a:t>
            </a:r>
            <a:endParaRPr lang="zh-CN" altLang="en-US" sz="2400" b="1" dirty="0">
              <a:solidFill>
                <a:srgbClr val="324273"/>
              </a:solidFill>
              <a:latin typeface="Times New Roman" panose="02020603050405020304" pitchFamily="18" charset="0"/>
              <a:cs typeface="Times New Roman" panose="02020603050405020304" pitchFamily="18" charset="0"/>
              <a:sym typeface="Times New Roman" panose="02020603050405020304" pitchFamily="18" charset="0"/>
            </a:endParaRPr>
          </a:p>
          <a:p>
            <a:endParaRPr lang="zh-CN" altLang="en-US" sz="2400" b="1" dirty="0">
              <a:solidFill>
                <a:srgbClr val="324273"/>
              </a:solidFill>
              <a:latin typeface="Times New Roman" panose="02020603050405020304" pitchFamily="18" charset="0"/>
              <a:cs typeface="Times New Roman" panose="02020603050405020304" pitchFamily="18" charset="0"/>
              <a:sym typeface="Times New Roman" panose="02020603050405020304" pitchFamily="18" charset="0"/>
            </a:endParaRPr>
          </a:p>
        </p:txBody>
      </p:sp>
      <p:sp>
        <p:nvSpPr>
          <p:cNvPr id="1048650" name="文本框 21"/>
          <p:cNvSpPr txBox="1"/>
          <p:nvPr/>
        </p:nvSpPr>
        <p:spPr>
          <a:xfrm>
            <a:off x="4362217" y="44624"/>
            <a:ext cx="4205521" cy="891540"/>
          </a:xfrm>
          <a:prstGeom prst="rect">
            <a:avLst/>
          </a:prstGeom>
          <a:noFill/>
        </p:spPr>
        <p:txBody>
          <a:bodyPr wrap="square" rtlCol="0">
            <a:spAutoFit/>
          </a:bodyPr>
          <a:lstStyle/>
          <a:p>
            <a:pPr algn="ctr"/>
            <a:r>
              <a:rPr lang="zh-CN" altLang="en-US" sz="5400" b="1" dirty="0">
                <a:solidFill>
                  <a:srgbClr val="324273"/>
                </a:solidFill>
                <a:latin typeface="Times New Roman" panose="02020603050405020304" pitchFamily="18" charset="0"/>
                <a:cs typeface="Times New Roman" panose="02020603050405020304" pitchFamily="18" charset="0"/>
                <a:sym typeface="Times New Roman" panose="02020603050405020304" pitchFamily="18" charset="0"/>
              </a:rPr>
              <a:t>目  录</a:t>
            </a:r>
            <a:endParaRPr lang="zh-CN" altLang="en-US" sz="5400" b="1" dirty="0">
              <a:solidFill>
                <a:srgbClr val="324273"/>
              </a:solidFill>
              <a:latin typeface="Times New Roman" panose="02020603050405020304" pitchFamily="18" charset="0"/>
              <a:cs typeface="Times New Roman" panose="02020603050405020304" pitchFamily="18" charset="0"/>
              <a:sym typeface="Times New Roman" panose="02020603050405020304" pitchFamily="18" charset="0"/>
            </a:endParaRPr>
          </a:p>
        </p:txBody>
      </p:sp>
      <p:sp>
        <p:nvSpPr>
          <p:cNvPr id="1048651" name="灯片编号占位符 6"/>
          <p:cNvSpPr>
            <a:spLocks noGrp="1"/>
          </p:cNvSpPr>
          <p:nvPr>
            <p:ph type="sldNum" sz="quarter" idx="12"/>
          </p:nvPr>
        </p:nvSpPr>
        <p:spPr>
          <a:xfrm>
            <a:off x="11427124" y="6352157"/>
            <a:ext cx="507521" cy="365125"/>
          </a:xfrm>
        </p:spPr>
        <p:txBody>
          <a:bodyPr/>
          <a:lstStyle/>
          <a:p>
            <a:fld id="{9A33A7AC-52E2-4BD5-8DB8-32260C5F10D0}" type="slidenum">
              <a:rPr lang="zh-CN" altLang="en-US" smtClean="0"/>
            </a:fld>
            <a:endParaRPr lang="zh-CN" altLang="en-US"/>
          </a:p>
        </p:txBody>
      </p:sp>
      <p:grpSp>
        <p:nvGrpSpPr>
          <p:cNvPr id="79" name="组合 11"/>
          <p:cNvGrpSpPr/>
          <p:nvPr>
            <p:custDataLst>
              <p:tags r:id="rId9"/>
            </p:custDataLst>
          </p:nvPr>
        </p:nvGrpSpPr>
        <p:grpSpPr>
          <a:xfrm>
            <a:off x="5267999" y="3675297"/>
            <a:ext cx="828000" cy="828000"/>
            <a:chOff x="2984793" y="4046659"/>
            <a:chExt cx="828000" cy="828000"/>
          </a:xfrm>
        </p:grpSpPr>
        <p:sp>
          <p:nvSpPr>
            <p:cNvPr id="1048652" name="椭圆 12"/>
            <p:cNvSpPr>
              <a:spLocks noChangeAspect="1"/>
            </p:cNvSpPr>
            <p:nvPr>
              <p:custDataLst>
                <p:tags r:id="rId10"/>
              </p:custDataLst>
            </p:nvPr>
          </p:nvSpPr>
          <p:spPr>
            <a:xfrm>
              <a:off x="2984793" y="4046659"/>
              <a:ext cx="828000" cy="828000"/>
            </a:xfrm>
            <a:prstGeom prst="ellipse">
              <a:avLst/>
            </a:prstGeom>
            <a:solidFill>
              <a:srgbClr val="FFFFFF"/>
            </a:solidFill>
            <a:ln w="38100">
              <a:solidFill>
                <a:srgbClr val="324273"/>
              </a:solidFill>
            </a:ln>
          </p:spPr>
          <p:txBody>
            <a:bodyPr rtlCol="0" anchor="ctr"/>
            <a:lstStyle>
              <a:defPPr>
                <a:defRPr lang="zh-CN"/>
              </a:defPPr>
              <a:lvl1pPr marL="0" algn="l" defTabSz="914400" rtl="0" eaLnBrk="1" latinLnBrk="0" hangingPunct="1">
                <a:defRPr sz="1800" kern="1200">
                  <a:solidFill>
                    <a:srgbClr val="FFFFFF"/>
                  </a:solidFill>
                  <a:latin typeface="+mn-lt"/>
                  <a:ea typeface="+mn-ea"/>
                  <a:cs typeface="+mn-cs"/>
                </a:defRPr>
              </a:lvl1pPr>
              <a:lvl2pPr marL="457200" algn="l" defTabSz="914400" rtl="0" eaLnBrk="1" latinLnBrk="0" hangingPunct="1">
                <a:defRPr sz="1800" kern="1200">
                  <a:solidFill>
                    <a:srgbClr val="FFFFFF"/>
                  </a:solidFill>
                  <a:latin typeface="+mn-lt"/>
                  <a:ea typeface="+mn-ea"/>
                  <a:cs typeface="+mn-cs"/>
                </a:defRPr>
              </a:lvl2pPr>
              <a:lvl3pPr marL="914400" algn="l" defTabSz="914400" rtl="0" eaLnBrk="1" latinLnBrk="0" hangingPunct="1">
                <a:defRPr sz="1800" kern="1200">
                  <a:solidFill>
                    <a:srgbClr val="FFFFFF"/>
                  </a:solidFill>
                  <a:latin typeface="+mn-lt"/>
                  <a:ea typeface="+mn-ea"/>
                  <a:cs typeface="+mn-cs"/>
                </a:defRPr>
              </a:lvl3pPr>
              <a:lvl4pPr marL="1371600" algn="l" defTabSz="914400" rtl="0" eaLnBrk="1" latinLnBrk="0" hangingPunct="1">
                <a:defRPr sz="1800" kern="1200">
                  <a:solidFill>
                    <a:srgbClr val="FFFFFF"/>
                  </a:solidFill>
                  <a:latin typeface="+mn-lt"/>
                  <a:ea typeface="+mn-ea"/>
                  <a:cs typeface="+mn-cs"/>
                </a:defRPr>
              </a:lvl4pPr>
              <a:lvl5pPr marL="1828800" algn="l" defTabSz="914400" rtl="0" eaLnBrk="1" latinLnBrk="0" hangingPunct="1">
                <a:defRPr sz="1800" kern="1200">
                  <a:solidFill>
                    <a:srgbClr val="FFFFFF"/>
                  </a:solidFill>
                  <a:latin typeface="+mn-lt"/>
                  <a:ea typeface="+mn-ea"/>
                  <a:cs typeface="+mn-cs"/>
                </a:defRPr>
              </a:lvl5pPr>
              <a:lvl6pPr marL="2286000" algn="l" defTabSz="914400" rtl="0" eaLnBrk="1" latinLnBrk="0" hangingPunct="1">
                <a:defRPr sz="1800" kern="1200">
                  <a:solidFill>
                    <a:srgbClr val="FFFFFF"/>
                  </a:solidFill>
                  <a:latin typeface="+mn-lt"/>
                  <a:ea typeface="+mn-ea"/>
                  <a:cs typeface="+mn-cs"/>
                </a:defRPr>
              </a:lvl6pPr>
              <a:lvl7pPr marL="2743200" algn="l" defTabSz="914400" rtl="0" eaLnBrk="1" latinLnBrk="0" hangingPunct="1">
                <a:defRPr sz="1800" kern="1200">
                  <a:solidFill>
                    <a:srgbClr val="FFFFFF"/>
                  </a:solidFill>
                  <a:latin typeface="+mn-lt"/>
                  <a:ea typeface="+mn-ea"/>
                  <a:cs typeface="+mn-cs"/>
                </a:defRPr>
              </a:lvl7pPr>
              <a:lvl8pPr marL="3200400" algn="l" defTabSz="914400" rtl="0" eaLnBrk="1" latinLnBrk="0" hangingPunct="1">
                <a:defRPr sz="1800" kern="1200">
                  <a:solidFill>
                    <a:srgbClr val="FFFFFF"/>
                  </a:solidFill>
                  <a:latin typeface="+mn-lt"/>
                  <a:ea typeface="+mn-ea"/>
                  <a:cs typeface="+mn-cs"/>
                </a:defRPr>
              </a:lvl8pPr>
              <a:lvl9pPr marL="3657600" algn="l" defTabSz="914400" rtl="0" eaLnBrk="1" latinLnBrk="0" hangingPunct="1">
                <a:defRPr sz="1800" kern="1200">
                  <a:solidFill>
                    <a:srgbClr val="FFFFFF"/>
                  </a:solidFill>
                  <a:latin typeface="+mn-lt"/>
                  <a:ea typeface="+mn-ea"/>
                  <a:cs typeface="+mn-cs"/>
                </a:defRPr>
              </a:lvl9pPr>
            </a:lstStyle>
            <a:p>
              <a:pPr algn="ctr"/>
              <a:endParaRPr lang="zh-CN" altLang="en-US">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048653" name="文本框 13"/>
            <p:cNvSpPr txBox="1"/>
            <p:nvPr>
              <p:custDataLst>
                <p:tags r:id="rId11"/>
              </p:custDataLst>
            </p:nvPr>
          </p:nvSpPr>
          <p:spPr>
            <a:xfrm>
              <a:off x="3061786" y="4199049"/>
              <a:ext cx="674014" cy="521970"/>
            </a:xfrm>
            <a:prstGeom prst="rect">
              <a:avLst/>
            </a:prstGeom>
            <a:noFill/>
            <a:ln>
              <a:noFill/>
            </a:ln>
          </p:spPr>
          <p:txBody>
            <a:bodyPr wrap="square" rtlCol="0">
              <a:spAutoFit/>
            </a:bodyPr>
            <a:lstStyle>
              <a:defPPr>
                <a:defRPr lang="zh-CN"/>
              </a:defPPr>
              <a:lvl1pPr marL="0" algn="l" defTabSz="914400" rtl="0" eaLnBrk="1" latinLnBrk="0" hangingPunct="1">
                <a:defRPr sz="1800" kern="1200">
                  <a:solidFill>
                    <a:srgbClr val="000000"/>
                  </a:solidFill>
                  <a:latin typeface="+mn-lt"/>
                  <a:ea typeface="+mn-ea"/>
                  <a:cs typeface="+mn-cs"/>
                </a:defRPr>
              </a:lvl1pPr>
              <a:lvl2pPr marL="457200" algn="l" defTabSz="914400" rtl="0" eaLnBrk="1" latinLnBrk="0" hangingPunct="1">
                <a:defRPr sz="1800" kern="1200">
                  <a:solidFill>
                    <a:srgbClr val="000000"/>
                  </a:solidFill>
                  <a:latin typeface="+mn-lt"/>
                  <a:ea typeface="+mn-ea"/>
                  <a:cs typeface="+mn-cs"/>
                </a:defRPr>
              </a:lvl2pPr>
              <a:lvl3pPr marL="914400" algn="l" defTabSz="914400" rtl="0" eaLnBrk="1" latinLnBrk="0" hangingPunct="1">
                <a:defRPr sz="1800" kern="1200">
                  <a:solidFill>
                    <a:srgbClr val="000000"/>
                  </a:solidFill>
                  <a:latin typeface="+mn-lt"/>
                  <a:ea typeface="+mn-ea"/>
                  <a:cs typeface="+mn-cs"/>
                </a:defRPr>
              </a:lvl3pPr>
              <a:lvl4pPr marL="1371600" algn="l" defTabSz="914400" rtl="0" eaLnBrk="1" latinLnBrk="0" hangingPunct="1">
                <a:defRPr sz="1800" kern="1200">
                  <a:solidFill>
                    <a:srgbClr val="000000"/>
                  </a:solidFill>
                  <a:latin typeface="+mn-lt"/>
                  <a:ea typeface="+mn-ea"/>
                  <a:cs typeface="+mn-cs"/>
                </a:defRPr>
              </a:lvl4pPr>
              <a:lvl5pPr marL="1828800" algn="l" defTabSz="914400" rtl="0" eaLnBrk="1" latinLnBrk="0" hangingPunct="1">
                <a:defRPr sz="1800" kern="1200">
                  <a:solidFill>
                    <a:srgbClr val="000000"/>
                  </a:solidFill>
                  <a:latin typeface="+mn-lt"/>
                  <a:ea typeface="+mn-ea"/>
                  <a:cs typeface="+mn-cs"/>
                </a:defRPr>
              </a:lvl5pPr>
              <a:lvl6pPr marL="2286000" algn="l" defTabSz="914400" rtl="0" eaLnBrk="1" latinLnBrk="0" hangingPunct="1">
                <a:defRPr sz="1800" kern="1200">
                  <a:solidFill>
                    <a:srgbClr val="000000"/>
                  </a:solidFill>
                  <a:latin typeface="+mn-lt"/>
                  <a:ea typeface="+mn-ea"/>
                  <a:cs typeface="+mn-cs"/>
                </a:defRPr>
              </a:lvl6pPr>
              <a:lvl7pPr marL="2743200" algn="l" defTabSz="914400" rtl="0" eaLnBrk="1" latinLnBrk="0" hangingPunct="1">
                <a:defRPr sz="1800" kern="1200">
                  <a:solidFill>
                    <a:srgbClr val="000000"/>
                  </a:solidFill>
                  <a:latin typeface="+mn-lt"/>
                  <a:ea typeface="+mn-ea"/>
                  <a:cs typeface="+mn-cs"/>
                </a:defRPr>
              </a:lvl7pPr>
              <a:lvl8pPr marL="3200400" algn="l" defTabSz="914400" rtl="0" eaLnBrk="1" latinLnBrk="0" hangingPunct="1">
                <a:defRPr sz="1800" kern="1200">
                  <a:solidFill>
                    <a:srgbClr val="000000"/>
                  </a:solidFill>
                  <a:latin typeface="+mn-lt"/>
                  <a:ea typeface="+mn-ea"/>
                  <a:cs typeface="+mn-cs"/>
                </a:defRPr>
              </a:lvl8pPr>
              <a:lvl9pPr marL="3657600" algn="l" defTabSz="914400" rtl="0" eaLnBrk="1" latinLnBrk="0" hangingPunct="1">
                <a:defRPr sz="1800" kern="1200">
                  <a:solidFill>
                    <a:srgbClr val="000000"/>
                  </a:solidFill>
                  <a:latin typeface="+mn-lt"/>
                  <a:ea typeface="+mn-ea"/>
                  <a:cs typeface="+mn-cs"/>
                </a:defRPr>
              </a:lvl9pPr>
            </a:lstStyle>
            <a:p>
              <a:pPr algn="ctr"/>
              <a:r>
                <a:rPr lang="en-US" altLang="zh-CN" sz="2800" b="1" dirty="0">
                  <a:solidFill>
                    <a:srgbClr val="324273"/>
                  </a:solidFill>
                  <a:latin typeface="Times New Roman" panose="02020603050405020304" pitchFamily="18" charset="0"/>
                  <a:sym typeface="Times New Roman" panose="02020603050405020304" pitchFamily="18" charset="0"/>
                </a:rPr>
                <a:t>03</a:t>
              </a:r>
              <a:endParaRPr lang="zh-CN" altLang="en-US"/>
            </a:p>
          </p:txBody>
        </p:sp>
      </p:grpSp>
      <p:grpSp>
        <p:nvGrpSpPr>
          <p:cNvPr id="80" name="组合 8"/>
          <p:cNvGrpSpPr/>
          <p:nvPr>
            <p:custDataLst>
              <p:tags r:id="rId12"/>
            </p:custDataLst>
          </p:nvPr>
        </p:nvGrpSpPr>
        <p:grpSpPr>
          <a:xfrm>
            <a:off x="5268000" y="4737627"/>
            <a:ext cx="828000" cy="828000"/>
            <a:chOff x="2405971" y="2838627"/>
            <a:chExt cx="828000" cy="828000"/>
          </a:xfrm>
        </p:grpSpPr>
        <p:sp>
          <p:nvSpPr>
            <p:cNvPr id="1048655" name="椭圆 9"/>
            <p:cNvSpPr>
              <a:spLocks noChangeAspect="1"/>
            </p:cNvSpPr>
            <p:nvPr>
              <p:custDataLst>
                <p:tags r:id="rId13"/>
              </p:custDataLst>
            </p:nvPr>
          </p:nvSpPr>
          <p:spPr>
            <a:xfrm>
              <a:off x="2405971" y="2838627"/>
              <a:ext cx="828000" cy="828000"/>
            </a:xfrm>
            <a:prstGeom prst="ellipse">
              <a:avLst/>
            </a:prstGeom>
            <a:solidFill>
              <a:srgbClr val="FFFFFF"/>
            </a:solidFill>
            <a:ln w="38100">
              <a:solidFill>
                <a:srgbClr val="324273"/>
              </a:solidFill>
            </a:ln>
          </p:spPr>
          <p:txBody>
            <a:bodyPr rtlCol="0" anchor="ctr"/>
            <a:lstStyle>
              <a:defPPr>
                <a:defRPr lang="zh-CN"/>
              </a:defPPr>
              <a:lvl1pPr marL="0" algn="l" defTabSz="914400" rtl="0" eaLnBrk="1" latinLnBrk="0" hangingPunct="1">
                <a:defRPr sz="1800" kern="1200">
                  <a:solidFill>
                    <a:srgbClr val="FFFFFF"/>
                  </a:solidFill>
                  <a:latin typeface="+mn-lt"/>
                  <a:ea typeface="+mn-ea"/>
                  <a:cs typeface="+mn-cs"/>
                </a:defRPr>
              </a:lvl1pPr>
              <a:lvl2pPr marL="457200" algn="l" defTabSz="914400" rtl="0" eaLnBrk="1" latinLnBrk="0" hangingPunct="1">
                <a:defRPr sz="1800" kern="1200">
                  <a:solidFill>
                    <a:srgbClr val="FFFFFF"/>
                  </a:solidFill>
                  <a:latin typeface="+mn-lt"/>
                  <a:ea typeface="+mn-ea"/>
                  <a:cs typeface="+mn-cs"/>
                </a:defRPr>
              </a:lvl2pPr>
              <a:lvl3pPr marL="914400" algn="l" defTabSz="914400" rtl="0" eaLnBrk="1" latinLnBrk="0" hangingPunct="1">
                <a:defRPr sz="1800" kern="1200">
                  <a:solidFill>
                    <a:srgbClr val="FFFFFF"/>
                  </a:solidFill>
                  <a:latin typeface="+mn-lt"/>
                  <a:ea typeface="+mn-ea"/>
                  <a:cs typeface="+mn-cs"/>
                </a:defRPr>
              </a:lvl3pPr>
              <a:lvl4pPr marL="1371600" algn="l" defTabSz="914400" rtl="0" eaLnBrk="1" latinLnBrk="0" hangingPunct="1">
                <a:defRPr sz="1800" kern="1200">
                  <a:solidFill>
                    <a:srgbClr val="FFFFFF"/>
                  </a:solidFill>
                  <a:latin typeface="+mn-lt"/>
                  <a:ea typeface="+mn-ea"/>
                  <a:cs typeface="+mn-cs"/>
                </a:defRPr>
              </a:lvl4pPr>
              <a:lvl5pPr marL="1828800" algn="l" defTabSz="914400" rtl="0" eaLnBrk="1" latinLnBrk="0" hangingPunct="1">
                <a:defRPr sz="1800" kern="1200">
                  <a:solidFill>
                    <a:srgbClr val="FFFFFF"/>
                  </a:solidFill>
                  <a:latin typeface="+mn-lt"/>
                  <a:ea typeface="+mn-ea"/>
                  <a:cs typeface="+mn-cs"/>
                </a:defRPr>
              </a:lvl5pPr>
              <a:lvl6pPr marL="2286000" algn="l" defTabSz="914400" rtl="0" eaLnBrk="1" latinLnBrk="0" hangingPunct="1">
                <a:defRPr sz="1800" kern="1200">
                  <a:solidFill>
                    <a:srgbClr val="FFFFFF"/>
                  </a:solidFill>
                  <a:latin typeface="+mn-lt"/>
                  <a:ea typeface="+mn-ea"/>
                  <a:cs typeface="+mn-cs"/>
                </a:defRPr>
              </a:lvl6pPr>
              <a:lvl7pPr marL="2743200" algn="l" defTabSz="914400" rtl="0" eaLnBrk="1" latinLnBrk="0" hangingPunct="1">
                <a:defRPr sz="1800" kern="1200">
                  <a:solidFill>
                    <a:srgbClr val="FFFFFF"/>
                  </a:solidFill>
                  <a:latin typeface="+mn-lt"/>
                  <a:ea typeface="+mn-ea"/>
                  <a:cs typeface="+mn-cs"/>
                </a:defRPr>
              </a:lvl7pPr>
              <a:lvl8pPr marL="3200400" algn="l" defTabSz="914400" rtl="0" eaLnBrk="1" latinLnBrk="0" hangingPunct="1">
                <a:defRPr sz="1800" kern="1200">
                  <a:solidFill>
                    <a:srgbClr val="FFFFFF"/>
                  </a:solidFill>
                  <a:latin typeface="+mn-lt"/>
                  <a:ea typeface="+mn-ea"/>
                  <a:cs typeface="+mn-cs"/>
                </a:defRPr>
              </a:lvl8pPr>
              <a:lvl9pPr marL="3657600" algn="l" defTabSz="914400" rtl="0" eaLnBrk="1" latinLnBrk="0" hangingPunct="1">
                <a:defRPr sz="1800" kern="1200">
                  <a:solidFill>
                    <a:srgbClr val="FFFFFF"/>
                  </a:solidFill>
                  <a:latin typeface="+mn-lt"/>
                  <a:ea typeface="+mn-ea"/>
                  <a:cs typeface="+mn-cs"/>
                </a:defRPr>
              </a:lvl9pPr>
            </a:lstStyle>
            <a:p>
              <a:pPr algn="ctr"/>
              <a:endParaRPr lang="zh-CN" altLang="en-US">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048656" name="文本框 10"/>
            <p:cNvSpPr txBox="1"/>
            <p:nvPr>
              <p:custDataLst>
                <p:tags r:id="rId14"/>
              </p:custDataLst>
            </p:nvPr>
          </p:nvSpPr>
          <p:spPr>
            <a:xfrm>
              <a:off x="2482964" y="2991017"/>
              <a:ext cx="674014" cy="521970"/>
            </a:xfrm>
            <a:prstGeom prst="rect">
              <a:avLst/>
            </a:prstGeom>
            <a:noFill/>
            <a:ln>
              <a:noFill/>
            </a:ln>
          </p:spPr>
          <p:txBody>
            <a:bodyPr wrap="square" rtlCol="0">
              <a:spAutoFit/>
            </a:bodyPr>
            <a:lstStyle>
              <a:defPPr>
                <a:defRPr lang="zh-CN"/>
              </a:defPPr>
              <a:lvl1pPr marL="0" algn="l" defTabSz="914400" rtl="0" eaLnBrk="1" latinLnBrk="0" hangingPunct="1">
                <a:defRPr sz="1800" kern="1200">
                  <a:solidFill>
                    <a:srgbClr val="000000"/>
                  </a:solidFill>
                  <a:latin typeface="+mn-lt"/>
                  <a:ea typeface="+mn-ea"/>
                  <a:cs typeface="+mn-cs"/>
                </a:defRPr>
              </a:lvl1pPr>
              <a:lvl2pPr marL="457200" algn="l" defTabSz="914400" rtl="0" eaLnBrk="1" latinLnBrk="0" hangingPunct="1">
                <a:defRPr sz="1800" kern="1200">
                  <a:solidFill>
                    <a:srgbClr val="000000"/>
                  </a:solidFill>
                  <a:latin typeface="+mn-lt"/>
                  <a:ea typeface="+mn-ea"/>
                  <a:cs typeface="+mn-cs"/>
                </a:defRPr>
              </a:lvl2pPr>
              <a:lvl3pPr marL="914400" algn="l" defTabSz="914400" rtl="0" eaLnBrk="1" latinLnBrk="0" hangingPunct="1">
                <a:defRPr sz="1800" kern="1200">
                  <a:solidFill>
                    <a:srgbClr val="000000"/>
                  </a:solidFill>
                  <a:latin typeface="+mn-lt"/>
                  <a:ea typeface="+mn-ea"/>
                  <a:cs typeface="+mn-cs"/>
                </a:defRPr>
              </a:lvl3pPr>
              <a:lvl4pPr marL="1371600" algn="l" defTabSz="914400" rtl="0" eaLnBrk="1" latinLnBrk="0" hangingPunct="1">
                <a:defRPr sz="1800" kern="1200">
                  <a:solidFill>
                    <a:srgbClr val="000000"/>
                  </a:solidFill>
                  <a:latin typeface="+mn-lt"/>
                  <a:ea typeface="+mn-ea"/>
                  <a:cs typeface="+mn-cs"/>
                </a:defRPr>
              </a:lvl4pPr>
              <a:lvl5pPr marL="1828800" algn="l" defTabSz="914400" rtl="0" eaLnBrk="1" latinLnBrk="0" hangingPunct="1">
                <a:defRPr sz="1800" kern="1200">
                  <a:solidFill>
                    <a:srgbClr val="000000"/>
                  </a:solidFill>
                  <a:latin typeface="+mn-lt"/>
                  <a:ea typeface="+mn-ea"/>
                  <a:cs typeface="+mn-cs"/>
                </a:defRPr>
              </a:lvl5pPr>
              <a:lvl6pPr marL="2286000" algn="l" defTabSz="914400" rtl="0" eaLnBrk="1" latinLnBrk="0" hangingPunct="1">
                <a:defRPr sz="1800" kern="1200">
                  <a:solidFill>
                    <a:srgbClr val="000000"/>
                  </a:solidFill>
                  <a:latin typeface="+mn-lt"/>
                  <a:ea typeface="+mn-ea"/>
                  <a:cs typeface="+mn-cs"/>
                </a:defRPr>
              </a:lvl6pPr>
              <a:lvl7pPr marL="2743200" algn="l" defTabSz="914400" rtl="0" eaLnBrk="1" latinLnBrk="0" hangingPunct="1">
                <a:defRPr sz="1800" kern="1200">
                  <a:solidFill>
                    <a:srgbClr val="000000"/>
                  </a:solidFill>
                  <a:latin typeface="+mn-lt"/>
                  <a:ea typeface="+mn-ea"/>
                  <a:cs typeface="+mn-cs"/>
                </a:defRPr>
              </a:lvl7pPr>
              <a:lvl8pPr marL="3200400" algn="l" defTabSz="914400" rtl="0" eaLnBrk="1" latinLnBrk="0" hangingPunct="1">
                <a:defRPr sz="1800" kern="1200">
                  <a:solidFill>
                    <a:srgbClr val="000000"/>
                  </a:solidFill>
                  <a:latin typeface="+mn-lt"/>
                  <a:ea typeface="+mn-ea"/>
                  <a:cs typeface="+mn-cs"/>
                </a:defRPr>
              </a:lvl8pPr>
              <a:lvl9pPr marL="3657600" algn="l" defTabSz="914400" rtl="0" eaLnBrk="1" latinLnBrk="0" hangingPunct="1">
                <a:defRPr sz="1800" kern="1200">
                  <a:solidFill>
                    <a:srgbClr val="000000"/>
                  </a:solidFill>
                  <a:latin typeface="+mn-lt"/>
                  <a:ea typeface="+mn-ea"/>
                  <a:cs typeface="+mn-cs"/>
                </a:defRPr>
              </a:lvl9pPr>
            </a:lstStyle>
            <a:p>
              <a:pPr algn="ctr"/>
              <a:r>
                <a:rPr lang="en-US" altLang="zh-CN" sz="2800" b="1" dirty="0">
                  <a:solidFill>
                    <a:srgbClr val="324273"/>
                  </a:solidFill>
                  <a:latin typeface="Times New Roman" panose="02020603050405020304" pitchFamily="18" charset="0"/>
                  <a:sym typeface="Times New Roman" panose="02020603050405020304" pitchFamily="18" charset="0"/>
                </a:rPr>
                <a:t>04</a:t>
              </a:r>
              <a:endParaRPr lang="zh-CN" altLang="en-US"/>
            </a:p>
          </p:txBody>
        </p:sp>
      </p:grpSp>
      <p:sp>
        <p:nvSpPr>
          <p:cNvPr id="2" name="文本框 19"/>
          <p:cNvSpPr txBox="1"/>
          <p:nvPr>
            <p:custDataLst>
              <p:tags r:id="rId15"/>
            </p:custDataLst>
          </p:nvPr>
        </p:nvSpPr>
        <p:spPr>
          <a:xfrm>
            <a:off x="6464977" y="3870582"/>
            <a:ext cx="1711548" cy="829945"/>
          </a:xfrm>
          <a:prstGeom prst="rect">
            <a:avLst/>
          </a:prstGeom>
          <a:noFill/>
        </p:spPr>
        <p:txBody>
          <a:bodyPr wrap="square" rtlCol="0">
            <a:spAutoFit/>
          </a:bodyPr>
          <a:lstStyle/>
          <a:p>
            <a:pPr algn="ctr"/>
            <a:r>
              <a:rPr lang="zh-CN" altLang="en-US" sz="2400" b="1" dirty="0">
                <a:solidFill>
                  <a:srgbClr val="324273"/>
                </a:solidFill>
                <a:latin typeface="Times New Roman" panose="02020603050405020304" pitchFamily="18" charset="0"/>
                <a:cs typeface="Times New Roman" panose="02020603050405020304" pitchFamily="18" charset="0"/>
                <a:sym typeface="Times New Roman" panose="02020603050405020304" pitchFamily="18" charset="0"/>
              </a:rPr>
              <a:t>应用场景</a:t>
            </a:r>
            <a:endParaRPr lang="zh-CN" altLang="da-DK" sz="2400" b="1" dirty="0">
              <a:solidFill>
                <a:srgbClr val="324273"/>
              </a:solidFill>
              <a:latin typeface="Times New Roman" panose="02020603050405020304" pitchFamily="18" charset="0"/>
              <a:cs typeface="Times New Roman" panose="02020603050405020304" pitchFamily="18" charset="0"/>
              <a:sym typeface="Times New Roman" panose="02020603050405020304" pitchFamily="18" charset="0"/>
            </a:endParaRPr>
          </a:p>
          <a:p>
            <a:pPr algn="ctr"/>
            <a:endParaRPr lang="zh-CN" altLang="da-DK" sz="2400" b="1" dirty="0">
              <a:solidFill>
                <a:srgbClr val="324273"/>
              </a:solidFill>
              <a:latin typeface="Times New Roman" panose="02020603050405020304" pitchFamily="18" charset="0"/>
              <a:cs typeface="Times New Roman" panose="02020603050405020304" pitchFamily="18" charset="0"/>
              <a:sym typeface="Times New Roman" panose="02020603050405020304" pitchFamily="18" charset="0"/>
            </a:endParaRPr>
          </a:p>
        </p:txBody>
      </p:sp>
      <p:sp>
        <p:nvSpPr>
          <p:cNvPr id="3" name="文本框 19"/>
          <p:cNvSpPr txBox="1"/>
          <p:nvPr>
            <p:custDataLst>
              <p:tags r:id="rId16"/>
            </p:custDataLst>
          </p:nvPr>
        </p:nvSpPr>
        <p:spPr>
          <a:xfrm>
            <a:off x="6455632" y="4920814"/>
            <a:ext cx="1961515" cy="829945"/>
          </a:xfrm>
          <a:prstGeom prst="rect">
            <a:avLst/>
          </a:prstGeom>
          <a:noFill/>
        </p:spPr>
        <p:txBody>
          <a:bodyPr wrap="square" rtlCol="0">
            <a:spAutoFit/>
          </a:bodyPr>
          <a:lstStyle/>
          <a:p>
            <a:r>
              <a:rPr lang="zh-CN" altLang="en-US" sz="2400" b="1" dirty="0">
                <a:solidFill>
                  <a:srgbClr val="324273"/>
                </a:solidFill>
                <a:latin typeface="Times New Roman" panose="02020603050405020304" pitchFamily="18" charset="0"/>
                <a:cs typeface="Times New Roman" panose="02020603050405020304" pitchFamily="18" charset="0"/>
                <a:sym typeface="Times New Roman" panose="02020603050405020304" pitchFamily="18" charset="0"/>
              </a:rPr>
              <a:t>发展趋势</a:t>
            </a:r>
            <a:endParaRPr lang="zh-CN" altLang="da-DK" sz="2400" b="1" dirty="0">
              <a:solidFill>
                <a:srgbClr val="324273"/>
              </a:solidFill>
              <a:latin typeface="Times New Roman" panose="02020603050405020304" pitchFamily="18" charset="0"/>
              <a:cs typeface="Times New Roman" panose="02020603050405020304" pitchFamily="18" charset="0"/>
              <a:sym typeface="Times New Roman" panose="02020603050405020304" pitchFamily="18" charset="0"/>
            </a:endParaRPr>
          </a:p>
          <a:p>
            <a:endParaRPr lang="zh-CN" altLang="da-DK" sz="2400" b="1" dirty="0">
              <a:solidFill>
                <a:srgbClr val="324273"/>
              </a:solidFill>
              <a:latin typeface="Times New Roman" panose="02020603050405020304" pitchFamily="18" charset="0"/>
              <a:cs typeface="Times New Roman" panose="02020603050405020304" pitchFamily="18" charset="0"/>
              <a:sym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7" name="标题 1"/>
          <p:cNvSpPr txBox="1"/>
          <p:nvPr/>
        </p:nvSpPr>
        <p:spPr>
          <a:xfrm>
            <a:off x="360000" y="180000"/>
            <a:ext cx="4320000" cy="720000"/>
          </a:xfrm>
          <a:prstGeom prst="rect">
            <a:avLst/>
          </a:prstGeom>
          <a:gradFill flip="none" rotWithShape="1">
            <a:gsLst>
              <a:gs pos="0">
                <a:srgbClr val="324273">
                  <a:shade val="30000"/>
                  <a:satMod val="115000"/>
                </a:srgbClr>
              </a:gs>
              <a:gs pos="50000">
                <a:srgbClr val="324273">
                  <a:shade val="67500"/>
                  <a:satMod val="115000"/>
                </a:srgbClr>
              </a:gs>
              <a:gs pos="100000">
                <a:srgbClr val="324273">
                  <a:shade val="100000"/>
                  <a:satMod val="115000"/>
                </a:srgbClr>
              </a:gs>
            </a:gsLst>
            <a:path path="circle">
              <a:fillToRect l="50000" t="50000" r="50000" b="50000"/>
            </a:path>
          </a:gradFill>
        </p:spPr>
        <p:txBody>
          <a:bodyPr vert="horz" lIns="90000" tIns="46800" rIns="90000" bIns="46800" rtlCol="0" anchor="ctr" anchorCtr="0">
            <a:normAutofit/>
          </a:bodyPr>
          <a:lstStyle>
            <a:lvl1pPr algn="ctr" defTabSz="914400" rtl="0" eaLnBrk="1" fontAlgn="auto" latinLnBrk="0" hangingPunct="1">
              <a:lnSpc>
                <a:spcPct val="100000"/>
              </a:lnSpc>
              <a:spcBef>
                <a:spcPct val="0"/>
              </a:spcBef>
              <a:buNone/>
              <a:defRPr sz="6000" b="1" u="none" strike="noStrike" kern="1200" cap="none" spc="300" normalizeH="0" baseline="0">
                <a:solidFill>
                  <a:schemeClr val="tx1">
                    <a:lumMod val="85000"/>
                    <a:lumOff val="15000"/>
                  </a:schemeClr>
                </a:solidFill>
                <a:latin typeface="Arial" panose="020B0604020202020204" pitchFamily="34" charset="0"/>
                <a:ea typeface="微软雅黑" panose="020B0503020204020204" pitchFamily="34" charset="-122"/>
                <a:cs typeface="+mj-cs"/>
              </a:defRPr>
            </a:lvl1pPr>
          </a:lstStyle>
          <a:p>
            <a:pPr lvl="0" algn="ctr">
              <a:buClrTx/>
              <a:buSzTx/>
              <a:buFontTx/>
            </a:pPr>
            <a:r>
              <a:rPr lang="zh-CN" altLang="en-US" sz="2800" dirty="0">
                <a:solidFill>
                  <a:schemeClr val="bg1"/>
                </a:solidFill>
                <a:sym typeface="+mn-ea"/>
              </a:rPr>
              <a:t>应用场景</a:t>
            </a:r>
            <a:endParaRPr lang="en-US" sz="2800" dirty="0">
              <a:solidFill>
                <a:schemeClr val="bg1"/>
              </a:solidFill>
              <a:sym typeface="+mn-ea"/>
            </a:endParaRPr>
          </a:p>
        </p:txBody>
      </p:sp>
      <p:cxnSp>
        <p:nvCxnSpPr>
          <p:cNvPr id="3145734" name="直接连接符 4"/>
          <p:cNvCxnSpPr/>
          <p:nvPr/>
        </p:nvCxnSpPr>
        <p:spPr>
          <a:xfrm>
            <a:off x="0" y="961092"/>
            <a:ext cx="12174855" cy="0"/>
          </a:xfrm>
          <a:prstGeom prst="line">
            <a:avLst/>
          </a:prstGeom>
          <a:ln w="25400">
            <a:solidFill>
              <a:srgbClr val="253667"/>
            </a:solidFill>
          </a:ln>
        </p:spPr>
        <p:style>
          <a:lnRef idx="1">
            <a:schemeClr val="accent1"/>
          </a:lnRef>
          <a:fillRef idx="0">
            <a:schemeClr val="accent1"/>
          </a:fillRef>
          <a:effectRef idx="0">
            <a:schemeClr val="accent1"/>
          </a:effectRef>
          <a:fontRef idx="minor">
            <a:schemeClr val="tx1"/>
          </a:fontRef>
        </p:style>
      </p:cxnSp>
      <p:sp>
        <p:nvSpPr>
          <p:cNvPr id="1048679" name="文本框 1"/>
          <p:cNvSpPr txBox="1"/>
          <p:nvPr/>
        </p:nvSpPr>
        <p:spPr>
          <a:xfrm>
            <a:off x="811212" y="1287218"/>
            <a:ext cx="10569575" cy="3076551"/>
          </a:xfrm>
          <a:prstGeom prst="rect">
            <a:avLst/>
          </a:prstGeom>
          <a:noFill/>
        </p:spPr>
        <p:txBody>
          <a:bodyPr wrap="square" rtlCol="0">
            <a:noAutofit/>
          </a:bodyPr>
          <a:lstStyle/>
          <a:p>
            <a:pPr indent="266700" algn="just"/>
            <a:r>
              <a:rPr lang="zh-CN" altLang="en-US" dirty="0"/>
              <a:t>登录上这台主机后，使用</a:t>
            </a:r>
            <a:r>
              <a:rPr lang="en-US" altLang="zh-CN" dirty="0"/>
              <a:t>Dumpit </a:t>
            </a:r>
            <a:r>
              <a:rPr lang="zh-CN" altLang="en-US" dirty="0"/>
              <a:t>获取这台机器的物理内存转储。</a:t>
            </a:r>
            <a:endParaRPr lang="en-US" altLang="zh-CN" dirty="0"/>
          </a:p>
          <a:p>
            <a:pPr indent="266700" algn="just"/>
            <a:endParaRPr lang="en-US" altLang="zh-CN" dirty="0"/>
          </a:p>
          <a:p>
            <a:pPr indent="266700" algn="just"/>
            <a:endParaRPr lang="en-US" altLang="zh-CN" dirty="0"/>
          </a:p>
          <a:p>
            <a:pPr indent="266700" algn="just"/>
            <a:endParaRPr lang="zh-CN" altLang="en-US" dirty="0"/>
          </a:p>
          <a:p>
            <a:pPr indent="266700" algn="just"/>
            <a:r>
              <a:rPr lang="zh-CN" altLang="en-US" dirty="0"/>
              <a:t> </a:t>
            </a:r>
            <a:endParaRPr lang="zh-CN" altLang="en-US" dirty="0"/>
          </a:p>
          <a:p>
            <a:pPr indent="266700" algn="just"/>
            <a:endParaRPr lang="zh-CN" altLang="en-US" dirty="0"/>
          </a:p>
        </p:txBody>
      </p:sp>
      <p:pic>
        <p:nvPicPr>
          <p:cNvPr id="3" name="图片 2"/>
          <p:cNvPicPr>
            <a:picLocks noChangeAspect="1"/>
          </p:cNvPicPr>
          <p:nvPr/>
        </p:nvPicPr>
        <p:blipFill>
          <a:blip r:embed="rId1"/>
          <a:stretch>
            <a:fillRect/>
          </a:stretch>
        </p:blipFill>
        <p:spPr>
          <a:xfrm>
            <a:off x="1076904" y="1626503"/>
            <a:ext cx="9259592" cy="480127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4867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79"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7" name="标题 1"/>
          <p:cNvSpPr txBox="1"/>
          <p:nvPr/>
        </p:nvSpPr>
        <p:spPr>
          <a:xfrm>
            <a:off x="360000" y="180000"/>
            <a:ext cx="4320000" cy="720000"/>
          </a:xfrm>
          <a:prstGeom prst="rect">
            <a:avLst/>
          </a:prstGeom>
          <a:gradFill flip="none" rotWithShape="1">
            <a:gsLst>
              <a:gs pos="0">
                <a:srgbClr val="324273">
                  <a:shade val="30000"/>
                  <a:satMod val="115000"/>
                </a:srgbClr>
              </a:gs>
              <a:gs pos="50000">
                <a:srgbClr val="324273">
                  <a:shade val="67500"/>
                  <a:satMod val="115000"/>
                </a:srgbClr>
              </a:gs>
              <a:gs pos="100000">
                <a:srgbClr val="324273">
                  <a:shade val="100000"/>
                  <a:satMod val="115000"/>
                </a:srgbClr>
              </a:gs>
            </a:gsLst>
            <a:path path="circle">
              <a:fillToRect l="50000" t="50000" r="50000" b="50000"/>
            </a:path>
          </a:gradFill>
        </p:spPr>
        <p:txBody>
          <a:bodyPr vert="horz" lIns="90000" tIns="46800" rIns="90000" bIns="46800" rtlCol="0" anchor="ctr" anchorCtr="0">
            <a:normAutofit/>
          </a:bodyPr>
          <a:lstStyle>
            <a:lvl1pPr algn="ctr" defTabSz="914400" rtl="0" eaLnBrk="1" fontAlgn="auto" latinLnBrk="0" hangingPunct="1">
              <a:lnSpc>
                <a:spcPct val="100000"/>
              </a:lnSpc>
              <a:spcBef>
                <a:spcPct val="0"/>
              </a:spcBef>
              <a:buNone/>
              <a:defRPr sz="6000" b="1" u="none" strike="noStrike" kern="1200" cap="none" spc="300" normalizeH="0" baseline="0">
                <a:solidFill>
                  <a:schemeClr val="tx1">
                    <a:lumMod val="85000"/>
                    <a:lumOff val="15000"/>
                  </a:schemeClr>
                </a:solidFill>
                <a:latin typeface="Arial" panose="020B0604020202020204" pitchFamily="34" charset="0"/>
                <a:ea typeface="微软雅黑" panose="020B0503020204020204" pitchFamily="34" charset="-122"/>
                <a:cs typeface="+mj-cs"/>
              </a:defRPr>
            </a:lvl1pPr>
          </a:lstStyle>
          <a:p>
            <a:pPr lvl="0" algn="ctr">
              <a:buClrTx/>
              <a:buSzTx/>
              <a:buFontTx/>
            </a:pPr>
            <a:r>
              <a:rPr lang="zh-CN" altLang="en-US" sz="2800" dirty="0">
                <a:solidFill>
                  <a:schemeClr val="bg1"/>
                </a:solidFill>
                <a:sym typeface="+mn-ea"/>
              </a:rPr>
              <a:t>应用场景</a:t>
            </a:r>
            <a:endParaRPr lang="en-US" sz="2800" dirty="0">
              <a:solidFill>
                <a:schemeClr val="bg1"/>
              </a:solidFill>
              <a:sym typeface="+mn-ea"/>
            </a:endParaRPr>
          </a:p>
        </p:txBody>
      </p:sp>
      <p:cxnSp>
        <p:nvCxnSpPr>
          <p:cNvPr id="3145734" name="直接连接符 4"/>
          <p:cNvCxnSpPr/>
          <p:nvPr/>
        </p:nvCxnSpPr>
        <p:spPr>
          <a:xfrm>
            <a:off x="0" y="961092"/>
            <a:ext cx="12174855" cy="0"/>
          </a:xfrm>
          <a:prstGeom prst="line">
            <a:avLst/>
          </a:prstGeom>
          <a:ln w="25400">
            <a:solidFill>
              <a:srgbClr val="253667"/>
            </a:solidFill>
          </a:ln>
        </p:spPr>
        <p:style>
          <a:lnRef idx="1">
            <a:schemeClr val="accent1"/>
          </a:lnRef>
          <a:fillRef idx="0">
            <a:schemeClr val="accent1"/>
          </a:fillRef>
          <a:effectRef idx="0">
            <a:schemeClr val="accent1"/>
          </a:effectRef>
          <a:fontRef idx="minor">
            <a:schemeClr val="tx1"/>
          </a:fontRef>
        </p:style>
      </p:cxnSp>
      <p:sp>
        <p:nvSpPr>
          <p:cNvPr id="1048679" name="文本框 1"/>
          <p:cNvSpPr txBox="1"/>
          <p:nvPr/>
        </p:nvSpPr>
        <p:spPr>
          <a:xfrm>
            <a:off x="811212" y="1305325"/>
            <a:ext cx="10569575" cy="3076551"/>
          </a:xfrm>
          <a:prstGeom prst="rect">
            <a:avLst/>
          </a:prstGeom>
          <a:noFill/>
        </p:spPr>
        <p:txBody>
          <a:bodyPr wrap="square" rtlCol="0">
            <a:noAutofit/>
          </a:bodyPr>
          <a:lstStyle/>
          <a:p>
            <a:pPr indent="266700" algn="just"/>
            <a:r>
              <a:rPr lang="zh-CN" altLang="en-US" dirty="0"/>
              <a:t>使用</a:t>
            </a:r>
            <a:r>
              <a:rPr lang="en-US" altLang="zh-CN" dirty="0"/>
              <a:t>Volatility </a:t>
            </a:r>
            <a:r>
              <a:rPr lang="zh-CN" altLang="en-US" dirty="0"/>
              <a:t>查看进程列表，是否有可疑进程。</a:t>
            </a:r>
            <a:endParaRPr lang="en-US" altLang="zh-CN" dirty="0"/>
          </a:p>
          <a:p>
            <a:pPr indent="266700" algn="just"/>
            <a:endParaRPr lang="en-US" altLang="zh-CN" dirty="0"/>
          </a:p>
          <a:p>
            <a:pPr indent="266700" algn="just"/>
            <a:endParaRPr lang="zh-CN" altLang="en-US" dirty="0"/>
          </a:p>
          <a:p>
            <a:pPr indent="266700" algn="just"/>
            <a:r>
              <a:rPr lang="zh-CN" altLang="en-US" dirty="0"/>
              <a:t> </a:t>
            </a:r>
            <a:endParaRPr lang="zh-CN" altLang="en-US" dirty="0"/>
          </a:p>
          <a:p>
            <a:pPr indent="266700" algn="just"/>
            <a:endParaRPr lang="zh-CN" altLang="en-US" dirty="0"/>
          </a:p>
        </p:txBody>
      </p:sp>
      <p:sp>
        <p:nvSpPr>
          <p:cNvPr id="4" name="文本框 3"/>
          <p:cNvSpPr txBox="1"/>
          <p:nvPr/>
        </p:nvSpPr>
        <p:spPr>
          <a:xfrm>
            <a:off x="1203874" y="1903988"/>
            <a:ext cx="8934670" cy="369332"/>
          </a:xfrm>
          <a:prstGeom prst="rect">
            <a:avLst/>
          </a:prstGeom>
          <a:noFill/>
        </p:spPr>
        <p:txBody>
          <a:bodyPr wrap="square">
            <a:spAutoFit/>
          </a:bodyPr>
          <a:lstStyle/>
          <a:p>
            <a:pPr algn="l">
              <a:buNone/>
            </a:pPr>
            <a:r>
              <a:rPr lang="en-US" altLang="zh-CN" b="0" i="0" dirty="0">
                <a:solidFill>
                  <a:srgbClr val="FF0000"/>
                </a:solidFill>
                <a:effectLst/>
                <a:latin typeface="-apple-system"/>
              </a:rPr>
              <a:t>vol –f </a:t>
            </a:r>
            <a:r>
              <a:rPr lang="en-US" altLang="zh-CN" b="0" i="0" dirty="0" err="1">
                <a:solidFill>
                  <a:srgbClr val="FF0000"/>
                </a:solidFill>
                <a:effectLst/>
                <a:latin typeface="-apple-system"/>
              </a:rPr>
              <a:t>memory.raw</a:t>
            </a:r>
            <a:r>
              <a:rPr lang="en-US" altLang="zh-CN" b="0" i="0" dirty="0">
                <a:solidFill>
                  <a:srgbClr val="FF0000"/>
                </a:solidFill>
                <a:effectLst/>
                <a:latin typeface="-apple-system"/>
              </a:rPr>
              <a:t> </a:t>
            </a:r>
            <a:r>
              <a:rPr lang="en-US" altLang="zh-CN" b="0" i="0" dirty="0" err="1">
                <a:solidFill>
                  <a:srgbClr val="FF0000"/>
                </a:solidFill>
                <a:effectLst/>
                <a:latin typeface="-apple-system"/>
              </a:rPr>
              <a:t>windows.pslist.PsList</a:t>
            </a:r>
            <a:endParaRPr lang="en-US" altLang="zh-CN" b="0" i="0" dirty="0">
              <a:solidFill>
                <a:srgbClr val="FF0000"/>
              </a:solidFill>
              <a:effectLst/>
              <a:latin typeface="-apple-system"/>
            </a:endParaRPr>
          </a:p>
        </p:txBody>
      </p:sp>
      <p:pic>
        <p:nvPicPr>
          <p:cNvPr id="6" name="图片 5"/>
          <p:cNvPicPr>
            <a:picLocks noChangeAspect="1"/>
          </p:cNvPicPr>
          <p:nvPr/>
        </p:nvPicPr>
        <p:blipFill>
          <a:blip r:embed="rId1"/>
          <a:stretch>
            <a:fillRect/>
          </a:stretch>
        </p:blipFill>
        <p:spPr>
          <a:xfrm>
            <a:off x="1203874" y="2669452"/>
            <a:ext cx="9458325" cy="36195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4867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79"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7" name="标题 1"/>
          <p:cNvSpPr txBox="1"/>
          <p:nvPr/>
        </p:nvSpPr>
        <p:spPr>
          <a:xfrm>
            <a:off x="360000" y="180000"/>
            <a:ext cx="4320000" cy="720000"/>
          </a:xfrm>
          <a:prstGeom prst="rect">
            <a:avLst/>
          </a:prstGeom>
          <a:gradFill flip="none" rotWithShape="1">
            <a:gsLst>
              <a:gs pos="0">
                <a:srgbClr val="324273">
                  <a:shade val="30000"/>
                  <a:satMod val="115000"/>
                </a:srgbClr>
              </a:gs>
              <a:gs pos="50000">
                <a:srgbClr val="324273">
                  <a:shade val="67500"/>
                  <a:satMod val="115000"/>
                </a:srgbClr>
              </a:gs>
              <a:gs pos="100000">
                <a:srgbClr val="324273">
                  <a:shade val="100000"/>
                  <a:satMod val="115000"/>
                </a:srgbClr>
              </a:gs>
            </a:gsLst>
            <a:path path="circle">
              <a:fillToRect l="50000" t="50000" r="50000" b="50000"/>
            </a:path>
          </a:gradFill>
        </p:spPr>
        <p:txBody>
          <a:bodyPr vert="horz" lIns="90000" tIns="46800" rIns="90000" bIns="46800" rtlCol="0" anchor="ctr" anchorCtr="0">
            <a:normAutofit/>
          </a:bodyPr>
          <a:lstStyle>
            <a:lvl1pPr algn="ctr" defTabSz="914400" rtl="0" eaLnBrk="1" fontAlgn="auto" latinLnBrk="0" hangingPunct="1">
              <a:lnSpc>
                <a:spcPct val="100000"/>
              </a:lnSpc>
              <a:spcBef>
                <a:spcPct val="0"/>
              </a:spcBef>
              <a:buNone/>
              <a:defRPr sz="6000" b="1" u="none" strike="noStrike" kern="1200" cap="none" spc="300" normalizeH="0" baseline="0">
                <a:solidFill>
                  <a:schemeClr val="tx1">
                    <a:lumMod val="85000"/>
                    <a:lumOff val="15000"/>
                  </a:schemeClr>
                </a:solidFill>
                <a:latin typeface="Arial" panose="020B0604020202020204" pitchFamily="34" charset="0"/>
                <a:ea typeface="微软雅黑" panose="020B0503020204020204" pitchFamily="34" charset="-122"/>
                <a:cs typeface="+mj-cs"/>
              </a:defRPr>
            </a:lvl1pPr>
          </a:lstStyle>
          <a:p>
            <a:pPr lvl="0" algn="ctr">
              <a:buClrTx/>
              <a:buSzTx/>
              <a:buFontTx/>
            </a:pPr>
            <a:r>
              <a:rPr lang="zh-CN" altLang="en-US" sz="2800" dirty="0">
                <a:solidFill>
                  <a:schemeClr val="bg1"/>
                </a:solidFill>
                <a:sym typeface="+mn-ea"/>
              </a:rPr>
              <a:t>应用场景</a:t>
            </a:r>
            <a:endParaRPr lang="en-US" sz="2800" dirty="0">
              <a:solidFill>
                <a:schemeClr val="bg1"/>
              </a:solidFill>
              <a:sym typeface="+mn-ea"/>
            </a:endParaRPr>
          </a:p>
        </p:txBody>
      </p:sp>
      <p:cxnSp>
        <p:nvCxnSpPr>
          <p:cNvPr id="3145734" name="直接连接符 4"/>
          <p:cNvCxnSpPr/>
          <p:nvPr/>
        </p:nvCxnSpPr>
        <p:spPr>
          <a:xfrm>
            <a:off x="-72428" y="955745"/>
            <a:ext cx="12174855" cy="0"/>
          </a:xfrm>
          <a:prstGeom prst="line">
            <a:avLst/>
          </a:prstGeom>
          <a:ln w="25400">
            <a:solidFill>
              <a:srgbClr val="253667"/>
            </a:solidFill>
          </a:ln>
        </p:spPr>
        <p:style>
          <a:lnRef idx="1">
            <a:schemeClr val="accent1"/>
          </a:lnRef>
          <a:fillRef idx="0">
            <a:schemeClr val="accent1"/>
          </a:fillRef>
          <a:effectRef idx="0">
            <a:schemeClr val="accent1"/>
          </a:effectRef>
          <a:fontRef idx="minor">
            <a:schemeClr val="tx1"/>
          </a:fontRef>
        </p:style>
      </p:cxnSp>
      <p:sp>
        <p:nvSpPr>
          <p:cNvPr id="1048679" name="文本框 1"/>
          <p:cNvSpPr txBox="1"/>
          <p:nvPr/>
        </p:nvSpPr>
        <p:spPr>
          <a:xfrm>
            <a:off x="811212" y="1260058"/>
            <a:ext cx="10569575" cy="3076551"/>
          </a:xfrm>
          <a:prstGeom prst="rect">
            <a:avLst/>
          </a:prstGeom>
          <a:noFill/>
        </p:spPr>
        <p:txBody>
          <a:bodyPr wrap="square" rtlCol="0">
            <a:noAutofit/>
          </a:bodyPr>
          <a:lstStyle/>
          <a:p>
            <a:pPr indent="266700" algn="just"/>
            <a:r>
              <a:rPr lang="zh-CN" altLang="en-US" dirty="0"/>
              <a:t>还可以基于签名检测转储文件中，识别</a:t>
            </a:r>
            <a:r>
              <a:rPr lang="en-US" altLang="zh-CN" dirty="0"/>
              <a:t>Cobalt Strike Beacon </a:t>
            </a:r>
            <a:r>
              <a:rPr lang="zh-CN" altLang="en-US" dirty="0"/>
              <a:t>的特征，判断是否被感染。使用的 </a:t>
            </a:r>
            <a:r>
              <a:rPr lang="en-US" altLang="zh-CN" dirty="0"/>
              <a:t>YARA </a:t>
            </a:r>
            <a:r>
              <a:rPr lang="zh-CN" altLang="en-US" dirty="0"/>
              <a:t>规则来自</a:t>
            </a:r>
            <a:r>
              <a:rPr lang="en-US" altLang="zh-CN" dirty="0"/>
              <a:t>Elastic </a:t>
            </a:r>
            <a:r>
              <a:rPr lang="zh-CN" altLang="en-US" dirty="0"/>
              <a:t>开源，专门针对</a:t>
            </a:r>
            <a:r>
              <a:rPr lang="en-US" altLang="zh-CN" dirty="0"/>
              <a:t>Cobalt Strike Beacon </a:t>
            </a:r>
            <a:r>
              <a:rPr lang="zh-CN" altLang="en-US" dirty="0"/>
              <a:t>的特征进行检测。下面是此</a:t>
            </a:r>
            <a:r>
              <a:rPr lang="en-US" altLang="zh-CN" dirty="0"/>
              <a:t>YARA </a:t>
            </a:r>
            <a:r>
              <a:rPr lang="zh-CN" altLang="en-US" dirty="0"/>
              <a:t>规则的一部分。</a:t>
            </a:r>
            <a:endParaRPr lang="en-US" altLang="zh-CN" dirty="0"/>
          </a:p>
          <a:p>
            <a:pPr indent="266700" algn="just"/>
            <a:endParaRPr lang="en-US" altLang="zh-CN" dirty="0"/>
          </a:p>
          <a:p>
            <a:pPr indent="266700" algn="just"/>
            <a:endParaRPr lang="zh-CN" altLang="en-US" dirty="0"/>
          </a:p>
          <a:p>
            <a:pPr indent="266700" algn="just"/>
            <a:endParaRPr lang="en-US" altLang="zh-CN" dirty="0"/>
          </a:p>
          <a:p>
            <a:pPr indent="266700" algn="just"/>
            <a:endParaRPr lang="en-US" altLang="zh-CN" dirty="0"/>
          </a:p>
          <a:p>
            <a:pPr indent="266700" algn="just"/>
            <a:endParaRPr lang="zh-CN" altLang="en-US" dirty="0"/>
          </a:p>
          <a:p>
            <a:pPr indent="266700" algn="just"/>
            <a:r>
              <a:rPr lang="zh-CN" altLang="en-US" dirty="0"/>
              <a:t> </a:t>
            </a:r>
            <a:endParaRPr lang="zh-CN" altLang="en-US" dirty="0"/>
          </a:p>
          <a:p>
            <a:pPr indent="266700" algn="just"/>
            <a:endParaRPr lang="zh-CN" altLang="en-US" dirty="0"/>
          </a:p>
        </p:txBody>
      </p:sp>
      <p:pic>
        <p:nvPicPr>
          <p:cNvPr id="4" name="图片 3"/>
          <p:cNvPicPr>
            <a:picLocks noChangeAspect="1"/>
          </p:cNvPicPr>
          <p:nvPr/>
        </p:nvPicPr>
        <p:blipFill>
          <a:blip r:embed="rId1"/>
          <a:stretch>
            <a:fillRect/>
          </a:stretch>
        </p:blipFill>
        <p:spPr>
          <a:xfrm>
            <a:off x="1158844" y="2226093"/>
            <a:ext cx="9119850" cy="398398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4867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79"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7" name="标题 1"/>
          <p:cNvSpPr txBox="1"/>
          <p:nvPr/>
        </p:nvSpPr>
        <p:spPr>
          <a:xfrm>
            <a:off x="360000" y="180000"/>
            <a:ext cx="4320000" cy="720000"/>
          </a:xfrm>
          <a:prstGeom prst="rect">
            <a:avLst/>
          </a:prstGeom>
          <a:gradFill flip="none" rotWithShape="1">
            <a:gsLst>
              <a:gs pos="0">
                <a:srgbClr val="324273">
                  <a:shade val="30000"/>
                  <a:satMod val="115000"/>
                </a:srgbClr>
              </a:gs>
              <a:gs pos="50000">
                <a:srgbClr val="324273">
                  <a:shade val="67500"/>
                  <a:satMod val="115000"/>
                </a:srgbClr>
              </a:gs>
              <a:gs pos="100000">
                <a:srgbClr val="324273">
                  <a:shade val="100000"/>
                  <a:satMod val="115000"/>
                </a:srgbClr>
              </a:gs>
            </a:gsLst>
            <a:path path="circle">
              <a:fillToRect l="50000" t="50000" r="50000" b="50000"/>
            </a:path>
          </a:gradFill>
        </p:spPr>
        <p:txBody>
          <a:bodyPr vert="horz" lIns="90000" tIns="46800" rIns="90000" bIns="46800" rtlCol="0" anchor="ctr" anchorCtr="0">
            <a:normAutofit/>
          </a:bodyPr>
          <a:lstStyle>
            <a:lvl1pPr algn="ctr" defTabSz="914400" rtl="0" eaLnBrk="1" fontAlgn="auto" latinLnBrk="0" hangingPunct="1">
              <a:lnSpc>
                <a:spcPct val="100000"/>
              </a:lnSpc>
              <a:spcBef>
                <a:spcPct val="0"/>
              </a:spcBef>
              <a:buNone/>
              <a:defRPr sz="6000" b="1" u="none" strike="noStrike" kern="1200" cap="none" spc="300" normalizeH="0" baseline="0">
                <a:solidFill>
                  <a:schemeClr val="tx1">
                    <a:lumMod val="85000"/>
                    <a:lumOff val="15000"/>
                  </a:schemeClr>
                </a:solidFill>
                <a:latin typeface="Arial" panose="020B0604020202020204" pitchFamily="34" charset="0"/>
                <a:ea typeface="微软雅黑" panose="020B0503020204020204" pitchFamily="34" charset="-122"/>
                <a:cs typeface="+mj-cs"/>
              </a:defRPr>
            </a:lvl1pPr>
          </a:lstStyle>
          <a:p>
            <a:pPr lvl="0" algn="ctr">
              <a:buClrTx/>
              <a:buSzTx/>
              <a:buFontTx/>
            </a:pPr>
            <a:r>
              <a:rPr lang="zh-CN" altLang="en-US" sz="2800" dirty="0">
                <a:solidFill>
                  <a:schemeClr val="bg1"/>
                </a:solidFill>
                <a:sym typeface="+mn-ea"/>
              </a:rPr>
              <a:t>应用场景</a:t>
            </a:r>
            <a:endParaRPr lang="en-US" sz="2800" dirty="0">
              <a:solidFill>
                <a:schemeClr val="bg1"/>
              </a:solidFill>
              <a:sym typeface="+mn-ea"/>
            </a:endParaRPr>
          </a:p>
        </p:txBody>
      </p:sp>
      <p:cxnSp>
        <p:nvCxnSpPr>
          <p:cNvPr id="3145734" name="直接连接符 4"/>
          <p:cNvCxnSpPr/>
          <p:nvPr/>
        </p:nvCxnSpPr>
        <p:spPr>
          <a:xfrm>
            <a:off x="0" y="961092"/>
            <a:ext cx="12174855" cy="0"/>
          </a:xfrm>
          <a:prstGeom prst="line">
            <a:avLst/>
          </a:prstGeom>
          <a:ln w="25400">
            <a:solidFill>
              <a:srgbClr val="253667"/>
            </a:solidFill>
          </a:ln>
        </p:spPr>
        <p:style>
          <a:lnRef idx="1">
            <a:schemeClr val="accent1"/>
          </a:lnRef>
          <a:fillRef idx="0">
            <a:schemeClr val="accent1"/>
          </a:fillRef>
          <a:effectRef idx="0">
            <a:schemeClr val="accent1"/>
          </a:effectRef>
          <a:fontRef idx="minor">
            <a:schemeClr val="tx1"/>
          </a:fontRef>
        </p:style>
      </p:cxnSp>
      <p:sp>
        <p:nvSpPr>
          <p:cNvPr id="1048679" name="文本框 1"/>
          <p:cNvSpPr txBox="1"/>
          <p:nvPr/>
        </p:nvSpPr>
        <p:spPr>
          <a:xfrm>
            <a:off x="811212" y="1305325"/>
            <a:ext cx="10569575" cy="3076551"/>
          </a:xfrm>
          <a:prstGeom prst="rect">
            <a:avLst/>
          </a:prstGeom>
          <a:noFill/>
        </p:spPr>
        <p:txBody>
          <a:bodyPr wrap="square" rtlCol="0">
            <a:noAutofit/>
          </a:bodyPr>
          <a:lstStyle/>
          <a:p>
            <a:pPr indent="266700" algn="just"/>
            <a:r>
              <a:rPr lang="zh-CN" altLang="en-US" dirty="0"/>
              <a:t>使用</a:t>
            </a:r>
            <a:r>
              <a:rPr lang="en-US" altLang="zh-CN" dirty="0"/>
              <a:t>Volatility </a:t>
            </a:r>
            <a:r>
              <a:rPr lang="zh-CN" altLang="en-US" dirty="0"/>
              <a:t>查看进行</a:t>
            </a:r>
            <a:r>
              <a:rPr lang="en-US" altLang="zh-CN" dirty="0"/>
              <a:t>YARA </a:t>
            </a:r>
            <a:r>
              <a:rPr lang="zh-CN" altLang="en-US" dirty="0"/>
              <a:t>检测，命令如下：</a:t>
            </a:r>
            <a:endParaRPr lang="en-US" altLang="zh-CN" dirty="0"/>
          </a:p>
          <a:p>
            <a:pPr indent="266700" algn="just"/>
            <a:endParaRPr lang="zh-CN" altLang="en-US" dirty="0"/>
          </a:p>
          <a:p>
            <a:pPr indent="266700" algn="just"/>
            <a:r>
              <a:rPr lang="zh-CN" altLang="en-US" dirty="0"/>
              <a:t> </a:t>
            </a:r>
            <a:endParaRPr lang="zh-CN" altLang="en-US" dirty="0"/>
          </a:p>
          <a:p>
            <a:pPr indent="266700" algn="just"/>
            <a:endParaRPr lang="zh-CN" altLang="en-US" dirty="0"/>
          </a:p>
        </p:txBody>
      </p:sp>
      <p:sp>
        <p:nvSpPr>
          <p:cNvPr id="4" name="文本框 3"/>
          <p:cNvSpPr txBox="1"/>
          <p:nvPr/>
        </p:nvSpPr>
        <p:spPr>
          <a:xfrm>
            <a:off x="1122393" y="1802981"/>
            <a:ext cx="8934670" cy="645160"/>
          </a:xfrm>
          <a:prstGeom prst="rect">
            <a:avLst/>
          </a:prstGeom>
          <a:noFill/>
        </p:spPr>
        <p:txBody>
          <a:bodyPr wrap="square">
            <a:spAutoFit/>
          </a:bodyPr>
          <a:lstStyle/>
          <a:p>
            <a:pPr algn="l">
              <a:buNone/>
            </a:pPr>
            <a:r>
              <a:rPr lang="en-US" altLang="zh-CN" b="0" i="0" dirty="0">
                <a:solidFill>
                  <a:schemeClr val="tx2"/>
                </a:solidFill>
                <a:effectLst/>
                <a:latin typeface="宋体" panose="02010600030101010101" pitchFamily="2" charset="-122"/>
                <a:ea typeface="宋体" panose="02010600030101010101" pitchFamily="2" charset="-122"/>
              </a:rPr>
              <a:t>vol -</a:t>
            </a:r>
            <a:r>
              <a:rPr lang="en-US" altLang="zh-CN" b="0" i="0" dirty="0" err="1">
                <a:solidFill>
                  <a:schemeClr val="tx2"/>
                </a:solidFill>
                <a:effectLst/>
                <a:latin typeface="宋体" panose="02010600030101010101" pitchFamily="2" charset="-122"/>
                <a:ea typeface="宋体" panose="02010600030101010101" pitchFamily="2" charset="-122"/>
              </a:rPr>
              <a:t>memory.raw</a:t>
            </a:r>
            <a:r>
              <a:rPr lang="en-US" altLang="zh-CN" b="0" i="0" dirty="0">
                <a:solidFill>
                  <a:schemeClr val="tx2"/>
                </a:solidFill>
                <a:effectLst/>
                <a:latin typeface="宋体" panose="02010600030101010101" pitchFamily="2" charset="-122"/>
                <a:ea typeface="宋体" panose="02010600030101010101" pitchFamily="2" charset="-122"/>
              </a:rPr>
              <a:t> </a:t>
            </a:r>
            <a:r>
              <a:rPr lang="en-US" altLang="zh-CN" b="0" i="0" dirty="0" err="1">
                <a:solidFill>
                  <a:schemeClr val="tx2"/>
                </a:solidFill>
                <a:effectLst/>
                <a:latin typeface="宋体" panose="02010600030101010101" pitchFamily="2" charset="-122"/>
                <a:ea typeface="宋体" panose="02010600030101010101" pitchFamily="2" charset="-122"/>
              </a:rPr>
              <a:t>windows.vadyarascan</a:t>
            </a:r>
            <a:r>
              <a:rPr lang="en-US" altLang="zh-CN" b="0" i="0" dirty="0">
                <a:solidFill>
                  <a:schemeClr val="tx2"/>
                </a:solidFill>
                <a:effectLst/>
                <a:latin typeface="宋体" panose="02010600030101010101" pitchFamily="2" charset="-122"/>
                <a:ea typeface="宋体" panose="02010600030101010101" pitchFamily="2" charset="-122"/>
              </a:rPr>
              <a:t> --</a:t>
            </a:r>
            <a:r>
              <a:rPr lang="en-US" altLang="zh-CN" b="0" i="0" dirty="0" err="1">
                <a:solidFill>
                  <a:schemeClr val="tx2"/>
                </a:solidFill>
                <a:effectLst/>
                <a:latin typeface="宋体" panose="02010600030101010101" pitchFamily="2" charset="-122"/>
                <a:ea typeface="宋体" panose="02010600030101010101" pitchFamily="2" charset="-122"/>
              </a:rPr>
              <a:t>yara</a:t>
            </a:r>
            <a:r>
              <a:rPr lang="en-US" altLang="zh-CN" b="0" i="0" dirty="0">
                <a:solidFill>
                  <a:schemeClr val="tx2"/>
                </a:solidFill>
                <a:effectLst/>
                <a:latin typeface="宋体" panose="02010600030101010101" pitchFamily="2" charset="-122"/>
                <a:ea typeface="宋体" panose="02010600030101010101" pitchFamily="2" charset="-122"/>
              </a:rPr>
              <a:t>-file </a:t>
            </a:r>
            <a:r>
              <a:rPr lang="en-US" altLang="zh-CN" b="0" i="0" dirty="0" err="1">
                <a:solidFill>
                  <a:schemeClr val="tx2"/>
                </a:solidFill>
                <a:effectLst/>
                <a:latin typeface="宋体" panose="02010600030101010101" pitchFamily="2" charset="-122"/>
                <a:ea typeface="宋体" panose="02010600030101010101" pitchFamily="2" charset="-122"/>
              </a:rPr>
              <a:t>Windows_Trojan_CobaltStrike.yar</a:t>
            </a:r>
            <a:endParaRPr lang="en-US" altLang="zh-CN" b="0" i="0" dirty="0" err="1">
              <a:solidFill>
                <a:schemeClr val="tx2"/>
              </a:solidFill>
              <a:effectLst/>
              <a:latin typeface="宋体" panose="02010600030101010101" pitchFamily="2" charset="-122"/>
              <a:ea typeface="宋体" panose="02010600030101010101" pitchFamily="2" charset="-122"/>
            </a:endParaRPr>
          </a:p>
        </p:txBody>
      </p:sp>
      <p:pic>
        <p:nvPicPr>
          <p:cNvPr id="3" name="图片 2"/>
          <p:cNvPicPr>
            <a:picLocks noChangeAspect="1"/>
          </p:cNvPicPr>
          <p:nvPr/>
        </p:nvPicPr>
        <p:blipFill>
          <a:blip r:embed="rId1"/>
          <a:stretch>
            <a:fillRect/>
          </a:stretch>
        </p:blipFill>
        <p:spPr>
          <a:xfrm>
            <a:off x="1044488" y="2418676"/>
            <a:ext cx="10336067" cy="443927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4867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79"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7" name="标题 1"/>
          <p:cNvSpPr txBox="1"/>
          <p:nvPr/>
        </p:nvSpPr>
        <p:spPr>
          <a:xfrm>
            <a:off x="360000" y="180000"/>
            <a:ext cx="4320000" cy="720000"/>
          </a:xfrm>
          <a:prstGeom prst="rect">
            <a:avLst/>
          </a:prstGeom>
          <a:gradFill flip="none" rotWithShape="1">
            <a:gsLst>
              <a:gs pos="0">
                <a:srgbClr val="324273">
                  <a:shade val="30000"/>
                  <a:satMod val="115000"/>
                </a:srgbClr>
              </a:gs>
              <a:gs pos="50000">
                <a:srgbClr val="324273">
                  <a:shade val="67500"/>
                  <a:satMod val="115000"/>
                </a:srgbClr>
              </a:gs>
              <a:gs pos="100000">
                <a:srgbClr val="324273">
                  <a:shade val="100000"/>
                  <a:satMod val="115000"/>
                </a:srgbClr>
              </a:gs>
            </a:gsLst>
            <a:path path="circle">
              <a:fillToRect l="50000" t="50000" r="50000" b="50000"/>
            </a:path>
          </a:gradFill>
        </p:spPr>
        <p:txBody>
          <a:bodyPr vert="horz" lIns="90000" tIns="46800" rIns="90000" bIns="46800" rtlCol="0" anchor="ctr" anchorCtr="0">
            <a:normAutofit/>
          </a:bodyPr>
          <a:lstStyle>
            <a:lvl1pPr algn="ctr" defTabSz="914400" rtl="0" eaLnBrk="1" fontAlgn="auto" latinLnBrk="0" hangingPunct="1">
              <a:lnSpc>
                <a:spcPct val="100000"/>
              </a:lnSpc>
              <a:spcBef>
                <a:spcPct val="0"/>
              </a:spcBef>
              <a:buNone/>
              <a:defRPr sz="6000" b="1" u="none" strike="noStrike" kern="1200" cap="none" spc="300" normalizeH="0" baseline="0">
                <a:solidFill>
                  <a:schemeClr val="tx1">
                    <a:lumMod val="85000"/>
                    <a:lumOff val="15000"/>
                  </a:schemeClr>
                </a:solidFill>
                <a:latin typeface="Arial" panose="020B0604020202020204" pitchFamily="34" charset="0"/>
                <a:ea typeface="微软雅黑" panose="020B0503020204020204" pitchFamily="34" charset="-122"/>
                <a:cs typeface="+mj-cs"/>
              </a:defRPr>
            </a:lvl1pPr>
          </a:lstStyle>
          <a:p>
            <a:pPr lvl="0" algn="ctr">
              <a:buClrTx/>
              <a:buSzTx/>
              <a:buFontTx/>
            </a:pPr>
            <a:r>
              <a:rPr lang="zh-CN" altLang="en-US" sz="2800" dirty="0">
                <a:solidFill>
                  <a:schemeClr val="bg1"/>
                </a:solidFill>
                <a:sym typeface="+mn-ea"/>
              </a:rPr>
              <a:t>应用场景</a:t>
            </a:r>
            <a:endParaRPr lang="en-US" sz="2800" dirty="0">
              <a:solidFill>
                <a:schemeClr val="bg1"/>
              </a:solidFill>
              <a:sym typeface="+mn-ea"/>
            </a:endParaRPr>
          </a:p>
        </p:txBody>
      </p:sp>
      <p:cxnSp>
        <p:nvCxnSpPr>
          <p:cNvPr id="3145734" name="直接连接符 4"/>
          <p:cNvCxnSpPr/>
          <p:nvPr/>
        </p:nvCxnSpPr>
        <p:spPr>
          <a:xfrm>
            <a:off x="-72428" y="955745"/>
            <a:ext cx="12174855" cy="0"/>
          </a:xfrm>
          <a:prstGeom prst="line">
            <a:avLst/>
          </a:prstGeom>
          <a:ln w="25400">
            <a:solidFill>
              <a:srgbClr val="253667"/>
            </a:solidFill>
          </a:ln>
        </p:spPr>
        <p:style>
          <a:lnRef idx="1">
            <a:schemeClr val="accent1"/>
          </a:lnRef>
          <a:fillRef idx="0">
            <a:schemeClr val="accent1"/>
          </a:fillRef>
          <a:effectRef idx="0">
            <a:schemeClr val="accent1"/>
          </a:effectRef>
          <a:fontRef idx="minor">
            <a:schemeClr val="tx1"/>
          </a:fontRef>
        </p:style>
      </p:cxnSp>
      <p:sp>
        <p:nvSpPr>
          <p:cNvPr id="1048679" name="文本框 1"/>
          <p:cNvSpPr txBox="1"/>
          <p:nvPr/>
        </p:nvSpPr>
        <p:spPr>
          <a:xfrm>
            <a:off x="811212" y="1260058"/>
            <a:ext cx="10569575" cy="3076551"/>
          </a:xfrm>
          <a:prstGeom prst="rect">
            <a:avLst/>
          </a:prstGeom>
          <a:noFill/>
        </p:spPr>
        <p:txBody>
          <a:bodyPr wrap="square" rtlCol="0">
            <a:noAutofit/>
          </a:bodyPr>
          <a:lstStyle/>
          <a:p>
            <a:pPr indent="266700" algn="just"/>
            <a:r>
              <a:rPr lang="en-US" altLang="zh-CN" dirty="0"/>
              <a:t>Beacon </a:t>
            </a:r>
            <a:r>
              <a:rPr lang="zh-CN" altLang="en-US" dirty="0"/>
              <a:t>会与</a:t>
            </a:r>
            <a:r>
              <a:rPr lang="en-US" altLang="zh-CN" dirty="0"/>
              <a:t>C2 </a:t>
            </a:r>
            <a:r>
              <a:rPr lang="zh-CN" altLang="en-US" dirty="0"/>
              <a:t>进行通信。可通过检查网络连接来判断可疑的通信行为。</a:t>
            </a:r>
            <a:endParaRPr lang="en-US" altLang="zh-CN" dirty="0"/>
          </a:p>
          <a:p>
            <a:pPr indent="266700" algn="just"/>
            <a:endParaRPr lang="en-US" altLang="zh-CN" dirty="0"/>
          </a:p>
          <a:p>
            <a:pPr indent="266700" algn="just"/>
            <a:endParaRPr lang="en-US" altLang="zh-CN" dirty="0"/>
          </a:p>
          <a:p>
            <a:pPr indent="266700" algn="just"/>
            <a:endParaRPr lang="zh-CN" altLang="en-US" dirty="0"/>
          </a:p>
          <a:p>
            <a:pPr indent="266700" algn="just"/>
            <a:endParaRPr lang="en-US" altLang="zh-CN" dirty="0"/>
          </a:p>
          <a:p>
            <a:pPr indent="266700" algn="just"/>
            <a:endParaRPr lang="en-US" altLang="zh-CN" dirty="0"/>
          </a:p>
          <a:p>
            <a:pPr indent="266700" algn="just"/>
            <a:endParaRPr lang="zh-CN" altLang="en-US" dirty="0"/>
          </a:p>
          <a:p>
            <a:pPr indent="266700" algn="just"/>
            <a:r>
              <a:rPr lang="zh-CN" altLang="en-US" dirty="0"/>
              <a:t> </a:t>
            </a:r>
            <a:endParaRPr lang="zh-CN" altLang="en-US" dirty="0"/>
          </a:p>
          <a:p>
            <a:pPr indent="266700" algn="just"/>
            <a:endParaRPr lang="zh-CN" altLang="en-US" dirty="0"/>
          </a:p>
        </p:txBody>
      </p:sp>
      <p:sp>
        <p:nvSpPr>
          <p:cNvPr id="3" name="文本框 2"/>
          <p:cNvSpPr txBox="1"/>
          <p:nvPr/>
        </p:nvSpPr>
        <p:spPr>
          <a:xfrm>
            <a:off x="1383999" y="1780957"/>
            <a:ext cx="6133722" cy="368300"/>
          </a:xfrm>
          <a:prstGeom prst="rect">
            <a:avLst/>
          </a:prstGeom>
          <a:noFill/>
        </p:spPr>
        <p:txBody>
          <a:bodyPr wrap="square">
            <a:spAutoFit/>
          </a:bodyPr>
          <a:lstStyle/>
          <a:p>
            <a:pPr algn="l">
              <a:buNone/>
            </a:pPr>
            <a:r>
              <a:rPr lang="en-US" altLang="zh-CN" b="0" i="0" dirty="0">
                <a:solidFill>
                  <a:srgbClr val="FF0000"/>
                </a:solidFill>
                <a:effectLst/>
                <a:latin typeface="-apple-system"/>
              </a:rPr>
              <a:t> </a:t>
            </a:r>
            <a:r>
              <a:rPr lang="en-US" altLang="zh-CN" b="0" i="0" dirty="0">
                <a:solidFill>
                  <a:schemeClr val="tx2"/>
                </a:solidFill>
                <a:effectLst/>
                <a:latin typeface="宋体" panose="02010600030101010101" pitchFamily="2" charset="-122"/>
                <a:ea typeface="宋体" panose="02010600030101010101" pitchFamily="2" charset="-122"/>
              </a:rPr>
              <a:t>vol –f </a:t>
            </a:r>
            <a:r>
              <a:rPr lang="en-US" altLang="zh-CN" b="0" i="0" dirty="0" err="1">
                <a:solidFill>
                  <a:schemeClr val="tx2"/>
                </a:solidFill>
                <a:effectLst/>
                <a:latin typeface="宋体" panose="02010600030101010101" pitchFamily="2" charset="-122"/>
                <a:ea typeface="宋体" panose="02010600030101010101" pitchFamily="2" charset="-122"/>
              </a:rPr>
              <a:t>memory.raw</a:t>
            </a:r>
            <a:r>
              <a:rPr lang="en-US" altLang="zh-CN" b="0" i="0" dirty="0">
                <a:solidFill>
                  <a:schemeClr val="tx2"/>
                </a:solidFill>
                <a:effectLst/>
                <a:latin typeface="宋体" panose="02010600030101010101" pitchFamily="2" charset="-122"/>
                <a:ea typeface="宋体" panose="02010600030101010101" pitchFamily="2" charset="-122"/>
              </a:rPr>
              <a:t> </a:t>
            </a:r>
            <a:r>
              <a:rPr lang="en-US" altLang="zh-CN" b="0" i="0" dirty="0" err="1">
                <a:solidFill>
                  <a:schemeClr val="tx2"/>
                </a:solidFill>
                <a:effectLst/>
                <a:latin typeface="宋体" panose="02010600030101010101" pitchFamily="2" charset="-122"/>
                <a:ea typeface="宋体" panose="02010600030101010101" pitchFamily="2" charset="-122"/>
              </a:rPr>
              <a:t>netscan</a:t>
            </a:r>
            <a:endParaRPr lang="en-US" altLang="zh-CN" b="0" i="0" dirty="0" err="1">
              <a:solidFill>
                <a:schemeClr val="tx2"/>
              </a:solidFill>
              <a:effectLst/>
              <a:latin typeface="宋体" panose="02010600030101010101" pitchFamily="2" charset="-122"/>
              <a:ea typeface="宋体" panose="02010600030101010101" pitchFamily="2" charset="-122"/>
            </a:endParaRPr>
          </a:p>
        </p:txBody>
      </p:sp>
      <p:pic>
        <p:nvPicPr>
          <p:cNvPr id="6" name="图片 5"/>
          <p:cNvPicPr>
            <a:picLocks noChangeAspect="1"/>
          </p:cNvPicPr>
          <p:nvPr/>
        </p:nvPicPr>
        <p:blipFill>
          <a:blip r:embed="rId1"/>
          <a:stretch>
            <a:fillRect/>
          </a:stretch>
        </p:blipFill>
        <p:spPr>
          <a:xfrm>
            <a:off x="1190586" y="2483996"/>
            <a:ext cx="9648825" cy="370522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4867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79"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8" name="组合 4"/>
          <p:cNvGrpSpPr/>
          <p:nvPr/>
        </p:nvGrpSpPr>
        <p:grpSpPr>
          <a:xfrm>
            <a:off x="2560955" y="1357312"/>
            <a:ext cx="7070090" cy="4143375"/>
            <a:chOff x="4020" y="2420"/>
            <a:chExt cx="11134" cy="6525"/>
          </a:xfrm>
        </p:grpSpPr>
        <p:sp>
          <p:nvSpPr>
            <p:cNvPr id="1048692" name="椭圆 3"/>
            <p:cNvSpPr>
              <a:spLocks noChangeArrowheads="1"/>
            </p:cNvSpPr>
            <p:nvPr/>
          </p:nvSpPr>
          <p:spPr bwMode="auto">
            <a:xfrm>
              <a:off x="8536" y="3854"/>
              <a:ext cx="2312" cy="2152"/>
            </a:xfrm>
            <a:prstGeom prst="ellipse">
              <a:avLst/>
            </a:prstGeom>
            <a:ln w="28575">
              <a:solidFill>
                <a:srgbClr val="253667"/>
              </a:solidFill>
            </a:ln>
          </p:spPr>
          <p:style>
            <a:lnRef idx="2">
              <a:schemeClr val="accent3"/>
            </a:lnRef>
            <a:fillRef idx="1">
              <a:schemeClr val="lt1"/>
            </a:fillRef>
            <a:effectRef idx="0">
              <a:schemeClr val="accent3"/>
            </a:effectRef>
            <a:fontRef idx="minor">
              <a:schemeClr val="dk1"/>
            </a:fontRef>
          </p:style>
          <p:txBody>
            <a:bodyPr anchor="ctr"/>
            <a:lstStyle/>
            <a:p>
              <a:pPr algn="ctr" eaLnBrk="0" hangingPunct="0">
                <a:buFontTx/>
                <a:buNone/>
              </a:pPr>
              <a:endParaRPr lang="zh-CN" altLang="zh-CN">
                <a:solidFill>
                  <a:srgbClr val="FFFFFF"/>
                </a:solidFill>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048693" name="文本框 4"/>
            <p:cNvSpPr>
              <a:spLocks noChangeArrowheads="1"/>
            </p:cNvSpPr>
            <p:nvPr/>
          </p:nvSpPr>
          <p:spPr bwMode="auto">
            <a:xfrm>
              <a:off x="8659" y="4058"/>
              <a:ext cx="2065" cy="1743"/>
            </a:xfrm>
            <a:prstGeom prst="rect">
              <a:avLst/>
            </a:prstGeom>
            <a:noFill/>
            <a:ln>
              <a:noFill/>
            </a:ln>
          </p:spPr>
          <p:txBody>
            <a:bodyPr>
              <a:spAutoFit/>
            </a:bodyPr>
            <a:lstStyle/>
            <a:p>
              <a:pPr algn="ctr" eaLnBrk="0" hangingPunct="0"/>
              <a:r>
                <a:rPr lang="en-US" altLang="zh-CN" sz="6600" dirty="0">
                  <a:solidFill>
                    <a:srgbClr val="253667"/>
                  </a:solidFill>
                  <a:latin typeface="Times New Roman" panose="02020603050405020304" pitchFamily="18" charset="0"/>
                  <a:sym typeface="Times New Roman" panose="02020603050405020304" pitchFamily="18" charset="0"/>
                </a:rPr>
                <a:t>04</a:t>
              </a:r>
              <a:endParaRPr lang="zh-CN" altLang="en-US" dirty="0"/>
            </a:p>
          </p:txBody>
        </p:sp>
        <p:sp>
          <p:nvSpPr>
            <p:cNvPr id="1048694" name="直接连接符 14"/>
            <p:cNvSpPr>
              <a:spLocks noChangeShapeType="1"/>
            </p:cNvSpPr>
            <p:nvPr/>
          </p:nvSpPr>
          <p:spPr bwMode="auto">
            <a:xfrm>
              <a:off x="7677" y="6020"/>
              <a:ext cx="3850" cy="0"/>
            </a:xfrm>
            <a:prstGeom prst="line">
              <a:avLst/>
            </a:prstGeom>
            <a:ln w="12700">
              <a:solidFill>
                <a:srgbClr val="253667"/>
              </a:solidFill>
            </a:ln>
          </p:spPr>
          <p:style>
            <a:lnRef idx="1">
              <a:schemeClr val="accent4"/>
            </a:lnRef>
            <a:fillRef idx="0">
              <a:schemeClr val="accent4"/>
            </a:fillRef>
            <a:effectRef idx="0">
              <a:schemeClr val="accent4"/>
            </a:effectRef>
            <a:fontRef idx="minor">
              <a:schemeClr val="tx1"/>
            </a:fontRef>
          </p:style>
          <p:txBody>
            <a:bodyPr/>
            <a:lstStyle/>
            <a:p>
              <a:endParaRPr lang="zh-CN" altLang="en-US">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048695" name="文本框 15"/>
            <p:cNvSpPr>
              <a:spLocks noChangeArrowheads="1"/>
            </p:cNvSpPr>
            <p:nvPr/>
          </p:nvSpPr>
          <p:spPr bwMode="auto">
            <a:xfrm>
              <a:off x="4020" y="6253"/>
              <a:ext cx="11134" cy="1016"/>
            </a:xfrm>
            <a:prstGeom prst="rect">
              <a:avLst/>
            </a:prstGeom>
            <a:noFill/>
            <a:ln>
              <a:noFill/>
            </a:ln>
          </p:spPr>
          <p:txBody>
            <a:bodyPr wrap="square">
              <a:spAutoFit/>
            </a:bodyPr>
            <a:lstStyle/>
            <a:p>
              <a:pPr algn="ctr"/>
              <a:r>
                <a:rPr lang="zh-CN" altLang="en-US" sz="3600" b="1" dirty="0">
                  <a:solidFill>
                    <a:srgbClr val="324273"/>
                  </a:solidFill>
                  <a:latin typeface="Times New Roman" panose="02020603050405020304" pitchFamily="18" charset="0"/>
                  <a:cs typeface="Times New Roman" panose="02020603050405020304" pitchFamily="18" charset="0"/>
                  <a:sym typeface="Times New Roman" panose="02020603050405020304" pitchFamily="18" charset="0"/>
                </a:rPr>
                <a:t>发展趋势</a:t>
              </a:r>
              <a:endParaRPr lang="zh-CN" altLang="da-DK" sz="3600" b="1" dirty="0">
                <a:solidFill>
                  <a:srgbClr val="324273"/>
                </a:solidFill>
                <a:latin typeface="Times New Roman" panose="02020603050405020304" pitchFamily="18" charset="0"/>
                <a:cs typeface="Times New Roman" panose="02020603050405020304" pitchFamily="18" charset="0"/>
                <a:sym typeface="Times New Roman" panose="02020603050405020304" pitchFamily="18" charset="0"/>
              </a:endParaRPr>
            </a:p>
          </p:txBody>
        </p:sp>
        <p:grpSp>
          <p:nvGrpSpPr>
            <p:cNvPr id="109" name="组合 2"/>
            <p:cNvGrpSpPr>
              <a:grpSpLocks noChangeAspect="1"/>
            </p:cNvGrpSpPr>
            <p:nvPr/>
          </p:nvGrpSpPr>
          <p:grpSpPr bwMode="auto">
            <a:xfrm>
              <a:off x="4355" y="2420"/>
              <a:ext cx="10465" cy="6525"/>
              <a:chOff x="0" y="0"/>
              <a:chExt cx="6644409" cy="4143925"/>
            </a:xfrm>
          </p:grpSpPr>
          <p:pic>
            <p:nvPicPr>
              <p:cNvPr id="2097163" name="图片 26"/>
              <p:cNvPicPr>
                <a:picLocks noChangeAspect="1" noChangeArrowheads="1"/>
              </p:cNvPicPr>
              <p:nvPr/>
            </p:nvPicPr>
            <p:blipFill>
              <a:blip r:embed="rId1">
                <a:grayscl/>
              </a:blip>
              <a:srcRect/>
              <a:stretch>
                <a:fillRect/>
              </a:stretch>
            </p:blipFill>
            <p:spPr bwMode="auto">
              <a:xfrm rot="10800000" flipH="1">
                <a:off x="0" y="3994879"/>
                <a:ext cx="6644409" cy="149046"/>
              </a:xfrm>
              <a:prstGeom prst="rect">
                <a:avLst/>
              </a:prstGeom>
              <a:noFill/>
              <a:ln>
                <a:noFill/>
              </a:ln>
            </p:spPr>
          </p:pic>
          <p:pic>
            <p:nvPicPr>
              <p:cNvPr id="2097164" name="图片 28"/>
              <p:cNvPicPr>
                <a:picLocks noChangeAspect="1" noChangeArrowheads="1"/>
              </p:cNvPicPr>
              <p:nvPr/>
            </p:nvPicPr>
            <p:blipFill>
              <a:blip r:embed="rId1">
                <a:grayscl/>
              </a:blip>
              <a:srcRect/>
              <a:stretch>
                <a:fillRect/>
              </a:stretch>
            </p:blipFill>
            <p:spPr bwMode="auto">
              <a:xfrm rot="10800000" flipH="1" flipV="1">
                <a:off x="0" y="0"/>
                <a:ext cx="6644409" cy="149046"/>
              </a:xfrm>
              <a:prstGeom prst="rect">
                <a:avLst/>
              </a:prstGeom>
              <a:noFill/>
              <a:ln>
                <a:noFill/>
              </a:ln>
            </p:spPr>
          </p:pic>
        </p:grpSp>
      </p:grpSp>
      <p:sp>
        <p:nvSpPr>
          <p:cNvPr id="1048696" name="灯片编号占位符 6"/>
          <p:cNvSpPr>
            <a:spLocks noGrp="1"/>
          </p:cNvSpPr>
          <p:nvPr>
            <p:ph type="sldNum" sz="quarter" idx="12"/>
          </p:nvPr>
        </p:nvSpPr>
        <p:spPr>
          <a:xfrm>
            <a:off x="11427124" y="6352157"/>
            <a:ext cx="507521" cy="365125"/>
          </a:xfrm>
        </p:spPr>
        <p:txBody>
          <a:bodyPr/>
          <a:lstStyle/>
          <a:p>
            <a:fld id="{9A33A7AC-52E2-4BD5-8DB8-32260C5F10D0}"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mc:Choice>
    <mc:Fallback>
      <p:transition spd="slow"/>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7" name="标题 1"/>
          <p:cNvSpPr txBox="1"/>
          <p:nvPr/>
        </p:nvSpPr>
        <p:spPr>
          <a:xfrm>
            <a:off x="360000" y="180000"/>
            <a:ext cx="4320000" cy="720000"/>
          </a:xfrm>
          <a:prstGeom prst="rect">
            <a:avLst/>
          </a:prstGeom>
          <a:gradFill flip="none" rotWithShape="1">
            <a:gsLst>
              <a:gs pos="0">
                <a:srgbClr val="324273">
                  <a:shade val="30000"/>
                  <a:satMod val="115000"/>
                </a:srgbClr>
              </a:gs>
              <a:gs pos="50000">
                <a:srgbClr val="324273">
                  <a:shade val="67500"/>
                  <a:satMod val="115000"/>
                </a:srgbClr>
              </a:gs>
              <a:gs pos="100000">
                <a:srgbClr val="324273">
                  <a:shade val="100000"/>
                  <a:satMod val="115000"/>
                </a:srgbClr>
              </a:gs>
            </a:gsLst>
            <a:path path="circle">
              <a:fillToRect l="50000" t="50000" r="50000" b="50000"/>
            </a:path>
          </a:gradFill>
        </p:spPr>
        <p:txBody>
          <a:bodyPr vert="horz" lIns="90000" tIns="46800" rIns="90000" bIns="46800" rtlCol="0" anchor="ctr" anchorCtr="0">
            <a:normAutofit/>
          </a:bodyPr>
          <a:lstStyle>
            <a:lvl1pPr algn="ctr" defTabSz="914400" rtl="0" eaLnBrk="1" fontAlgn="auto" latinLnBrk="0" hangingPunct="1">
              <a:lnSpc>
                <a:spcPct val="100000"/>
              </a:lnSpc>
              <a:spcBef>
                <a:spcPct val="0"/>
              </a:spcBef>
              <a:buNone/>
              <a:defRPr sz="6000" b="1" u="none" strike="noStrike" kern="1200" cap="none" spc="300" normalizeH="0" baseline="0">
                <a:solidFill>
                  <a:schemeClr val="tx1">
                    <a:lumMod val="85000"/>
                    <a:lumOff val="15000"/>
                  </a:schemeClr>
                </a:solidFill>
                <a:latin typeface="Arial" panose="020B0604020202020204" pitchFamily="34" charset="0"/>
                <a:ea typeface="微软雅黑" panose="020B0503020204020204" pitchFamily="34" charset="-122"/>
                <a:cs typeface="+mj-cs"/>
              </a:defRPr>
            </a:lvl1pPr>
          </a:lstStyle>
          <a:p>
            <a:pPr lvl="0" algn="ctr">
              <a:buClrTx/>
              <a:buSzTx/>
              <a:buFontTx/>
            </a:pPr>
            <a:r>
              <a:rPr lang="zh-CN" altLang="en-US" sz="2800" dirty="0">
                <a:solidFill>
                  <a:schemeClr val="bg1"/>
                </a:solidFill>
                <a:sym typeface="+mn-ea"/>
              </a:rPr>
              <a:t>发展趋势</a:t>
            </a:r>
            <a:endParaRPr lang="en-US" sz="2800" dirty="0">
              <a:solidFill>
                <a:schemeClr val="bg1"/>
              </a:solidFill>
              <a:sym typeface="+mn-ea"/>
            </a:endParaRPr>
          </a:p>
        </p:txBody>
      </p:sp>
      <p:cxnSp>
        <p:nvCxnSpPr>
          <p:cNvPr id="3145734" name="直接连接符 4"/>
          <p:cNvCxnSpPr/>
          <p:nvPr/>
        </p:nvCxnSpPr>
        <p:spPr>
          <a:xfrm>
            <a:off x="-72428" y="955745"/>
            <a:ext cx="12174855" cy="0"/>
          </a:xfrm>
          <a:prstGeom prst="line">
            <a:avLst/>
          </a:prstGeom>
          <a:ln w="25400">
            <a:solidFill>
              <a:srgbClr val="253667"/>
            </a:solidFill>
          </a:ln>
        </p:spPr>
        <p:style>
          <a:lnRef idx="1">
            <a:schemeClr val="accent1"/>
          </a:lnRef>
          <a:fillRef idx="0">
            <a:schemeClr val="accent1"/>
          </a:fillRef>
          <a:effectRef idx="0">
            <a:schemeClr val="accent1"/>
          </a:effectRef>
          <a:fontRef idx="minor">
            <a:schemeClr val="tx1"/>
          </a:fontRef>
        </p:style>
      </p:cxnSp>
      <p:sp>
        <p:nvSpPr>
          <p:cNvPr id="1048679" name="文本框 1"/>
          <p:cNvSpPr txBox="1"/>
          <p:nvPr/>
        </p:nvSpPr>
        <p:spPr>
          <a:xfrm>
            <a:off x="476233" y="1785158"/>
            <a:ext cx="10569575" cy="3076551"/>
          </a:xfrm>
          <a:prstGeom prst="rect">
            <a:avLst/>
          </a:prstGeom>
          <a:noFill/>
        </p:spPr>
        <p:txBody>
          <a:bodyPr wrap="square" rtlCol="0">
            <a:noAutofit/>
          </a:bodyPr>
          <a:lstStyle/>
          <a:p>
            <a:pPr indent="266700" algn="just">
              <a:lnSpc>
                <a:spcPct val="150000"/>
              </a:lnSpc>
            </a:pPr>
            <a:r>
              <a:rPr lang="zh-CN" altLang="en-US" dirty="0"/>
              <a:t>内存取证技术的发展始终与网络攻击和网络犯罪等安全威胁密切相关。作为其核心支撑的内存取证工具软件，也在不断演进，以应对日益复杂多样的攻击手段。在模块化、通用化与可扩展性的内存取证框架（如 </a:t>
            </a:r>
            <a:r>
              <a:rPr lang="en-US" altLang="zh-CN" dirty="0"/>
              <a:t>Volatility</a:t>
            </a:r>
            <a:r>
              <a:rPr lang="zh-CN" altLang="en-US" dirty="0"/>
              <a:t>）基础上，研究者和开发者持续开发面向特定威胁类型的功能插件，从而推动内存取证技术的持续发展。</a:t>
            </a:r>
            <a:endParaRPr lang="en-US" altLang="zh-CN" dirty="0"/>
          </a:p>
          <a:p>
            <a:pPr indent="266700" algn="just">
              <a:lnSpc>
                <a:spcPct val="150000"/>
              </a:lnSpc>
            </a:pPr>
            <a:r>
              <a:rPr lang="zh-CN" altLang="en-US" dirty="0"/>
              <a:t>随着</a:t>
            </a:r>
            <a:r>
              <a:rPr lang="en-US" altLang="zh-CN" dirty="0"/>
              <a:t>AI</a:t>
            </a:r>
            <a:r>
              <a:rPr lang="zh-CN" altLang="en-US" dirty="0"/>
              <a:t> 在网络安全领域的迅猛发展，</a:t>
            </a:r>
            <a:r>
              <a:rPr lang="en-US" altLang="zh-CN" dirty="0"/>
              <a:t>AI </a:t>
            </a:r>
            <a:r>
              <a:rPr lang="zh-CN" altLang="en-US" dirty="0"/>
              <a:t>技术正逐步渗透到内存取证工作流中。通过引入机器学习与深度学习模型，</a:t>
            </a:r>
            <a:r>
              <a:rPr lang="en-US" altLang="zh-CN" dirty="0"/>
              <a:t>AI </a:t>
            </a:r>
            <a:r>
              <a:rPr lang="zh-CN" altLang="en-US" dirty="0"/>
              <a:t>可用于辅助识别恶意行为模式、聚类相似威胁、分析异常进程与内存结构，甚至可以自动标注与分类可疑数据块，大幅提升取证效率与准确性。</a:t>
            </a:r>
            <a:endParaRPr lang="zh-CN" altLang="en-US" dirty="0"/>
          </a:p>
          <a:p>
            <a:pPr indent="266700" algn="just"/>
            <a:endParaRPr lang="en-US" altLang="zh-CN" dirty="0"/>
          </a:p>
          <a:p>
            <a:pPr indent="266700" algn="just"/>
            <a:endParaRPr lang="en-US" altLang="zh-CN" dirty="0"/>
          </a:p>
          <a:p>
            <a:pPr indent="266700" algn="just"/>
            <a:endParaRPr lang="zh-CN" altLang="en-US" dirty="0"/>
          </a:p>
          <a:p>
            <a:pPr indent="266700" algn="just"/>
            <a:r>
              <a:rPr lang="zh-CN" altLang="en-US" dirty="0"/>
              <a:t> </a:t>
            </a:r>
            <a:endParaRPr lang="zh-CN" altLang="en-US" dirty="0"/>
          </a:p>
          <a:p>
            <a:pPr indent="266700" algn="just"/>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4867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79"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0" name="矩形 25"/>
          <p:cNvSpPr/>
          <p:nvPr/>
        </p:nvSpPr>
        <p:spPr>
          <a:xfrm>
            <a:off x="11288395" y="6281420"/>
            <a:ext cx="327660" cy="34988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8621" name="灯片编号占位符 24"/>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1048622" name="等腰三角形 26"/>
          <p:cNvSpPr/>
          <p:nvPr/>
        </p:nvSpPr>
        <p:spPr>
          <a:xfrm rot="10800000">
            <a:off x="11288395" y="6631305"/>
            <a:ext cx="327660" cy="226695"/>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5" name="组合 7"/>
          <p:cNvGrpSpPr/>
          <p:nvPr/>
        </p:nvGrpSpPr>
        <p:grpSpPr>
          <a:xfrm>
            <a:off x="2276475" y="2262505"/>
            <a:ext cx="7639050" cy="2332990"/>
            <a:chOff x="2732405" y="2297430"/>
            <a:chExt cx="7639050" cy="2332990"/>
          </a:xfrm>
        </p:grpSpPr>
        <p:grpSp>
          <p:nvGrpSpPr>
            <p:cNvPr id="66" name="组合 2"/>
            <p:cNvGrpSpPr/>
            <p:nvPr/>
          </p:nvGrpSpPr>
          <p:grpSpPr>
            <a:xfrm>
              <a:off x="3117215" y="2297430"/>
              <a:ext cx="7254240" cy="2332990"/>
              <a:chOff x="3117215" y="2297430"/>
              <a:chExt cx="7254240" cy="2332990"/>
            </a:xfrm>
          </p:grpSpPr>
          <p:sp>
            <p:nvSpPr>
              <p:cNvPr id="1048623" name="矩形 4"/>
              <p:cNvSpPr/>
              <p:nvPr/>
            </p:nvSpPr>
            <p:spPr>
              <a:xfrm>
                <a:off x="3159760" y="4448175"/>
                <a:ext cx="7211695" cy="182245"/>
              </a:xfrm>
              <a:prstGeom prst="rect">
                <a:avLst/>
              </a:prstGeom>
              <a:solidFill>
                <a:schemeClr val="tx2">
                  <a:lumMod val="75000"/>
                  <a:lumOff val="25000"/>
                </a:schemeClr>
              </a:solidFill>
              <a:ln>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7" name="组合 1"/>
              <p:cNvGrpSpPr/>
              <p:nvPr/>
            </p:nvGrpSpPr>
            <p:grpSpPr>
              <a:xfrm>
                <a:off x="3117215" y="2297430"/>
                <a:ext cx="5996305" cy="2332990"/>
                <a:chOff x="3117215" y="2297430"/>
                <a:chExt cx="5996305" cy="2332990"/>
              </a:xfrm>
            </p:grpSpPr>
            <p:sp>
              <p:nvSpPr>
                <p:cNvPr id="1048624" name="矩形 3"/>
                <p:cNvSpPr/>
                <p:nvPr/>
              </p:nvSpPr>
              <p:spPr>
                <a:xfrm>
                  <a:off x="3117215" y="2297430"/>
                  <a:ext cx="141605" cy="2332990"/>
                </a:xfrm>
                <a:prstGeom prst="rect">
                  <a:avLst/>
                </a:prstGeom>
                <a:solidFill>
                  <a:schemeClr val="tx2">
                    <a:lumMod val="75000"/>
                    <a:lumOff val="25000"/>
                  </a:schemeClr>
                </a:solidFill>
                <a:ln>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8625" name="矩形 5"/>
                <p:cNvSpPr/>
                <p:nvPr/>
              </p:nvSpPr>
              <p:spPr>
                <a:xfrm>
                  <a:off x="3575685" y="2987675"/>
                  <a:ext cx="5537835" cy="1247140"/>
                </a:xfrm>
                <a:prstGeom prst="rect">
                  <a:avLst/>
                </a:prstGeom>
                <a:solidFill>
                  <a:schemeClr val="tx2">
                    <a:lumMod val="75000"/>
                    <a:lumOff val="25000"/>
                  </a:schemeClr>
                </a:solidFill>
                <a:ln>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8626" name="文本框 6"/>
                <p:cNvSpPr txBox="1"/>
                <p:nvPr/>
              </p:nvSpPr>
              <p:spPr>
                <a:xfrm>
                  <a:off x="3900170" y="3103880"/>
                  <a:ext cx="4756785" cy="1014730"/>
                </a:xfrm>
                <a:prstGeom prst="rect">
                  <a:avLst/>
                </a:prstGeom>
                <a:noFill/>
              </p:spPr>
              <p:txBody>
                <a:bodyPr wrap="square" rtlCol="0">
                  <a:spAutoFit/>
                </a:bodyPr>
                <a:lstStyle/>
                <a:p>
                  <a:pPr algn="ctr"/>
                  <a:r>
                    <a:rPr lang="zh-CN" altLang="en-US" sz="6000" b="1" dirty="0">
                      <a:solidFill>
                        <a:schemeClr val="bg1"/>
                      </a:solidFill>
                    </a:rPr>
                    <a:t>感谢观看</a:t>
                  </a:r>
                  <a:endParaRPr lang="zh-CN" altLang="en-US" sz="6000" b="1" dirty="0">
                    <a:solidFill>
                      <a:schemeClr val="bg1"/>
                    </a:solidFill>
                  </a:endParaRPr>
                </a:p>
              </p:txBody>
            </p:sp>
          </p:grpSp>
        </p:grpSp>
        <p:sp>
          <p:nvSpPr>
            <p:cNvPr id="1048627" name="矩形 12"/>
            <p:cNvSpPr/>
            <p:nvPr/>
          </p:nvSpPr>
          <p:spPr>
            <a:xfrm>
              <a:off x="2732405" y="2496820"/>
              <a:ext cx="4645660" cy="212725"/>
            </a:xfrm>
            <a:prstGeom prst="rect">
              <a:avLst/>
            </a:prstGeom>
            <a:solidFill>
              <a:schemeClr val="bg1">
                <a:alpha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7" name="组合 4"/>
          <p:cNvGrpSpPr/>
          <p:nvPr/>
        </p:nvGrpSpPr>
        <p:grpSpPr>
          <a:xfrm>
            <a:off x="2560955" y="1357312"/>
            <a:ext cx="7070090" cy="4143375"/>
            <a:chOff x="4020" y="2420"/>
            <a:chExt cx="11134" cy="6525"/>
          </a:xfrm>
        </p:grpSpPr>
        <p:sp>
          <p:nvSpPr>
            <p:cNvPr id="1048669" name="椭圆 3"/>
            <p:cNvSpPr>
              <a:spLocks noChangeArrowheads="1"/>
            </p:cNvSpPr>
            <p:nvPr/>
          </p:nvSpPr>
          <p:spPr bwMode="auto">
            <a:xfrm>
              <a:off x="8536" y="3854"/>
              <a:ext cx="2312" cy="2152"/>
            </a:xfrm>
            <a:prstGeom prst="ellipse">
              <a:avLst/>
            </a:prstGeom>
            <a:ln w="28575">
              <a:solidFill>
                <a:srgbClr val="253667"/>
              </a:solidFill>
            </a:ln>
          </p:spPr>
          <p:style>
            <a:lnRef idx="2">
              <a:schemeClr val="accent3"/>
            </a:lnRef>
            <a:fillRef idx="1">
              <a:schemeClr val="lt1"/>
            </a:fillRef>
            <a:effectRef idx="0">
              <a:schemeClr val="accent3"/>
            </a:effectRef>
            <a:fontRef idx="minor">
              <a:schemeClr val="dk1"/>
            </a:fontRef>
          </p:style>
          <p:txBody>
            <a:bodyPr anchor="ctr"/>
            <a:lstStyle/>
            <a:p>
              <a:pPr algn="ctr" eaLnBrk="0" hangingPunct="0">
                <a:buFontTx/>
                <a:buNone/>
              </a:pPr>
              <a:endParaRPr lang="zh-CN" altLang="zh-CN">
                <a:solidFill>
                  <a:srgbClr val="FFFFFF"/>
                </a:solidFill>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048670" name="文本框 4"/>
            <p:cNvSpPr>
              <a:spLocks noChangeArrowheads="1"/>
            </p:cNvSpPr>
            <p:nvPr/>
          </p:nvSpPr>
          <p:spPr bwMode="auto">
            <a:xfrm>
              <a:off x="8659" y="4058"/>
              <a:ext cx="2065" cy="1684"/>
            </a:xfrm>
            <a:prstGeom prst="rect">
              <a:avLst/>
            </a:prstGeom>
            <a:noFill/>
            <a:ln>
              <a:noFill/>
            </a:ln>
          </p:spPr>
          <p:txBody>
            <a:bodyPr>
              <a:spAutoFit/>
            </a:bodyPr>
            <a:lstStyle/>
            <a:p>
              <a:pPr algn="ctr" eaLnBrk="0" hangingPunct="0"/>
              <a:r>
                <a:rPr lang="en-US" altLang="zh-CN" sz="6600" dirty="0">
                  <a:solidFill>
                    <a:srgbClr val="253667"/>
                  </a:solidFill>
                  <a:latin typeface="Times New Roman" panose="02020603050405020304" pitchFamily="18" charset="0"/>
                  <a:sym typeface="Times New Roman" panose="02020603050405020304" pitchFamily="18" charset="0"/>
                </a:rPr>
                <a:t>01</a:t>
              </a:r>
              <a:endParaRPr lang="en-US" altLang="zh-CN" sz="6600" dirty="0">
                <a:solidFill>
                  <a:srgbClr val="253667"/>
                </a:solidFill>
                <a:latin typeface="Times New Roman" panose="02020603050405020304" pitchFamily="18" charset="0"/>
                <a:sym typeface="Times New Roman" panose="02020603050405020304" pitchFamily="18" charset="0"/>
              </a:endParaRPr>
            </a:p>
          </p:txBody>
        </p:sp>
        <p:sp>
          <p:nvSpPr>
            <p:cNvPr id="1048671" name="直接连接符 14"/>
            <p:cNvSpPr>
              <a:spLocks noChangeShapeType="1"/>
            </p:cNvSpPr>
            <p:nvPr/>
          </p:nvSpPr>
          <p:spPr bwMode="auto">
            <a:xfrm>
              <a:off x="7677" y="6020"/>
              <a:ext cx="3850" cy="0"/>
            </a:xfrm>
            <a:prstGeom prst="line">
              <a:avLst/>
            </a:prstGeom>
            <a:ln w="12700">
              <a:solidFill>
                <a:srgbClr val="253667"/>
              </a:solidFill>
            </a:ln>
          </p:spPr>
          <p:style>
            <a:lnRef idx="1">
              <a:schemeClr val="accent4"/>
            </a:lnRef>
            <a:fillRef idx="0">
              <a:schemeClr val="accent4"/>
            </a:fillRef>
            <a:effectRef idx="0">
              <a:schemeClr val="accent4"/>
            </a:effectRef>
            <a:fontRef idx="minor">
              <a:schemeClr val="tx1"/>
            </a:fontRef>
          </p:style>
          <p:txBody>
            <a:bodyPr/>
            <a:lstStyle/>
            <a:p>
              <a:endParaRPr lang="zh-CN" altLang="en-US">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048672" name="文本框 15"/>
            <p:cNvSpPr>
              <a:spLocks noChangeArrowheads="1"/>
            </p:cNvSpPr>
            <p:nvPr/>
          </p:nvSpPr>
          <p:spPr bwMode="auto">
            <a:xfrm>
              <a:off x="4020" y="6253"/>
              <a:ext cx="11134" cy="1888"/>
            </a:xfrm>
            <a:prstGeom prst="rect">
              <a:avLst/>
            </a:prstGeom>
            <a:noFill/>
            <a:ln>
              <a:noFill/>
            </a:ln>
          </p:spPr>
          <p:txBody>
            <a:bodyPr wrap="square">
              <a:spAutoFit/>
            </a:bodyPr>
            <a:lstStyle/>
            <a:p>
              <a:pPr algn="ctr"/>
              <a:r>
                <a:rPr lang="zh-CN" altLang="en-US" sz="3600" b="1" dirty="0">
                  <a:solidFill>
                    <a:srgbClr val="324273"/>
                  </a:solidFill>
                  <a:latin typeface="Times New Roman" panose="02020603050405020304" pitchFamily="18" charset="0"/>
                  <a:cs typeface="Times New Roman" panose="02020603050405020304" pitchFamily="18" charset="0"/>
                  <a:sym typeface="+mn-ea"/>
                </a:rPr>
                <a:t>易变内存取证概述</a:t>
              </a:r>
              <a:endParaRPr lang="zh-CN" altLang="en-US" sz="3600" kern="1200" baseline="0">
                <a:latin typeface="+mj-lt"/>
                <a:ea typeface="+mj-ea"/>
                <a:cs typeface="+mj-cs"/>
              </a:endParaRPr>
            </a:p>
            <a:p>
              <a:pPr algn="ctr"/>
              <a:endParaRPr lang="zh-CN" altLang="da-DK" sz="3600" b="1" dirty="0">
                <a:solidFill>
                  <a:srgbClr val="324273"/>
                </a:solidFill>
                <a:latin typeface="Times New Roman" panose="02020603050405020304" pitchFamily="18" charset="0"/>
                <a:cs typeface="Times New Roman" panose="02020603050405020304" pitchFamily="18" charset="0"/>
                <a:sym typeface="Times New Roman" panose="02020603050405020304" pitchFamily="18" charset="0"/>
              </a:endParaRPr>
            </a:p>
          </p:txBody>
        </p:sp>
        <p:grpSp>
          <p:nvGrpSpPr>
            <p:cNvPr id="88" name="组合 2"/>
            <p:cNvGrpSpPr>
              <a:grpSpLocks noChangeAspect="1"/>
            </p:cNvGrpSpPr>
            <p:nvPr/>
          </p:nvGrpSpPr>
          <p:grpSpPr bwMode="auto">
            <a:xfrm>
              <a:off x="4355" y="2420"/>
              <a:ext cx="10465" cy="6525"/>
              <a:chOff x="0" y="0"/>
              <a:chExt cx="6644409" cy="4143925"/>
            </a:xfrm>
          </p:grpSpPr>
          <p:pic>
            <p:nvPicPr>
              <p:cNvPr id="2097160" name="图片 26"/>
              <p:cNvPicPr>
                <a:picLocks noChangeAspect="1" noChangeArrowheads="1"/>
              </p:cNvPicPr>
              <p:nvPr/>
            </p:nvPicPr>
            <p:blipFill>
              <a:blip r:embed="rId1">
                <a:grayscl/>
              </a:blip>
              <a:srcRect/>
              <a:stretch>
                <a:fillRect/>
              </a:stretch>
            </p:blipFill>
            <p:spPr bwMode="auto">
              <a:xfrm rot="10800000" flipH="1">
                <a:off x="0" y="3994879"/>
                <a:ext cx="6644409" cy="149046"/>
              </a:xfrm>
              <a:prstGeom prst="rect">
                <a:avLst/>
              </a:prstGeom>
              <a:noFill/>
              <a:ln>
                <a:noFill/>
              </a:ln>
            </p:spPr>
          </p:pic>
          <p:pic>
            <p:nvPicPr>
              <p:cNvPr id="2097161" name="图片 28"/>
              <p:cNvPicPr>
                <a:picLocks noChangeAspect="1" noChangeArrowheads="1"/>
              </p:cNvPicPr>
              <p:nvPr/>
            </p:nvPicPr>
            <p:blipFill>
              <a:blip r:embed="rId1">
                <a:grayscl/>
              </a:blip>
              <a:srcRect/>
              <a:stretch>
                <a:fillRect/>
              </a:stretch>
            </p:blipFill>
            <p:spPr bwMode="auto">
              <a:xfrm rot="10800000" flipH="1" flipV="1">
                <a:off x="0" y="0"/>
                <a:ext cx="6644409" cy="149046"/>
              </a:xfrm>
              <a:prstGeom prst="rect">
                <a:avLst/>
              </a:prstGeom>
              <a:noFill/>
              <a:ln>
                <a:noFill/>
              </a:ln>
            </p:spPr>
          </p:pic>
        </p:grpSp>
      </p:grpSp>
      <p:sp>
        <p:nvSpPr>
          <p:cNvPr id="1048673" name="灯片编号占位符 6"/>
          <p:cNvSpPr>
            <a:spLocks noGrp="1"/>
          </p:cNvSpPr>
          <p:nvPr>
            <p:ph type="sldNum" sz="quarter" idx="12"/>
          </p:nvPr>
        </p:nvSpPr>
        <p:spPr>
          <a:xfrm>
            <a:off x="11427124" y="6352157"/>
            <a:ext cx="507521" cy="365125"/>
          </a:xfrm>
        </p:spPr>
        <p:txBody>
          <a:bodyPr/>
          <a:lstStyle/>
          <a:p>
            <a:fld id="{9A33A7AC-52E2-4BD5-8DB8-32260C5F10D0}"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mc:Choice>
    <mc:Fallback>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6" name="灯片编号占位符 6"/>
          <p:cNvSpPr>
            <a:spLocks noGrp="1"/>
          </p:cNvSpPr>
          <p:nvPr>
            <p:ph type="sldNum" sz="quarter" idx="12"/>
          </p:nvPr>
        </p:nvSpPr>
        <p:spPr/>
        <p:txBody>
          <a:bodyPr/>
          <a:lstStyle/>
          <a:p>
            <a:fld id="{9A33A7AC-52E2-4BD5-8DB8-32260C5F10D0}" type="slidenum">
              <a:rPr lang="zh-CN" altLang="en-US" smtClean="0"/>
            </a:fld>
            <a:endParaRPr lang="zh-CN" altLang="en-US" dirty="0"/>
          </a:p>
        </p:txBody>
      </p:sp>
      <p:sp>
        <p:nvSpPr>
          <p:cNvPr id="1048677" name="标题 1"/>
          <p:cNvSpPr txBox="1"/>
          <p:nvPr/>
        </p:nvSpPr>
        <p:spPr>
          <a:xfrm>
            <a:off x="360045" y="238125"/>
            <a:ext cx="4319905" cy="661670"/>
          </a:xfrm>
          <a:prstGeom prst="rect">
            <a:avLst/>
          </a:prstGeom>
          <a:gradFill flip="none" rotWithShape="1">
            <a:gsLst>
              <a:gs pos="0">
                <a:srgbClr val="324273">
                  <a:shade val="30000"/>
                  <a:satMod val="115000"/>
                </a:srgbClr>
              </a:gs>
              <a:gs pos="50000">
                <a:srgbClr val="324273">
                  <a:shade val="67500"/>
                  <a:satMod val="115000"/>
                </a:srgbClr>
              </a:gs>
              <a:gs pos="100000">
                <a:srgbClr val="324273">
                  <a:shade val="100000"/>
                  <a:satMod val="115000"/>
                </a:srgbClr>
              </a:gs>
            </a:gsLst>
            <a:path path="circle">
              <a:fillToRect l="50000" t="50000" r="50000" b="50000"/>
            </a:path>
          </a:gradFill>
        </p:spPr>
        <p:txBody>
          <a:bodyPr vert="horz" lIns="90000" tIns="46800" rIns="90000" bIns="46800" rtlCol="0" anchor="ctr" anchorCtr="0">
            <a:normAutofit/>
          </a:bodyPr>
          <a:lstStyle>
            <a:lvl1pPr algn="ctr" defTabSz="914400" rtl="0" eaLnBrk="1" fontAlgn="auto" latinLnBrk="0" hangingPunct="1">
              <a:lnSpc>
                <a:spcPct val="100000"/>
              </a:lnSpc>
              <a:spcBef>
                <a:spcPct val="0"/>
              </a:spcBef>
              <a:buNone/>
              <a:defRPr sz="6000" b="1" u="none" strike="noStrike" kern="1200" cap="none" spc="300" normalizeH="0" baseline="0">
                <a:solidFill>
                  <a:schemeClr val="tx1">
                    <a:lumMod val="85000"/>
                    <a:lumOff val="15000"/>
                  </a:schemeClr>
                </a:solidFill>
                <a:latin typeface="Arial" panose="020B0604020202020204" pitchFamily="34" charset="0"/>
                <a:ea typeface="微软雅黑" panose="020B0503020204020204" pitchFamily="34" charset="-122"/>
                <a:cs typeface="+mj-cs"/>
              </a:defRPr>
            </a:lvl1pPr>
          </a:lstStyle>
          <a:p>
            <a:pPr lvl="0" algn="ctr">
              <a:buClrTx/>
              <a:buSzTx/>
              <a:buFontTx/>
            </a:pPr>
            <a:r>
              <a:rPr lang="zh-CN" altLang="en-US" sz="2800" dirty="0">
                <a:solidFill>
                  <a:schemeClr val="bg1"/>
                </a:solidFill>
                <a:sym typeface="+mn-ea"/>
              </a:rPr>
              <a:t>什么是易变内存</a:t>
            </a:r>
            <a:endParaRPr lang="zh-CN" altLang="en-US" sz="2800" dirty="0">
              <a:solidFill>
                <a:schemeClr val="bg1"/>
              </a:solidFill>
              <a:sym typeface="+mn-ea"/>
            </a:endParaRPr>
          </a:p>
        </p:txBody>
      </p:sp>
      <p:cxnSp>
        <p:nvCxnSpPr>
          <p:cNvPr id="3145734" name="直接连接符 4"/>
          <p:cNvCxnSpPr/>
          <p:nvPr/>
        </p:nvCxnSpPr>
        <p:spPr>
          <a:xfrm>
            <a:off x="0" y="961092"/>
            <a:ext cx="12174855" cy="0"/>
          </a:xfrm>
          <a:prstGeom prst="line">
            <a:avLst/>
          </a:prstGeom>
          <a:ln w="25400">
            <a:solidFill>
              <a:srgbClr val="253667"/>
            </a:solidFill>
          </a:ln>
        </p:spPr>
        <p:style>
          <a:lnRef idx="1">
            <a:schemeClr val="accent1"/>
          </a:lnRef>
          <a:fillRef idx="0">
            <a:schemeClr val="accent1"/>
          </a:fillRef>
          <a:effectRef idx="0">
            <a:schemeClr val="accent1"/>
          </a:effectRef>
          <a:fontRef idx="minor">
            <a:schemeClr val="tx1"/>
          </a:fontRef>
        </p:style>
      </p:cxnSp>
      <p:sp>
        <p:nvSpPr>
          <p:cNvPr id="1048679" name="文本框 1"/>
          <p:cNvSpPr txBox="1"/>
          <p:nvPr/>
        </p:nvSpPr>
        <p:spPr>
          <a:xfrm>
            <a:off x="802640" y="1314450"/>
            <a:ext cx="10569575" cy="4733290"/>
          </a:xfrm>
          <a:prstGeom prst="rect">
            <a:avLst/>
          </a:prstGeom>
          <a:noFill/>
        </p:spPr>
        <p:txBody>
          <a:bodyPr wrap="square" rtlCol="0">
            <a:noAutofit/>
          </a:bodyPr>
          <a:lstStyle/>
          <a:p>
            <a:pPr indent="266700" algn="just"/>
            <a:r>
              <a:rPr lang="zh-CN" altLang="en-US" dirty="0"/>
              <a:t>易变内存（</a:t>
            </a:r>
            <a:r>
              <a:rPr lang="en-US" altLang="zh-CN" dirty="0"/>
              <a:t>Volatile Memory</a:t>
            </a:r>
            <a:r>
              <a:rPr lang="zh-CN" altLang="en-US" dirty="0"/>
              <a:t>），通常指的是计算机系统中的随机访问存储器（</a:t>
            </a:r>
            <a:r>
              <a:rPr lang="en-US" altLang="zh-CN" dirty="0"/>
              <a:t>RAM</a:t>
            </a:r>
            <a:r>
              <a:rPr lang="zh-CN" altLang="en-US" dirty="0"/>
              <a:t>）。它的</a:t>
            </a:r>
            <a:r>
              <a:rPr lang="en-US" altLang="zh-CN" dirty="0"/>
              <a:t>“</a:t>
            </a:r>
            <a:r>
              <a:rPr lang="zh-CN" altLang="en-US" dirty="0"/>
              <a:t>易变</a:t>
            </a:r>
            <a:r>
              <a:rPr lang="en-US" altLang="zh-CN" dirty="0"/>
              <a:t>”</a:t>
            </a:r>
            <a:r>
              <a:rPr lang="zh-CN" altLang="en-US" dirty="0"/>
              <a:t>属性意味着在系统关闭或断电之后，存储在其中的数据将被立即清除。正因为如此，</a:t>
            </a:r>
            <a:r>
              <a:rPr lang="en-US" altLang="zh-CN" dirty="0"/>
              <a:t>RAM </a:t>
            </a:r>
            <a:r>
              <a:rPr lang="zh-CN" altLang="en-US" dirty="0"/>
              <a:t>被视为是一种临时存储设备，仅用于在系统运行期间保存当前正在使用的数据和进程状态。</a:t>
            </a:r>
            <a:endParaRPr lang="zh-CN" altLang="en-US" dirty="0"/>
          </a:p>
          <a:p>
            <a:pPr indent="266700" algn="just"/>
            <a:r>
              <a:rPr lang="en-US" altLang="zh-CN" dirty="0"/>
              <a:t>RAM </a:t>
            </a:r>
            <a:r>
              <a:rPr lang="zh-CN" altLang="en-US" dirty="0"/>
              <a:t>中可能包含的信息包括：</a:t>
            </a:r>
            <a:endParaRPr lang="zh-CN" altLang="en-US" dirty="0"/>
          </a:p>
          <a:p>
            <a:pPr indent="266700" algn="just"/>
            <a:endParaRPr lang="zh-CN" altLang="en-US" dirty="0"/>
          </a:p>
          <a:p>
            <a:pPr indent="266700" algn="just"/>
            <a:r>
              <a:rPr lang="zh-CN" altLang="en-US" dirty="0"/>
              <a:t>当前运行的程序及其状态（进程列表）</a:t>
            </a:r>
            <a:endParaRPr lang="zh-CN" altLang="en-US" dirty="0"/>
          </a:p>
          <a:p>
            <a:pPr indent="266700" algn="just"/>
            <a:endParaRPr lang="en-US" altLang="zh-CN" dirty="0"/>
          </a:p>
          <a:p>
            <a:pPr indent="266700" algn="just"/>
            <a:r>
              <a:rPr lang="zh-CN" altLang="en-US" dirty="0"/>
              <a:t>系统调用和内核对象</a:t>
            </a:r>
            <a:endParaRPr lang="zh-CN" altLang="en-US" dirty="0"/>
          </a:p>
          <a:p>
            <a:pPr indent="266700" algn="just"/>
            <a:endParaRPr lang="en-US" altLang="zh-CN" dirty="0"/>
          </a:p>
          <a:p>
            <a:pPr indent="266700" algn="just"/>
            <a:r>
              <a:rPr lang="zh-CN" altLang="en-US" dirty="0"/>
              <a:t>网络连接和套接字信息</a:t>
            </a:r>
            <a:endParaRPr lang="zh-CN" altLang="en-US" dirty="0"/>
          </a:p>
          <a:p>
            <a:pPr indent="266700" algn="just"/>
            <a:endParaRPr lang="en-US" altLang="zh-CN" dirty="0"/>
          </a:p>
          <a:p>
            <a:pPr indent="266700" algn="just"/>
            <a:r>
              <a:rPr lang="zh-CN" altLang="en-US" dirty="0"/>
              <a:t>加载的动态链接库（</a:t>
            </a:r>
            <a:r>
              <a:rPr lang="en-US" altLang="zh-CN" dirty="0"/>
              <a:t>DLLs / SOs</a:t>
            </a:r>
            <a:r>
              <a:rPr lang="zh-CN" altLang="en-US" dirty="0"/>
              <a:t>）</a:t>
            </a:r>
            <a:endParaRPr lang="zh-CN" altLang="en-US" dirty="0"/>
          </a:p>
          <a:p>
            <a:pPr indent="266700" algn="just"/>
            <a:endParaRPr lang="en-US" altLang="zh-CN" dirty="0"/>
          </a:p>
          <a:p>
            <a:pPr indent="266700" algn="just"/>
            <a:r>
              <a:rPr lang="zh-CN" altLang="en-US" dirty="0"/>
              <a:t>缓存在内存中的明文密码、加密密钥</a:t>
            </a:r>
            <a:endParaRPr lang="zh-CN" altLang="en-US" dirty="0"/>
          </a:p>
          <a:p>
            <a:pPr indent="266700" algn="just"/>
            <a:endParaRPr lang="en-US" altLang="zh-CN" dirty="0"/>
          </a:p>
          <a:p>
            <a:pPr indent="266700" algn="just"/>
            <a:endParaRPr lang="zh-CN" altLang="en-US" dirty="0"/>
          </a:p>
          <a:p>
            <a:pPr indent="266700" algn="just"/>
            <a:endParaRPr lang="zh-CN" altLang="en-US" dirty="0"/>
          </a:p>
          <a:p>
            <a:pPr indent="266700" algn="just"/>
            <a:endParaRPr lang="zh-CN" altLang="en-US" dirty="0"/>
          </a:p>
          <a:p>
            <a:pPr indent="266700" algn="just"/>
            <a:endParaRPr lang="zh-CN" altLang="en-US" dirty="0"/>
          </a:p>
          <a:p>
            <a:pPr indent="266700" algn="just"/>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4867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7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6" name="灯片编号占位符 6"/>
          <p:cNvSpPr>
            <a:spLocks noGrp="1"/>
          </p:cNvSpPr>
          <p:nvPr>
            <p:ph type="sldNum" sz="quarter" idx="12"/>
          </p:nvPr>
        </p:nvSpPr>
        <p:spPr/>
        <p:txBody>
          <a:bodyPr/>
          <a:lstStyle/>
          <a:p>
            <a:fld id="{9A33A7AC-52E2-4BD5-8DB8-32260C5F10D0}" type="slidenum">
              <a:rPr lang="zh-CN" altLang="en-US" smtClean="0"/>
            </a:fld>
            <a:endParaRPr lang="zh-CN" altLang="en-US" dirty="0"/>
          </a:p>
        </p:txBody>
      </p:sp>
      <p:sp>
        <p:nvSpPr>
          <p:cNvPr id="1048677" name="标题 1"/>
          <p:cNvSpPr txBox="1"/>
          <p:nvPr/>
        </p:nvSpPr>
        <p:spPr>
          <a:xfrm>
            <a:off x="360000" y="180000"/>
            <a:ext cx="4320000" cy="720000"/>
          </a:xfrm>
          <a:prstGeom prst="rect">
            <a:avLst/>
          </a:prstGeom>
          <a:gradFill flip="none" rotWithShape="1">
            <a:gsLst>
              <a:gs pos="0">
                <a:srgbClr val="324273">
                  <a:shade val="30000"/>
                  <a:satMod val="115000"/>
                </a:srgbClr>
              </a:gs>
              <a:gs pos="50000">
                <a:srgbClr val="324273">
                  <a:shade val="67500"/>
                  <a:satMod val="115000"/>
                </a:srgbClr>
              </a:gs>
              <a:gs pos="100000">
                <a:srgbClr val="324273">
                  <a:shade val="100000"/>
                  <a:satMod val="115000"/>
                </a:srgbClr>
              </a:gs>
            </a:gsLst>
            <a:path path="circle">
              <a:fillToRect l="50000" t="50000" r="50000" b="50000"/>
            </a:path>
          </a:gradFill>
        </p:spPr>
        <p:txBody>
          <a:bodyPr vert="horz" lIns="90000" tIns="46800" rIns="90000" bIns="46800" rtlCol="0" anchor="ctr" anchorCtr="0">
            <a:normAutofit fontScale="80000"/>
          </a:bodyPr>
          <a:lstStyle>
            <a:lvl1pPr algn="ctr" defTabSz="914400" rtl="0" eaLnBrk="1" fontAlgn="auto" latinLnBrk="0" hangingPunct="1">
              <a:lnSpc>
                <a:spcPct val="100000"/>
              </a:lnSpc>
              <a:spcBef>
                <a:spcPct val="0"/>
              </a:spcBef>
              <a:buNone/>
              <a:defRPr sz="6000" b="1" u="none" strike="noStrike" kern="1200" cap="none" spc="300" normalizeH="0" baseline="0">
                <a:solidFill>
                  <a:schemeClr val="tx1">
                    <a:lumMod val="85000"/>
                    <a:lumOff val="15000"/>
                  </a:schemeClr>
                </a:solidFill>
                <a:latin typeface="Arial" panose="020B0604020202020204" pitchFamily="34" charset="0"/>
                <a:ea typeface="微软雅黑" panose="020B0503020204020204" pitchFamily="34" charset="-122"/>
                <a:cs typeface="+mj-cs"/>
              </a:defRPr>
            </a:lvl1pPr>
          </a:lstStyle>
          <a:p>
            <a:pPr lvl="0" algn="ctr">
              <a:buClrTx/>
              <a:buSzTx/>
              <a:buFontTx/>
            </a:pPr>
            <a:r>
              <a:rPr lang="zh-CN" altLang="en-US" sz="2800" dirty="0">
                <a:solidFill>
                  <a:schemeClr val="bg1"/>
                </a:solidFill>
                <a:sym typeface="+mn-ea"/>
              </a:rPr>
              <a:t>易变内存取证的定义与目标</a:t>
            </a:r>
            <a:endParaRPr lang="zh-CN" altLang="en-US" sz="2800" dirty="0">
              <a:solidFill>
                <a:schemeClr val="bg1"/>
              </a:solidFill>
              <a:sym typeface="+mn-ea"/>
            </a:endParaRPr>
          </a:p>
        </p:txBody>
      </p:sp>
      <p:cxnSp>
        <p:nvCxnSpPr>
          <p:cNvPr id="3145734" name="直接连接符 4"/>
          <p:cNvCxnSpPr/>
          <p:nvPr/>
        </p:nvCxnSpPr>
        <p:spPr>
          <a:xfrm>
            <a:off x="0" y="961092"/>
            <a:ext cx="12174855" cy="0"/>
          </a:xfrm>
          <a:prstGeom prst="line">
            <a:avLst/>
          </a:prstGeom>
          <a:ln w="25400">
            <a:solidFill>
              <a:srgbClr val="253667"/>
            </a:solidFill>
          </a:ln>
        </p:spPr>
        <p:style>
          <a:lnRef idx="1">
            <a:schemeClr val="accent1"/>
          </a:lnRef>
          <a:fillRef idx="0">
            <a:schemeClr val="accent1"/>
          </a:fillRef>
          <a:effectRef idx="0">
            <a:schemeClr val="accent1"/>
          </a:effectRef>
          <a:fontRef idx="minor">
            <a:schemeClr val="tx1"/>
          </a:fontRef>
        </p:style>
      </p:cxnSp>
      <p:sp>
        <p:nvSpPr>
          <p:cNvPr id="1048679" name="文本框 1"/>
          <p:cNvSpPr txBox="1"/>
          <p:nvPr/>
        </p:nvSpPr>
        <p:spPr>
          <a:xfrm>
            <a:off x="153670" y="1196975"/>
            <a:ext cx="10569575" cy="4452620"/>
          </a:xfrm>
          <a:prstGeom prst="rect">
            <a:avLst/>
          </a:prstGeom>
          <a:noFill/>
        </p:spPr>
        <p:txBody>
          <a:bodyPr wrap="square" rtlCol="0">
            <a:noAutofit/>
          </a:bodyPr>
          <a:lstStyle/>
          <a:p>
            <a:pPr>
              <a:lnSpc>
                <a:spcPct val="150000"/>
              </a:lnSpc>
            </a:pPr>
            <a:r>
              <a:rPr lang="zh-CN" altLang="en-US" dirty="0">
                <a:latin typeface="宋体" panose="02010600030101010101" pitchFamily="2" charset="-122"/>
                <a:ea typeface="宋体" panose="02010600030101010101" pitchFamily="2" charset="-122"/>
              </a:rPr>
              <a:t>易变内存取证（</a:t>
            </a:r>
            <a:r>
              <a:rPr lang="en-US" altLang="zh-CN" dirty="0">
                <a:latin typeface="宋体" panose="02010600030101010101" pitchFamily="2" charset="-122"/>
                <a:ea typeface="宋体" panose="02010600030101010101" pitchFamily="2" charset="-122"/>
              </a:rPr>
              <a:t>Volatile Memory Forensics</a:t>
            </a:r>
            <a:r>
              <a:rPr lang="zh-CN" altLang="en-US" dirty="0">
                <a:latin typeface="宋体" panose="02010600030101010101" pitchFamily="2" charset="-122"/>
                <a:ea typeface="宋体" panose="02010600030101010101" pitchFamily="2" charset="-122"/>
              </a:rPr>
              <a:t>）是数字取证领域中的一个重要分支，专注于对运行中系统的内存数据进行捕获、分析与恢复。其主要目标包括：</a:t>
            </a:r>
            <a:endParaRPr lang="zh-CN" altLang="en-US" dirty="0">
              <a:latin typeface="宋体" panose="02010600030101010101" pitchFamily="2" charset="-122"/>
              <a:ea typeface="宋体" panose="02010600030101010101" pitchFamily="2" charset="-122"/>
            </a:endParaRPr>
          </a:p>
          <a:p>
            <a:pPr>
              <a:lnSpc>
                <a:spcPct val="150000"/>
              </a:lnSpc>
            </a:pPr>
            <a:endParaRPr lang="en-US" altLang="zh-CN" dirty="0">
              <a:latin typeface="宋体" panose="02010600030101010101" pitchFamily="2" charset="-122"/>
              <a:ea typeface="宋体" panose="02010600030101010101" pitchFamily="2" charset="-122"/>
            </a:endParaRPr>
          </a:p>
          <a:p>
            <a:pPr>
              <a:lnSpc>
                <a:spcPct val="150000"/>
              </a:lnSpc>
            </a:pPr>
            <a:r>
              <a:rPr lang="zh-CN" altLang="en-US" dirty="0">
                <a:latin typeface="宋体" panose="02010600030101010101" pitchFamily="2" charset="-122"/>
                <a:ea typeface="宋体" panose="02010600030101010101" pitchFamily="2" charset="-122"/>
              </a:rPr>
              <a:t>捕获运行时数据：例如进程、网络连接、内存映像、缓存数据等。</a:t>
            </a:r>
            <a:endParaRPr lang="en-US" altLang="zh-CN" dirty="0">
              <a:latin typeface="宋体" panose="02010600030101010101" pitchFamily="2" charset="-122"/>
              <a:ea typeface="宋体" panose="02010600030101010101" pitchFamily="2" charset="-122"/>
            </a:endParaRPr>
          </a:p>
          <a:p>
            <a:pPr>
              <a:lnSpc>
                <a:spcPct val="150000"/>
              </a:lnSpc>
            </a:pPr>
            <a:r>
              <a:rPr lang="zh-CN" altLang="en-US" dirty="0">
                <a:latin typeface="宋体" panose="02010600030101010101" pitchFamily="2" charset="-122"/>
                <a:ea typeface="宋体" panose="02010600030101010101" pitchFamily="2" charset="-122"/>
              </a:rPr>
              <a:t>提取关键证据：比如攻击者留下的恶意代码片段、隐藏进程、命令执行记录等。</a:t>
            </a:r>
            <a:endParaRPr lang="en-US" altLang="zh-CN" dirty="0">
              <a:latin typeface="宋体" panose="02010600030101010101" pitchFamily="2" charset="-122"/>
              <a:ea typeface="宋体" panose="02010600030101010101" pitchFamily="2" charset="-122"/>
            </a:endParaRPr>
          </a:p>
          <a:p>
            <a:pPr>
              <a:lnSpc>
                <a:spcPct val="150000"/>
              </a:lnSpc>
            </a:pPr>
            <a:r>
              <a:rPr lang="zh-CN" altLang="en-US" dirty="0">
                <a:latin typeface="宋体" panose="02010600030101010101" pitchFamily="2" charset="-122"/>
                <a:ea typeface="宋体" panose="02010600030101010101" pitchFamily="2" charset="-122"/>
              </a:rPr>
              <a:t>重构事件过程：通过对内存内容的分析，可以还原出攻击者的行为路径。</a:t>
            </a:r>
            <a:endParaRPr lang="en-US" altLang="zh-CN" dirty="0">
              <a:latin typeface="宋体" panose="02010600030101010101" pitchFamily="2" charset="-122"/>
              <a:ea typeface="宋体" panose="02010600030101010101" pitchFamily="2" charset="-122"/>
            </a:endParaRPr>
          </a:p>
          <a:p>
            <a:pPr>
              <a:lnSpc>
                <a:spcPct val="150000"/>
              </a:lnSpc>
            </a:pPr>
            <a:r>
              <a:rPr lang="zh-CN" altLang="en-US" dirty="0">
                <a:latin typeface="宋体" panose="02010600030101010101" pitchFamily="2" charset="-122"/>
                <a:ea typeface="宋体" panose="02010600030101010101" pitchFamily="2" charset="-122"/>
              </a:rPr>
              <a:t>由于内存包含的是系统当前最</a:t>
            </a:r>
            <a:r>
              <a:rPr lang="en-US" altLang="zh-CN" dirty="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热</a:t>
            </a:r>
            <a:r>
              <a:rPr lang="en-US" altLang="zh-CN" dirty="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的数据，内存取证能为取证人员提供比磁盘更即时、更动态的视角。</a:t>
            </a:r>
            <a:endParaRPr lang="zh-CN" altLang="en-US" dirty="0">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4867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7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6" name="灯片编号占位符 6"/>
          <p:cNvSpPr>
            <a:spLocks noGrp="1"/>
          </p:cNvSpPr>
          <p:nvPr>
            <p:ph type="sldNum" sz="quarter" idx="12"/>
          </p:nvPr>
        </p:nvSpPr>
        <p:spPr/>
        <p:txBody>
          <a:bodyPr/>
          <a:lstStyle/>
          <a:p>
            <a:fld id="{9A33A7AC-52E2-4BD5-8DB8-32260C5F10D0}" type="slidenum">
              <a:rPr lang="zh-CN" altLang="en-US" smtClean="0"/>
            </a:fld>
            <a:endParaRPr lang="zh-CN" altLang="en-US" dirty="0"/>
          </a:p>
        </p:txBody>
      </p:sp>
      <p:sp>
        <p:nvSpPr>
          <p:cNvPr id="1048677" name="标题 1"/>
          <p:cNvSpPr txBox="1"/>
          <p:nvPr/>
        </p:nvSpPr>
        <p:spPr>
          <a:xfrm>
            <a:off x="360045" y="179705"/>
            <a:ext cx="5201285" cy="720090"/>
          </a:xfrm>
          <a:prstGeom prst="rect">
            <a:avLst/>
          </a:prstGeom>
          <a:gradFill flip="none" rotWithShape="1">
            <a:gsLst>
              <a:gs pos="0">
                <a:srgbClr val="324273">
                  <a:shade val="30000"/>
                  <a:satMod val="115000"/>
                </a:srgbClr>
              </a:gs>
              <a:gs pos="50000">
                <a:srgbClr val="324273">
                  <a:shade val="67500"/>
                  <a:satMod val="115000"/>
                </a:srgbClr>
              </a:gs>
              <a:gs pos="100000">
                <a:srgbClr val="324273">
                  <a:shade val="100000"/>
                  <a:satMod val="115000"/>
                </a:srgbClr>
              </a:gs>
            </a:gsLst>
            <a:path path="circle">
              <a:fillToRect l="50000" t="50000" r="50000" b="50000"/>
            </a:path>
          </a:gradFill>
        </p:spPr>
        <p:txBody>
          <a:bodyPr vert="horz" lIns="90000" tIns="46800" rIns="90000" bIns="46800" rtlCol="0" anchor="ctr" anchorCtr="0">
            <a:normAutofit fontScale="70000"/>
          </a:bodyPr>
          <a:lstStyle>
            <a:lvl1pPr algn="ctr" defTabSz="914400" rtl="0" eaLnBrk="1" fontAlgn="auto" latinLnBrk="0" hangingPunct="1">
              <a:lnSpc>
                <a:spcPct val="100000"/>
              </a:lnSpc>
              <a:spcBef>
                <a:spcPct val="0"/>
              </a:spcBef>
              <a:buNone/>
              <a:defRPr sz="6000" b="1" u="none" strike="noStrike" kern="1200" cap="none" spc="300" normalizeH="0" baseline="0">
                <a:solidFill>
                  <a:schemeClr val="tx1">
                    <a:lumMod val="85000"/>
                    <a:lumOff val="15000"/>
                  </a:schemeClr>
                </a:solidFill>
                <a:latin typeface="Arial" panose="020B0604020202020204" pitchFamily="34" charset="0"/>
                <a:ea typeface="微软雅黑" panose="020B0503020204020204" pitchFamily="34" charset="-122"/>
                <a:cs typeface="+mj-cs"/>
              </a:defRPr>
            </a:lvl1pPr>
          </a:lstStyle>
          <a:p>
            <a:pPr lvl="0" algn="ctr">
              <a:buClrTx/>
              <a:buSzTx/>
              <a:buFontTx/>
            </a:pPr>
            <a:r>
              <a:rPr lang="zh-CN" altLang="en-US" sz="2800" dirty="0">
                <a:solidFill>
                  <a:schemeClr val="bg1"/>
                </a:solidFill>
                <a:sym typeface="+mn-ea"/>
              </a:rPr>
              <a:t>易变内存取证与传统磁盘取证的区别</a:t>
            </a:r>
            <a:endParaRPr lang="zh-CN" altLang="en-US" sz="2800" dirty="0">
              <a:solidFill>
                <a:schemeClr val="bg1"/>
              </a:solidFill>
              <a:sym typeface="+mn-ea"/>
            </a:endParaRPr>
          </a:p>
        </p:txBody>
      </p:sp>
      <p:cxnSp>
        <p:nvCxnSpPr>
          <p:cNvPr id="3145734" name="直接连接符 4"/>
          <p:cNvCxnSpPr/>
          <p:nvPr/>
        </p:nvCxnSpPr>
        <p:spPr>
          <a:xfrm>
            <a:off x="0" y="961092"/>
            <a:ext cx="12174855" cy="0"/>
          </a:xfrm>
          <a:prstGeom prst="line">
            <a:avLst/>
          </a:prstGeom>
          <a:ln w="25400">
            <a:solidFill>
              <a:srgbClr val="253667"/>
            </a:solidFill>
          </a:ln>
        </p:spPr>
        <p:style>
          <a:lnRef idx="1">
            <a:schemeClr val="accent1"/>
          </a:lnRef>
          <a:fillRef idx="0">
            <a:schemeClr val="accent1"/>
          </a:fillRef>
          <a:effectRef idx="0">
            <a:schemeClr val="accent1"/>
          </a:effectRef>
          <a:fontRef idx="minor">
            <a:schemeClr val="tx1"/>
          </a:fontRef>
        </p:style>
      </p:cxnSp>
      <p:sp>
        <p:nvSpPr>
          <p:cNvPr id="1048679" name="文本框 1"/>
          <p:cNvSpPr txBox="1"/>
          <p:nvPr/>
        </p:nvSpPr>
        <p:spPr>
          <a:xfrm>
            <a:off x="802639" y="1314380"/>
            <a:ext cx="10569575" cy="3732750"/>
          </a:xfrm>
          <a:prstGeom prst="rect">
            <a:avLst/>
          </a:prstGeom>
          <a:noFill/>
        </p:spPr>
        <p:txBody>
          <a:bodyPr wrap="square" rtlCol="0">
            <a:noAutofit/>
          </a:bodyPr>
          <a:lstStyle/>
          <a:p>
            <a:endParaRPr lang="zh-CN" altLang="zh-CN" dirty="0">
              <a:latin typeface="宋体" panose="02010600030101010101" pitchFamily="2" charset="-122"/>
              <a:ea typeface="宋体" panose="02010600030101010101" pitchFamily="2" charset="-122"/>
            </a:endParaRPr>
          </a:p>
        </p:txBody>
      </p:sp>
      <p:pic>
        <p:nvPicPr>
          <p:cNvPr id="3" name="图片 2"/>
          <p:cNvPicPr>
            <a:picLocks noChangeAspect="1"/>
          </p:cNvPicPr>
          <p:nvPr/>
        </p:nvPicPr>
        <p:blipFill>
          <a:blip r:embed="rId1"/>
          <a:stretch>
            <a:fillRect/>
          </a:stretch>
        </p:blipFill>
        <p:spPr>
          <a:xfrm>
            <a:off x="1322705" y="1156335"/>
            <a:ext cx="9031605" cy="4048760"/>
          </a:xfrm>
          <a:prstGeom prst="rect">
            <a:avLst/>
          </a:prstGeom>
        </p:spPr>
      </p:pic>
      <p:sp>
        <p:nvSpPr>
          <p:cNvPr id="4" name="文本框 3"/>
          <p:cNvSpPr txBox="1"/>
          <p:nvPr/>
        </p:nvSpPr>
        <p:spPr>
          <a:xfrm>
            <a:off x="1220470" y="5205095"/>
            <a:ext cx="9846310" cy="368300"/>
          </a:xfrm>
          <a:prstGeom prst="rect">
            <a:avLst/>
          </a:prstGeom>
          <a:noFill/>
        </p:spPr>
        <p:txBody>
          <a:bodyPr wrap="square" rtlCol="0">
            <a:spAutoFit/>
          </a:bodyPr>
          <a:p>
            <a:r>
              <a:rPr lang="zh-CN" altLang="en-US"/>
              <a:t>简而言之，磁盘取证更多关注</a:t>
            </a:r>
            <a:r>
              <a:rPr lang="en-US" altLang="zh-CN"/>
              <a:t>“</a:t>
            </a:r>
            <a:r>
              <a:rPr lang="zh-CN" altLang="en-US"/>
              <a:t>曾经发生过什么</a:t>
            </a:r>
            <a:r>
              <a:rPr lang="en-US" altLang="zh-CN"/>
              <a:t>”</a:t>
            </a:r>
            <a:r>
              <a:rPr lang="zh-CN" altLang="en-US"/>
              <a:t>，而内存取证关注的是</a:t>
            </a:r>
            <a:r>
              <a:rPr lang="en-US" altLang="zh-CN"/>
              <a:t>“</a:t>
            </a:r>
            <a:r>
              <a:rPr lang="zh-CN" altLang="en-US"/>
              <a:t>现在正在发生什么</a:t>
            </a:r>
            <a:r>
              <a:rPr lang="en-US" altLang="zh-CN"/>
              <a:t>”</a:t>
            </a:r>
            <a:r>
              <a:rPr lang="zh-CN" altLang="en-US"/>
              <a:t>。</a:t>
            </a:r>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6" name="灯片编号占位符 6"/>
          <p:cNvSpPr>
            <a:spLocks noGrp="1"/>
          </p:cNvSpPr>
          <p:nvPr>
            <p:ph type="sldNum" sz="quarter" idx="12"/>
          </p:nvPr>
        </p:nvSpPr>
        <p:spPr/>
        <p:txBody>
          <a:bodyPr/>
          <a:lstStyle/>
          <a:p>
            <a:fld id="{9A33A7AC-52E2-4BD5-8DB8-32260C5F10D0}" type="slidenum">
              <a:rPr lang="zh-CN" altLang="en-US" smtClean="0"/>
            </a:fld>
            <a:endParaRPr lang="zh-CN" altLang="en-US" dirty="0"/>
          </a:p>
        </p:txBody>
      </p:sp>
      <p:sp>
        <p:nvSpPr>
          <p:cNvPr id="1048677" name="标题 1"/>
          <p:cNvSpPr txBox="1"/>
          <p:nvPr/>
        </p:nvSpPr>
        <p:spPr>
          <a:xfrm>
            <a:off x="360000" y="180000"/>
            <a:ext cx="4320000" cy="720000"/>
          </a:xfrm>
          <a:prstGeom prst="rect">
            <a:avLst/>
          </a:prstGeom>
          <a:gradFill flip="none" rotWithShape="1">
            <a:gsLst>
              <a:gs pos="0">
                <a:srgbClr val="324273">
                  <a:shade val="30000"/>
                  <a:satMod val="115000"/>
                </a:srgbClr>
              </a:gs>
              <a:gs pos="50000">
                <a:srgbClr val="324273">
                  <a:shade val="67500"/>
                  <a:satMod val="115000"/>
                </a:srgbClr>
              </a:gs>
              <a:gs pos="100000">
                <a:srgbClr val="324273">
                  <a:shade val="100000"/>
                  <a:satMod val="115000"/>
                </a:srgbClr>
              </a:gs>
            </a:gsLst>
            <a:path path="circle">
              <a:fillToRect l="50000" t="50000" r="50000" b="50000"/>
            </a:path>
          </a:gradFill>
        </p:spPr>
        <p:txBody>
          <a:bodyPr vert="horz" lIns="90000" tIns="46800" rIns="90000" bIns="46800" rtlCol="0" anchor="ctr" anchorCtr="0">
            <a:normAutofit/>
          </a:bodyPr>
          <a:lstStyle>
            <a:lvl1pPr algn="ctr" defTabSz="914400" rtl="0" eaLnBrk="1" fontAlgn="auto" latinLnBrk="0" hangingPunct="1">
              <a:lnSpc>
                <a:spcPct val="100000"/>
              </a:lnSpc>
              <a:spcBef>
                <a:spcPct val="0"/>
              </a:spcBef>
              <a:buNone/>
              <a:defRPr sz="6000" b="1" u="none" strike="noStrike" kern="1200" cap="none" spc="300" normalizeH="0" baseline="0">
                <a:solidFill>
                  <a:schemeClr val="tx1">
                    <a:lumMod val="85000"/>
                    <a:lumOff val="15000"/>
                  </a:schemeClr>
                </a:solidFill>
                <a:latin typeface="Arial" panose="020B0604020202020204" pitchFamily="34" charset="0"/>
                <a:ea typeface="微软雅黑" panose="020B0503020204020204" pitchFamily="34" charset="-122"/>
                <a:cs typeface="+mj-cs"/>
              </a:defRPr>
            </a:lvl1pPr>
          </a:lstStyle>
          <a:p>
            <a:pPr lvl="0" algn="ctr">
              <a:buClrTx/>
              <a:buSzTx/>
              <a:buFontTx/>
            </a:pPr>
            <a:r>
              <a:rPr lang="zh-CN" altLang="en-US" sz="2800" dirty="0">
                <a:solidFill>
                  <a:schemeClr val="bg1"/>
                </a:solidFill>
                <a:sym typeface="+mn-ea"/>
              </a:rPr>
              <a:t>易变内存取证的重要性</a:t>
            </a:r>
            <a:endParaRPr lang="zh-CN" altLang="en-US" sz="2800" dirty="0">
              <a:solidFill>
                <a:schemeClr val="bg1"/>
              </a:solidFill>
              <a:sym typeface="+mn-ea"/>
            </a:endParaRPr>
          </a:p>
        </p:txBody>
      </p:sp>
      <p:cxnSp>
        <p:nvCxnSpPr>
          <p:cNvPr id="3145734" name="直接连接符 4"/>
          <p:cNvCxnSpPr/>
          <p:nvPr/>
        </p:nvCxnSpPr>
        <p:spPr>
          <a:xfrm>
            <a:off x="0" y="961092"/>
            <a:ext cx="12174855" cy="0"/>
          </a:xfrm>
          <a:prstGeom prst="line">
            <a:avLst/>
          </a:prstGeom>
          <a:ln w="25400">
            <a:solidFill>
              <a:srgbClr val="253667"/>
            </a:solidFill>
          </a:ln>
        </p:spPr>
        <p:style>
          <a:lnRef idx="1">
            <a:schemeClr val="accent1"/>
          </a:lnRef>
          <a:fillRef idx="0">
            <a:schemeClr val="accent1"/>
          </a:fillRef>
          <a:effectRef idx="0">
            <a:schemeClr val="accent1"/>
          </a:effectRef>
          <a:fontRef idx="minor">
            <a:schemeClr val="tx1"/>
          </a:fontRef>
        </p:style>
      </p:cxnSp>
      <p:sp>
        <p:nvSpPr>
          <p:cNvPr id="1048679" name="文本框 1"/>
          <p:cNvSpPr txBox="1"/>
          <p:nvPr/>
        </p:nvSpPr>
        <p:spPr>
          <a:xfrm>
            <a:off x="802639" y="1314380"/>
            <a:ext cx="10569575" cy="379949"/>
          </a:xfrm>
          <a:prstGeom prst="rect">
            <a:avLst/>
          </a:prstGeom>
          <a:noFill/>
        </p:spPr>
        <p:txBody>
          <a:bodyPr wrap="square" rtlCol="0">
            <a:noAutofit/>
          </a:bodyPr>
          <a:lstStyle/>
          <a:p>
            <a:pPr indent="266700" algn="just"/>
            <a:endParaRPr lang="zh-CN" altLang="zh-CN" sz="1800" kern="100" dirty="0">
              <a:effectLst/>
              <a:latin typeface="Times New Roman" panose="02020603050405020304" pitchFamily="18" charset="0"/>
              <a:ea typeface="宋体" panose="02010600030101010101" pitchFamily="2" charset="-122"/>
            </a:endParaRPr>
          </a:p>
        </p:txBody>
      </p:sp>
      <p:sp>
        <p:nvSpPr>
          <p:cNvPr id="3" name="文本框 2"/>
          <p:cNvSpPr txBox="1"/>
          <p:nvPr/>
        </p:nvSpPr>
        <p:spPr>
          <a:xfrm>
            <a:off x="590550" y="1485265"/>
            <a:ext cx="10563860" cy="3969385"/>
          </a:xfrm>
          <a:prstGeom prst="rect">
            <a:avLst/>
          </a:prstGeom>
          <a:noFill/>
        </p:spPr>
        <p:txBody>
          <a:bodyPr wrap="square" rtlCol="0">
            <a:spAutoFit/>
          </a:bodyPr>
          <a:p>
            <a:r>
              <a:rPr lang="zh-CN" altLang="en-US"/>
              <a:t>在实际安全事件响应中，易变内存取证能够提供以下关键信息：</a:t>
            </a:r>
            <a:endParaRPr lang="zh-CN" altLang="en-US"/>
          </a:p>
          <a:p>
            <a:endParaRPr lang="en-US" altLang="zh-CN"/>
          </a:p>
          <a:p>
            <a:r>
              <a:rPr lang="zh-CN" altLang="en-US"/>
              <a:t>揭示隐藏进程与注入行为：攻击者常利用</a:t>
            </a:r>
            <a:r>
              <a:rPr lang="en-US" altLang="zh-CN"/>
              <a:t> Rootkit </a:t>
            </a:r>
            <a:r>
              <a:rPr lang="zh-CN" altLang="en-US"/>
              <a:t>或进程注入技术隐藏自身，传统方法无法察觉，而内存分析能暴露真实进程结构。</a:t>
            </a:r>
            <a:endParaRPr lang="zh-CN" altLang="en-US"/>
          </a:p>
          <a:p>
            <a:endParaRPr lang="en-US" altLang="zh-CN"/>
          </a:p>
          <a:p>
            <a:r>
              <a:rPr lang="zh-CN" altLang="en-US"/>
              <a:t>提取加密密钥和明文密码：许多加密工具运行时会将密钥保存在内存中，未加密状态的密钥往往可通过内存取证提取。</a:t>
            </a:r>
            <a:endParaRPr lang="zh-CN" altLang="en-US"/>
          </a:p>
          <a:p>
            <a:endParaRPr lang="en-US" altLang="zh-CN"/>
          </a:p>
          <a:p>
            <a:r>
              <a:rPr lang="zh-CN" altLang="en-US"/>
              <a:t>还原攻击者操作痕迹：命令执行、脚本片段、</a:t>
            </a:r>
            <a:r>
              <a:rPr lang="en-US" altLang="zh-CN"/>
              <a:t>ShellCode </a:t>
            </a:r>
            <a:r>
              <a:rPr lang="zh-CN" altLang="en-US"/>
              <a:t>残留等都可能在内存中被找到。</a:t>
            </a:r>
            <a:endParaRPr lang="zh-CN" altLang="en-US"/>
          </a:p>
          <a:p>
            <a:endParaRPr lang="en-US" altLang="zh-CN"/>
          </a:p>
          <a:p>
            <a:r>
              <a:rPr lang="zh-CN" altLang="en-US"/>
              <a:t>检测反取证技术：攻击者可能清除日志、销毁磁盘数据，但内存中可能仍保留有攻击轨迹。</a:t>
            </a:r>
            <a:endParaRPr lang="zh-CN" altLang="en-US"/>
          </a:p>
          <a:p>
            <a:endParaRPr lang="en-US" altLang="zh-CN"/>
          </a:p>
          <a:p>
            <a:r>
              <a:rPr lang="zh-CN" altLang="en-US"/>
              <a:t>因此，在应对高级持续性威胁（</a:t>
            </a:r>
            <a:r>
              <a:rPr lang="en-US" altLang="zh-CN"/>
              <a:t>APT</a:t>
            </a:r>
            <a:r>
              <a:rPr lang="zh-CN" altLang="en-US"/>
              <a:t>）、恶意代码感染、系统入侵等事件中，易变内存取证是极为重要的一环，常与磁盘取证、网络取证等手段配合使用。</a:t>
            </a:r>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8" name="组合 4"/>
          <p:cNvGrpSpPr/>
          <p:nvPr/>
        </p:nvGrpSpPr>
        <p:grpSpPr>
          <a:xfrm>
            <a:off x="2560955" y="1357312"/>
            <a:ext cx="7070090" cy="4143375"/>
            <a:chOff x="4020" y="2420"/>
            <a:chExt cx="11134" cy="6525"/>
          </a:xfrm>
        </p:grpSpPr>
        <p:sp>
          <p:nvSpPr>
            <p:cNvPr id="1048692" name="椭圆 3"/>
            <p:cNvSpPr>
              <a:spLocks noChangeArrowheads="1"/>
            </p:cNvSpPr>
            <p:nvPr/>
          </p:nvSpPr>
          <p:spPr bwMode="auto">
            <a:xfrm>
              <a:off x="8536" y="3854"/>
              <a:ext cx="2312" cy="2152"/>
            </a:xfrm>
            <a:prstGeom prst="ellipse">
              <a:avLst/>
            </a:prstGeom>
            <a:ln w="28575">
              <a:solidFill>
                <a:srgbClr val="253667"/>
              </a:solidFill>
            </a:ln>
          </p:spPr>
          <p:style>
            <a:lnRef idx="2">
              <a:schemeClr val="accent3"/>
            </a:lnRef>
            <a:fillRef idx="1">
              <a:schemeClr val="lt1"/>
            </a:fillRef>
            <a:effectRef idx="0">
              <a:schemeClr val="accent3"/>
            </a:effectRef>
            <a:fontRef idx="minor">
              <a:schemeClr val="dk1"/>
            </a:fontRef>
          </p:style>
          <p:txBody>
            <a:bodyPr anchor="ctr"/>
            <a:lstStyle/>
            <a:p>
              <a:pPr algn="ctr" eaLnBrk="0" hangingPunct="0">
                <a:buFontTx/>
                <a:buNone/>
              </a:pPr>
              <a:endParaRPr lang="zh-CN" altLang="zh-CN">
                <a:solidFill>
                  <a:srgbClr val="FFFFFF"/>
                </a:solidFill>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048693" name="文本框 4"/>
            <p:cNvSpPr>
              <a:spLocks noChangeArrowheads="1"/>
            </p:cNvSpPr>
            <p:nvPr/>
          </p:nvSpPr>
          <p:spPr bwMode="auto">
            <a:xfrm>
              <a:off x="8659" y="4058"/>
              <a:ext cx="2065" cy="1684"/>
            </a:xfrm>
            <a:prstGeom prst="rect">
              <a:avLst/>
            </a:prstGeom>
            <a:noFill/>
            <a:ln>
              <a:noFill/>
            </a:ln>
          </p:spPr>
          <p:txBody>
            <a:bodyPr>
              <a:spAutoFit/>
            </a:bodyPr>
            <a:lstStyle/>
            <a:p>
              <a:pPr algn="ctr" eaLnBrk="0" hangingPunct="0"/>
              <a:r>
                <a:rPr lang="en-US" altLang="zh-CN" sz="6600" dirty="0">
                  <a:solidFill>
                    <a:srgbClr val="253667"/>
                  </a:solidFill>
                  <a:latin typeface="Times New Roman" panose="02020603050405020304" pitchFamily="18" charset="0"/>
                  <a:sym typeface="Times New Roman" panose="02020603050405020304" pitchFamily="18" charset="0"/>
                </a:rPr>
                <a:t>02</a:t>
              </a:r>
              <a:endParaRPr lang="zh-CN" altLang="en-US"/>
            </a:p>
          </p:txBody>
        </p:sp>
        <p:sp>
          <p:nvSpPr>
            <p:cNvPr id="1048694" name="直接连接符 14"/>
            <p:cNvSpPr>
              <a:spLocks noChangeShapeType="1"/>
            </p:cNvSpPr>
            <p:nvPr/>
          </p:nvSpPr>
          <p:spPr bwMode="auto">
            <a:xfrm>
              <a:off x="7677" y="6020"/>
              <a:ext cx="3850" cy="0"/>
            </a:xfrm>
            <a:prstGeom prst="line">
              <a:avLst/>
            </a:prstGeom>
            <a:ln w="12700">
              <a:solidFill>
                <a:srgbClr val="253667"/>
              </a:solidFill>
            </a:ln>
          </p:spPr>
          <p:style>
            <a:lnRef idx="1">
              <a:schemeClr val="accent4"/>
            </a:lnRef>
            <a:fillRef idx="0">
              <a:schemeClr val="accent4"/>
            </a:fillRef>
            <a:effectRef idx="0">
              <a:schemeClr val="accent4"/>
            </a:effectRef>
            <a:fontRef idx="minor">
              <a:schemeClr val="tx1"/>
            </a:fontRef>
          </p:style>
          <p:txBody>
            <a:bodyPr/>
            <a:lstStyle/>
            <a:p>
              <a:endParaRPr lang="zh-CN" altLang="en-US">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048695" name="文本框 15"/>
            <p:cNvSpPr>
              <a:spLocks noChangeArrowheads="1"/>
            </p:cNvSpPr>
            <p:nvPr/>
          </p:nvSpPr>
          <p:spPr bwMode="auto">
            <a:xfrm>
              <a:off x="4020" y="6253"/>
              <a:ext cx="11134" cy="1016"/>
            </a:xfrm>
            <a:prstGeom prst="rect">
              <a:avLst/>
            </a:prstGeom>
            <a:noFill/>
            <a:ln>
              <a:noFill/>
            </a:ln>
          </p:spPr>
          <p:txBody>
            <a:bodyPr wrap="square">
              <a:spAutoFit/>
            </a:bodyPr>
            <a:lstStyle/>
            <a:p>
              <a:pPr algn="ctr"/>
              <a:r>
                <a:rPr lang="en-US" altLang="zh-CN" sz="3600" b="1" dirty="0">
                  <a:solidFill>
                    <a:srgbClr val="324273"/>
                  </a:solidFill>
                  <a:latin typeface="Times New Roman" panose="02020603050405020304" pitchFamily="18" charset="0"/>
                  <a:cs typeface="Times New Roman" panose="02020603050405020304" pitchFamily="18" charset="0"/>
                  <a:sym typeface="Times New Roman" panose="02020603050405020304" pitchFamily="18" charset="0"/>
                </a:rPr>
                <a:t>linux</a:t>
              </a:r>
              <a:r>
                <a:rPr lang="zh-CN" altLang="en-US" sz="3600" b="1" dirty="0">
                  <a:solidFill>
                    <a:srgbClr val="324273"/>
                  </a:solidFill>
                  <a:latin typeface="Times New Roman" panose="02020603050405020304" pitchFamily="18" charset="0"/>
                  <a:cs typeface="Times New Roman" panose="02020603050405020304" pitchFamily="18" charset="0"/>
                  <a:sym typeface="Times New Roman" panose="02020603050405020304" pitchFamily="18" charset="0"/>
                </a:rPr>
                <a:t>内存的保护与</a:t>
              </a:r>
              <a:r>
                <a:rPr lang="zh-CN" altLang="en-US" sz="3600" b="1" dirty="0">
                  <a:solidFill>
                    <a:srgbClr val="324273"/>
                  </a:solidFill>
                  <a:latin typeface="Times New Roman" panose="02020603050405020304" pitchFamily="18" charset="0"/>
                  <a:cs typeface="Times New Roman" panose="02020603050405020304" pitchFamily="18" charset="0"/>
                  <a:sym typeface="Times New Roman" panose="02020603050405020304" pitchFamily="18" charset="0"/>
                </a:rPr>
                <a:t>攻击</a:t>
              </a:r>
              <a:endParaRPr lang="zh-CN" altLang="en-US" sz="3600" b="1" dirty="0">
                <a:solidFill>
                  <a:srgbClr val="324273"/>
                </a:solidFill>
                <a:latin typeface="Times New Roman" panose="02020603050405020304" pitchFamily="18" charset="0"/>
                <a:cs typeface="Times New Roman" panose="02020603050405020304" pitchFamily="18" charset="0"/>
                <a:sym typeface="Times New Roman" panose="02020603050405020304" pitchFamily="18" charset="0"/>
              </a:endParaRPr>
            </a:p>
          </p:txBody>
        </p:sp>
        <p:grpSp>
          <p:nvGrpSpPr>
            <p:cNvPr id="109" name="组合 2"/>
            <p:cNvGrpSpPr>
              <a:grpSpLocks noChangeAspect="1"/>
            </p:cNvGrpSpPr>
            <p:nvPr/>
          </p:nvGrpSpPr>
          <p:grpSpPr bwMode="auto">
            <a:xfrm>
              <a:off x="4355" y="2420"/>
              <a:ext cx="10465" cy="6525"/>
              <a:chOff x="0" y="0"/>
              <a:chExt cx="6644409" cy="4143925"/>
            </a:xfrm>
          </p:grpSpPr>
          <p:pic>
            <p:nvPicPr>
              <p:cNvPr id="2097163" name="图片 26"/>
              <p:cNvPicPr>
                <a:picLocks noChangeAspect="1" noChangeArrowheads="1"/>
              </p:cNvPicPr>
              <p:nvPr/>
            </p:nvPicPr>
            <p:blipFill>
              <a:blip r:embed="rId1">
                <a:grayscl/>
              </a:blip>
              <a:srcRect/>
              <a:stretch>
                <a:fillRect/>
              </a:stretch>
            </p:blipFill>
            <p:spPr bwMode="auto">
              <a:xfrm rot="10800000" flipH="1">
                <a:off x="0" y="3994879"/>
                <a:ext cx="6644409" cy="149046"/>
              </a:xfrm>
              <a:prstGeom prst="rect">
                <a:avLst/>
              </a:prstGeom>
              <a:noFill/>
              <a:ln>
                <a:noFill/>
              </a:ln>
            </p:spPr>
          </p:pic>
          <p:pic>
            <p:nvPicPr>
              <p:cNvPr id="2097164" name="图片 28"/>
              <p:cNvPicPr>
                <a:picLocks noChangeAspect="1" noChangeArrowheads="1"/>
              </p:cNvPicPr>
              <p:nvPr/>
            </p:nvPicPr>
            <p:blipFill>
              <a:blip r:embed="rId1">
                <a:grayscl/>
              </a:blip>
              <a:srcRect/>
              <a:stretch>
                <a:fillRect/>
              </a:stretch>
            </p:blipFill>
            <p:spPr bwMode="auto">
              <a:xfrm rot="10800000" flipH="1" flipV="1">
                <a:off x="0" y="0"/>
                <a:ext cx="6644409" cy="149046"/>
              </a:xfrm>
              <a:prstGeom prst="rect">
                <a:avLst/>
              </a:prstGeom>
              <a:noFill/>
              <a:ln>
                <a:noFill/>
              </a:ln>
            </p:spPr>
          </p:pic>
        </p:grpSp>
      </p:grpSp>
      <p:sp>
        <p:nvSpPr>
          <p:cNvPr id="1048696" name="灯片编号占位符 6"/>
          <p:cNvSpPr>
            <a:spLocks noGrp="1"/>
          </p:cNvSpPr>
          <p:nvPr>
            <p:ph type="sldNum" sz="quarter" idx="12"/>
          </p:nvPr>
        </p:nvSpPr>
        <p:spPr>
          <a:xfrm>
            <a:off x="11427124" y="6352157"/>
            <a:ext cx="507521" cy="365125"/>
          </a:xfrm>
        </p:spPr>
        <p:txBody>
          <a:bodyPr/>
          <a:lstStyle/>
          <a:p>
            <a:fld id="{9A33A7AC-52E2-4BD5-8DB8-32260C5F10D0}"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mc:Choice>
    <mc:Fallback>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6" name="灯片编号占位符 6"/>
          <p:cNvSpPr>
            <a:spLocks noGrp="1"/>
          </p:cNvSpPr>
          <p:nvPr>
            <p:ph type="sldNum" sz="quarter" idx="12"/>
          </p:nvPr>
        </p:nvSpPr>
        <p:spPr/>
        <p:txBody>
          <a:bodyPr/>
          <a:lstStyle/>
          <a:p>
            <a:fld id="{9A33A7AC-52E2-4BD5-8DB8-32260C5F10D0}" type="slidenum">
              <a:rPr lang="zh-CN" altLang="en-US" smtClean="0"/>
            </a:fld>
            <a:endParaRPr lang="zh-CN" altLang="en-US" dirty="0"/>
          </a:p>
        </p:txBody>
      </p:sp>
      <p:sp>
        <p:nvSpPr>
          <p:cNvPr id="1048677" name="标题 1"/>
          <p:cNvSpPr txBox="1"/>
          <p:nvPr/>
        </p:nvSpPr>
        <p:spPr>
          <a:xfrm>
            <a:off x="360000" y="180000"/>
            <a:ext cx="4320000" cy="720000"/>
          </a:xfrm>
          <a:prstGeom prst="rect">
            <a:avLst/>
          </a:prstGeom>
          <a:gradFill flip="none" rotWithShape="1">
            <a:gsLst>
              <a:gs pos="0">
                <a:srgbClr val="324273">
                  <a:shade val="30000"/>
                  <a:satMod val="115000"/>
                </a:srgbClr>
              </a:gs>
              <a:gs pos="50000">
                <a:srgbClr val="324273">
                  <a:shade val="67500"/>
                  <a:satMod val="115000"/>
                </a:srgbClr>
              </a:gs>
              <a:gs pos="100000">
                <a:srgbClr val="324273">
                  <a:shade val="100000"/>
                  <a:satMod val="115000"/>
                </a:srgbClr>
              </a:gs>
            </a:gsLst>
            <a:path path="circle">
              <a:fillToRect l="50000" t="50000" r="50000" b="50000"/>
            </a:path>
          </a:gradFill>
        </p:spPr>
        <p:txBody>
          <a:bodyPr vert="horz" lIns="90000" tIns="46800" rIns="90000" bIns="46800" rtlCol="0" anchor="ctr" anchorCtr="0">
            <a:normAutofit/>
          </a:bodyPr>
          <a:lstStyle>
            <a:lvl1pPr algn="ctr" defTabSz="914400" rtl="0" eaLnBrk="1" fontAlgn="auto" latinLnBrk="0" hangingPunct="1">
              <a:lnSpc>
                <a:spcPct val="100000"/>
              </a:lnSpc>
              <a:spcBef>
                <a:spcPct val="0"/>
              </a:spcBef>
              <a:buNone/>
              <a:defRPr sz="6000" b="1" u="none" strike="noStrike" kern="1200" cap="none" spc="300" normalizeH="0" baseline="0">
                <a:solidFill>
                  <a:schemeClr val="tx1">
                    <a:lumMod val="85000"/>
                    <a:lumOff val="15000"/>
                  </a:schemeClr>
                </a:solidFill>
                <a:latin typeface="Arial" panose="020B0604020202020204" pitchFamily="34" charset="0"/>
                <a:ea typeface="微软雅黑" panose="020B0503020204020204" pitchFamily="34" charset="-122"/>
                <a:cs typeface="+mj-cs"/>
              </a:defRPr>
            </a:lvl1pPr>
          </a:lstStyle>
          <a:p>
            <a:pPr lvl="0" algn="ctr">
              <a:buClrTx/>
              <a:buSzTx/>
              <a:buFontTx/>
            </a:pPr>
            <a:r>
              <a:rPr lang="zh-CN" altLang="en-US" sz="2800" dirty="0">
                <a:solidFill>
                  <a:schemeClr val="bg1"/>
                </a:solidFill>
                <a:sym typeface="+mn-ea"/>
              </a:rPr>
              <a:t>函数调用</a:t>
            </a:r>
            <a:r>
              <a:rPr lang="zh-CN" altLang="en-US" sz="2800" dirty="0">
                <a:solidFill>
                  <a:schemeClr val="bg1"/>
                </a:solidFill>
                <a:sym typeface="+mn-ea"/>
              </a:rPr>
              <a:t>栈</a:t>
            </a:r>
            <a:endParaRPr lang="zh-CN" altLang="en-US" sz="2800" dirty="0">
              <a:solidFill>
                <a:schemeClr val="bg1"/>
              </a:solidFill>
              <a:sym typeface="+mn-ea"/>
            </a:endParaRPr>
          </a:p>
        </p:txBody>
      </p:sp>
      <p:cxnSp>
        <p:nvCxnSpPr>
          <p:cNvPr id="3145734" name="直接连接符 4"/>
          <p:cNvCxnSpPr/>
          <p:nvPr/>
        </p:nvCxnSpPr>
        <p:spPr>
          <a:xfrm>
            <a:off x="0" y="961092"/>
            <a:ext cx="12174855" cy="0"/>
          </a:xfrm>
          <a:prstGeom prst="line">
            <a:avLst/>
          </a:prstGeom>
          <a:ln w="25400">
            <a:solidFill>
              <a:srgbClr val="253667"/>
            </a:solidFill>
          </a:ln>
        </p:spPr>
        <p:style>
          <a:lnRef idx="1">
            <a:schemeClr val="accent1"/>
          </a:lnRef>
          <a:fillRef idx="0">
            <a:schemeClr val="accent1"/>
          </a:fillRef>
          <a:effectRef idx="0">
            <a:schemeClr val="accent1"/>
          </a:effectRef>
          <a:fontRef idx="minor">
            <a:schemeClr val="tx1"/>
          </a:fontRef>
        </p:style>
      </p:cxnSp>
      <p:pic>
        <p:nvPicPr>
          <p:cNvPr id="7" name="图片 6"/>
          <p:cNvPicPr>
            <a:picLocks noChangeAspect="1"/>
          </p:cNvPicPr>
          <p:nvPr/>
        </p:nvPicPr>
        <p:blipFill>
          <a:blip r:embed="rId1"/>
          <a:stretch>
            <a:fillRect/>
          </a:stretch>
        </p:blipFill>
        <p:spPr>
          <a:xfrm>
            <a:off x="418465" y="1202690"/>
            <a:ext cx="5465445" cy="4451985"/>
          </a:xfrm>
          <a:prstGeom prst="rect">
            <a:avLst/>
          </a:prstGeom>
        </p:spPr>
      </p:pic>
      <p:pic>
        <p:nvPicPr>
          <p:cNvPr id="8" name="图片 7"/>
          <p:cNvPicPr/>
          <p:nvPr/>
        </p:nvPicPr>
        <p:blipFill>
          <a:blip r:embed="rId2"/>
          <a:stretch>
            <a:fillRect/>
          </a:stretch>
        </p:blipFill>
        <p:spPr>
          <a:xfrm>
            <a:off x="6096000" y="1202690"/>
            <a:ext cx="5481320" cy="4753610"/>
          </a:xfrm>
          <a:prstGeom prst="rect">
            <a:avLst/>
          </a:prstGeom>
        </p:spPr>
      </p:pic>
    </p:spTree>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1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24.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125.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126.xml><?xml version="1.0" encoding="utf-8"?>
<p:tagLst xmlns:p="http://schemas.openxmlformats.org/presentationml/2006/main">
  <p:tag name="KSO_WM_DIAGRAM_VIRTUALLY_FRAME" val="{&quot;height&quot;:318.9711023622047,&quot;left&quot;:222.53748031496062,&quot;top&quot;:119.26724409448818,&quot;width&quot;:440.2800787401575}"/>
</p:tagLst>
</file>

<file path=ppt/tags/tag127.xml><?xml version="1.0" encoding="utf-8"?>
<p:tagLst xmlns:p="http://schemas.openxmlformats.org/presentationml/2006/main">
  <p:tag name="KSO_WM_DIAGRAM_VIRTUALLY_FRAME" val="{&quot;height&quot;:318.9711023622047,&quot;left&quot;:222.53748031496062,&quot;top&quot;:119.26724409448818,&quot;width&quot;:440.2800787401575}"/>
</p:tagLst>
</file>

<file path=ppt/tags/tag128.xml><?xml version="1.0" encoding="utf-8"?>
<p:tagLst xmlns:p="http://schemas.openxmlformats.org/presentationml/2006/main">
  <p:tag name="KSO_WM_DIAGRAM_VIRTUALLY_FRAME" val="{&quot;height&quot;:318.9711023622047,&quot;left&quot;:222.53748031496062,&quot;top&quot;:119.26724409448818,&quot;width&quot;:440.2800787401575}"/>
</p:tagLst>
</file>

<file path=ppt/tags/tag129.xml><?xml version="1.0" encoding="utf-8"?>
<p:tagLst xmlns:p="http://schemas.openxmlformats.org/presentationml/2006/main">
  <p:tag name="KSO_WM_DIAGRAM_VIRTUALLY_FRAME" val="{&quot;height&quot;:318.9711023622047,&quot;left&quot;:222.53748031496062,&quot;top&quot;:119.26724409448818,&quot;width&quot;:440.2800787401575}"/>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0.xml><?xml version="1.0" encoding="utf-8"?>
<p:tagLst xmlns:p="http://schemas.openxmlformats.org/presentationml/2006/main">
  <p:tag name="KSO_WM_DIAGRAM_VIRTUALLY_FRAME" val="{&quot;height&quot;:318.9711023622047,&quot;left&quot;:222.53748031496062,&quot;top&quot;:119.26724409448818,&quot;width&quot;:440.2800787401575}"/>
</p:tagLst>
</file>

<file path=ppt/tags/tag131.xml><?xml version="1.0" encoding="utf-8"?>
<p:tagLst xmlns:p="http://schemas.openxmlformats.org/presentationml/2006/main">
  <p:tag name="KSO_WM_DIAGRAM_VIRTUALLY_FRAME" val="{&quot;height&quot;:318.9711023622047,&quot;left&quot;:222.53748031496062,&quot;top&quot;:119.26724409448818,&quot;width&quot;:440.2800787401575}"/>
</p:tagLst>
</file>

<file path=ppt/tags/tag132.xml><?xml version="1.0" encoding="utf-8"?>
<p:tagLst xmlns:p="http://schemas.openxmlformats.org/presentationml/2006/main">
  <p:tag name="KSO_WM_DIAGRAM_VIRTUALLY_FRAME" val="{&quot;height&quot;:318.9711023622047,&quot;left&quot;:222.53748031496062,&quot;top&quot;:119.26724409448818,&quot;width&quot;:440.2800787401575}"/>
</p:tagLst>
</file>

<file path=ppt/tags/tag133.xml><?xml version="1.0" encoding="utf-8"?>
<p:tagLst xmlns:p="http://schemas.openxmlformats.org/presentationml/2006/main">
  <p:tag name="KSO_WM_DIAGRAM_VIRTUALLY_FRAME" val="{&quot;height&quot;:318.9711023622047,&quot;left&quot;:222.53748031496062,&quot;top&quot;:119.26724409448818,&quot;width&quot;:440.2800787401575}"/>
</p:tagLst>
</file>

<file path=ppt/tags/tag134.xml><?xml version="1.0" encoding="utf-8"?>
<p:tagLst xmlns:p="http://schemas.openxmlformats.org/presentationml/2006/main">
  <p:tag name="KSO_WM_DIAGRAM_VIRTUALLY_FRAME" val="{&quot;height&quot;:318.9711023622047,&quot;left&quot;:222.53748031496062,&quot;top&quot;:119.26724409448818,&quot;width&quot;:440.2800787401575}"/>
</p:tagLst>
</file>

<file path=ppt/tags/tag135.xml><?xml version="1.0" encoding="utf-8"?>
<p:tagLst xmlns:p="http://schemas.openxmlformats.org/presentationml/2006/main">
  <p:tag name="KSO_WM_DIAGRAM_VIRTUALLY_FRAME" val="{&quot;height&quot;:318.9711023622047,&quot;left&quot;:222.53748031496062,&quot;top&quot;:119.26724409448818,&quot;width&quot;:440.2800787401575}"/>
</p:tagLst>
</file>

<file path=ppt/tags/tag136.xml><?xml version="1.0" encoding="utf-8"?>
<p:tagLst xmlns:p="http://schemas.openxmlformats.org/presentationml/2006/main">
  <p:tag name="KSO_WM_DIAGRAM_VIRTUALLY_FRAME" val="{&quot;height&quot;:318.9711023622047,&quot;left&quot;:222.53748031496062,&quot;top&quot;:119.26724409448818,&quot;width&quot;:440.2800787401575}"/>
</p:tagLst>
</file>

<file path=ppt/tags/tag137.xml><?xml version="1.0" encoding="utf-8"?>
<p:tagLst xmlns:p="http://schemas.openxmlformats.org/presentationml/2006/main">
  <p:tag name="KSO_WM_DIAGRAM_VIRTUALLY_FRAME" val="{&quot;height&quot;:318.9711023622047,&quot;left&quot;:222.53748031496062,&quot;top&quot;:119.26724409448818,&quot;width&quot;:440.2800787401575}"/>
</p:tagLst>
</file>

<file path=ppt/tags/tag138.xml><?xml version="1.0" encoding="utf-8"?>
<p:tagLst xmlns:p="http://schemas.openxmlformats.org/presentationml/2006/main">
  <p:tag name="KSO_WM_DIAGRAM_VIRTUALLY_FRAME" val="{&quot;height&quot;:318.9711023622047,&quot;left&quot;:222.53748031496062,&quot;top&quot;:119.26724409448818,&quot;width&quot;:440.2800787401575}"/>
</p:tagLst>
</file>

<file path=ppt/tags/tag139.xml><?xml version="1.0" encoding="utf-8"?>
<p:tagLst xmlns:p="http://schemas.openxmlformats.org/presentationml/2006/main">
  <p:tag name="KSO_WM_DIAGRAM_VIRTUALLY_FRAME" val="{&quot;height&quot;:318.9711023622047,&quot;left&quot;:222.53748031496062,&quot;top&quot;:119.26724409448818,&quot;width&quot;:440.2800787401575}"/>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0.xml><?xml version="1.0" encoding="utf-8"?>
<p:tagLst xmlns:p="http://schemas.openxmlformats.org/presentationml/2006/main">
  <p:tag name="KSO_WM_DIAGRAM_VIRTUALLY_FRAME" val="{&quot;height&quot;:318.9711023622047,&quot;left&quot;:222.53748031496062,&quot;top&quot;:119.26724409448818,&quot;width&quot;:440.2800787401575}"/>
</p:tagLst>
</file>

<file path=ppt/tags/tag141.xml><?xml version="1.0" encoding="utf-8"?>
<p:tagLst xmlns:p="http://schemas.openxmlformats.org/presentationml/2006/main">
  <p:tag name="KSO_WM_DIAGRAM_VIRTUALLY_FRAME" val="{&quot;height&quot;:318.9711023622047,&quot;left&quot;:222.53748031496062,&quot;top&quot;:119.26724409448818,&quot;width&quot;:440.2800787401575}"/>
</p:tagLst>
</file>

<file path=ppt/tags/tag142.xml><?xml version="1.0" encoding="utf-8"?>
<p:tagLst xmlns:p="http://schemas.openxmlformats.org/presentationml/2006/main">
  <p:tag name="KSO_WM_BEAUTIFY_FLAG" val="#wm#"/>
  <p:tag name="KSO_WM_TEMPLATE_CATEGORY" val="custom"/>
  <p:tag name="KSO_WM_TEMPLATE_INDEX" val="20205081"/>
</p:tagLst>
</file>

<file path=ppt/tags/tag143.xml><?xml version="1.0" encoding="utf-8"?>
<p:tagLst xmlns:p="http://schemas.openxmlformats.org/presentationml/2006/main">
  <p:tag name="COMMONDATA" val="eyJoZGlkIjoiNWM4YTdkNzYyMThmMmQ2NDNjZjY1ODUxN2M0MzM3M2UifQ=="/>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新版空白演示配色">
      <a:dk1>
        <a:srgbClr val="000000"/>
      </a:dk1>
      <a:lt1>
        <a:srgbClr val="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新版空白演示配色">
      <a:dk1>
        <a:srgbClr val="000000"/>
      </a:dk1>
      <a:lt1>
        <a:srgbClr val="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2288</Words>
  <Application>WPS 演示</Application>
  <PresentationFormat>宽屏</PresentationFormat>
  <Paragraphs>251</Paragraphs>
  <Slides>27</Slides>
  <Notes>31</Notes>
  <HiddenSlides>0</HiddenSlides>
  <MMClips>0</MMClips>
  <ScaleCrop>false</ScaleCrop>
  <HeadingPairs>
    <vt:vector size="6" baseType="variant">
      <vt:variant>
        <vt:lpstr>已用的字体</vt:lpstr>
      </vt:variant>
      <vt:variant>
        <vt:i4>11</vt:i4>
      </vt:variant>
      <vt:variant>
        <vt:lpstr>主题</vt:lpstr>
      </vt:variant>
      <vt:variant>
        <vt:i4>2</vt:i4>
      </vt:variant>
      <vt:variant>
        <vt:lpstr>幻灯片标题</vt:lpstr>
      </vt:variant>
      <vt:variant>
        <vt:i4>27</vt:i4>
      </vt:variant>
    </vt:vector>
  </HeadingPairs>
  <TitlesOfParts>
    <vt:vector size="40" baseType="lpstr">
      <vt:lpstr>Arial</vt:lpstr>
      <vt:lpstr>宋体</vt:lpstr>
      <vt:lpstr>Wingdings</vt:lpstr>
      <vt:lpstr>微软雅黑</vt:lpstr>
      <vt:lpstr>Wingdings</vt:lpstr>
      <vt:lpstr>Times New Roman</vt:lpstr>
      <vt:lpstr>Arial Unicode MS</vt:lpstr>
      <vt:lpstr>Calibri</vt:lpstr>
      <vt:lpstr>-apple-system</vt:lpstr>
      <vt:lpstr>Segoe Print</vt:lpstr>
      <vt:lpstr>等线</vt:lpstr>
      <vt:lpstr>Office 主题​​</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朱</dc:creator>
  <cp:lastModifiedBy>亦久亦旧i</cp:lastModifiedBy>
  <cp:revision>34</cp:revision>
  <dcterms:created xsi:type="dcterms:W3CDTF">2024-09-20T03:10:00Z</dcterms:created>
  <dcterms:modified xsi:type="dcterms:W3CDTF">2025-06-22T14:13:03Z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2052-12.1.0.21541</vt:lpwstr>
  </property>
  <property fmtid="{D5CDD505-2E9C-101B-9397-08002B2CF9AE}" pid="3" name="ICV">
    <vt:lpwstr>AF4C998F2CFB4F5DAAE955B103AE09D2_13</vt:lpwstr>
  </property>
</Properties>
</file>