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695d85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695d85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68d6e644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68d6e644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308c91a24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308c91a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68d6e644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68d6e644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68d6e644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68d6e644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68d6e644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68d6e644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68d6e644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68d6e644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308c91a2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308c91a2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IFE Project </a:t>
            </a:r>
            <a:r>
              <a:rPr lang="en" sz="5000"/>
              <a:t>1</a:t>
            </a:r>
            <a:r>
              <a:rPr lang="en"/>
              <a:t>:</a:t>
            </a:r>
            <a:br>
              <a:rPr lang="en"/>
            </a:br>
            <a:r>
              <a:rPr lang="en"/>
              <a:t>Technical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687775"/>
            <a:ext cx="76884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ombined Indicator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combined indicator through a weighted average of individual technical indicators.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Weights are assigned based on the correlation matrix.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Normalized weights to prevent dominance by any single indicator.</a:t>
            </a:r>
            <a:endParaRPr/>
          </a:p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1" y="2078875"/>
            <a:ext cx="3774300" cy="25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79900" y="654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ethodology to predict bullish and bearish positions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1302225"/>
            <a:ext cx="76887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formulated a binary classification problem to predict bullish (1) and bearish (0) positions.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Binary Labeling: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time-stamp is labeled with a binary value: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(Bullish): If the closing price at the next time-stamp is expected to be higher than the current closing price.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(Bearish): If the closing price at the next time-stamp is expected to be lower than or equal to the current closing price.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decision to label a time-stamp as bullish or bearish is based on the directional movement of closing prices. If the closing price at the next time-stamp is anticipated to be higher, it suggests a bullish trend. If the closing price is expected to be lower or equal, it suggests a bearish trend.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ccuracy of prediction.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SVM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 : 51.35%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Random Forest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 : 61.62%</a:t>
            </a:r>
            <a:r>
              <a:rPr lang="en" sz="1600"/>
              <a:t> </a:t>
            </a:r>
            <a:endParaRPr sz="1600"/>
          </a:p>
        </p:txBody>
      </p:sp>
      <p:sp>
        <p:nvSpPr>
          <p:cNvPr id="166" name="Google Shape;166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Logistic Regression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 : 54.52%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XGBoost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 : 59.90%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7800" y="18873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 (G27)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81175" y="11346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Members</a:t>
            </a:r>
            <a:endParaRPr sz="2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Moksha Akshaya Uddanti (B21AI041)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Aashish Kamuju (B21AI001)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Khushi Maheshwar (B21AI052)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Renu Sankhla (B21AI028)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- NSEI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Indicators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Calculating using Indicators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Methodology for prediction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Accuracies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are tools or calculations based on historical price and volume data that are used to analyze and interpret the current and future direction of asset prices.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Indicators help traders identify the direction of the market trend, whether it is upward (bullish), downward (bearish).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Indicators are not foolproof, and no single indicator guarantees success, we use a combination of indicators, considering their strengths and weaknesses, to make more informed and well-rounded trading decisions.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800" y="786900"/>
            <a:ext cx="76884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Moving Average (MA)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66">
                <a:latin typeface="Lato"/>
                <a:ea typeface="Lato"/>
                <a:cs typeface="Lato"/>
                <a:sym typeface="Lato"/>
              </a:rPr>
              <a:t>A Moving Average is calculated by averaging a set of prices over a specific time period.( 20 days in the project).</a:t>
            </a:r>
            <a:endParaRPr sz="176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Rising MA suggests an uptrend.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Declining MA suggests a downtrend.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Smoothes out price fluctuations, making trends more apparent.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Helps identify the direction of the trend.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Lagging indicator; reacts to price changes rather than predicting them.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Sensitive to outliers</a:t>
            </a:r>
            <a:endParaRPr sz="1600"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5"/>
            <a:ext cx="3849075" cy="2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800" y="757175"/>
            <a:ext cx="76884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Relative Strength Index (RSI)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66">
                <a:latin typeface="Lato"/>
                <a:ea typeface="Lato"/>
                <a:cs typeface="Lato"/>
                <a:sym typeface="Lato"/>
              </a:rPr>
              <a:t>RSI measures the speed and change of price movements. It is often used to identify overbought or oversold conditions.</a:t>
            </a:r>
            <a:endParaRPr sz="176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identify potential trend reversals.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numerical value to assess the strength of a trend.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produce false signals during strong trending periods.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Doesn't consider the underlying trend.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5"/>
            <a:ext cx="3774299" cy="247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747250"/>
            <a:ext cx="76884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Bollinger Bands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66">
                <a:latin typeface="Lato"/>
                <a:ea typeface="Lato"/>
                <a:cs typeface="Lato"/>
                <a:sym typeface="Lato"/>
              </a:rPr>
              <a:t>Bollinger Bands consist of a middle band being an N-period simple moving average and upper/lower bands representing N-period standard deviations.</a:t>
            </a:r>
            <a:endParaRPr sz="176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identify volatility and potential price reversals.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identifying overbought or oversold conditions.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suitable for all market conditions.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Lagging indicator; may not provide timely signals.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5"/>
            <a:ext cx="3774299" cy="260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737325"/>
            <a:ext cx="76884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Moving Average Convergence Divergence (MACD)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66">
                <a:latin typeface="Lato"/>
                <a:ea typeface="Lato"/>
                <a:cs typeface="Lato"/>
                <a:sym typeface="Lato"/>
              </a:rPr>
              <a:t>MACD is a trend-following momentum indicator that shows the relationship between two moving averages of a security's price.</a:t>
            </a:r>
            <a:endParaRPr sz="176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signals for trend changes and momentum shifts.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identify potential buy/sell opportunities.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generate false signals in choppy or sideways markets.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Lagging indicator; not effective in strongly trending markets.</a:t>
            </a:r>
            <a:endParaRPr/>
          </a:p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50" y="2078875"/>
            <a:ext cx="3774300" cy="26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687775"/>
            <a:ext cx="76884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this matrix to find the </a:t>
            </a:r>
            <a:r>
              <a:rPr lang="en"/>
              <a:t>correlation</a:t>
            </a:r>
            <a:r>
              <a:rPr lang="en"/>
              <a:t> between the indicators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Those indicators which have higher correlation can be used in building the combined indicator.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correlation matrix show strong correlation between MA_20 and upper_band/ lower_band and also </a:t>
            </a:r>
            <a:r>
              <a:rPr lang="en"/>
              <a:t>strong correlation between MACD and Signal Line</a:t>
            </a:r>
            <a:r>
              <a:rPr lang="en"/>
              <a:t>.</a:t>
            </a:r>
            <a:endParaRPr/>
          </a:p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48" y="765925"/>
            <a:ext cx="4597375" cy="40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