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b8b2c892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b8b2c892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b8b2c892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b8b2c892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b8b2c892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b8b2c892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b8b2c8929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b8b2c8929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b8b2c8929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b8b2c8929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b8b2c8929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b8b2c8929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3be05e6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3be05e6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142900" y="585300"/>
            <a:ext cx="48582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800"/>
              <a:t>1A2B</a:t>
            </a:r>
            <a:r>
              <a:rPr lang="zh-TW" sz="6800"/>
              <a:t>猜數字</a:t>
            </a:r>
            <a:endParaRPr sz="6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617450" y="2360025"/>
            <a:ext cx="59091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組長:何松穎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組員:吳建鋐、張博超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71900" y="333525"/>
            <a:ext cx="2971200" cy="1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遊戲介紹</a:t>
            </a:r>
            <a:endParaRPr sz="50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71900" y="1461100"/>
            <a:ext cx="8222100" cy="271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rgbClr val="000000"/>
                </a:solidFill>
              </a:rPr>
              <a:t>輸入一組四位0~9且不重複的數字，假如數字是對的且位置也是對的，那就代表</a:t>
            </a:r>
            <a:r>
              <a:rPr b="1" lang="zh-TW" sz="2500">
                <a:solidFill>
                  <a:srgbClr val="000000"/>
                </a:solidFill>
              </a:rPr>
              <a:t>A</a:t>
            </a:r>
            <a:r>
              <a:rPr lang="zh-TW" sz="2500">
                <a:solidFill>
                  <a:srgbClr val="000000"/>
                </a:solidFill>
              </a:rPr>
              <a:t>，假如數字是對的但位置是錯的，那就代表</a:t>
            </a:r>
            <a:r>
              <a:rPr b="1" lang="zh-TW" sz="2500">
                <a:solidFill>
                  <a:srgbClr val="000000"/>
                </a:solidFill>
              </a:rPr>
              <a:t>B。</a:t>
            </a:r>
            <a:endParaRPr b="1"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60950" y="368725"/>
            <a:ext cx="8222100" cy="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UML</a:t>
            </a:r>
            <a:endParaRPr sz="5000"/>
          </a:p>
        </p:txBody>
      </p:sp>
      <p:cxnSp>
        <p:nvCxnSpPr>
          <p:cNvPr id="98" name="Google Shape;98;p15"/>
          <p:cNvCxnSpPr/>
          <p:nvPr/>
        </p:nvCxnSpPr>
        <p:spPr>
          <a:xfrm flipH="1" rot="10800000">
            <a:off x="3349150" y="169150"/>
            <a:ext cx="30531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/>
          <p:nvPr/>
        </p:nvCxnSpPr>
        <p:spPr>
          <a:xfrm>
            <a:off x="3360900" y="192600"/>
            <a:ext cx="0" cy="29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6402375" y="180850"/>
            <a:ext cx="0" cy="29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5"/>
          <p:cNvCxnSpPr/>
          <p:nvPr/>
        </p:nvCxnSpPr>
        <p:spPr>
          <a:xfrm>
            <a:off x="3366788" y="3116500"/>
            <a:ext cx="301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5"/>
          <p:cNvCxnSpPr/>
          <p:nvPr/>
        </p:nvCxnSpPr>
        <p:spPr>
          <a:xfrm flipH="1" rot="10800000">
            <a:off x="3346150" y="603650"/>
            <a:ext cx="30591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5"/>
          <p:cNvSpPr txBox="1"/>
          <p:nvPr/>
        </p:nvSpPr>
        <p:spPr>
          <a:xfrm>
            <a:off x="3349150" y="153650"/>
            <a:ext cx="305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Program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 flipH="1" rot="10800000">
            <a:off x="3355000" y="1306825"/>
            <a:ext cx="3041400" cy="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 txBox="1"/>
          <p:nvPr/>
        </p:nvSpPr>
        <p:spPr>
          <a:xfrm>
            <a:off x="3366800" y="603650"/>
            <a:ext cx="301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-guest:int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[4]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-owner:int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[4]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378300" y="1342550"/>
            <a:ext cx="2742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+Program(int)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+setnumber(int): 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void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+printjudge(): </a:t>
            </a: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void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+ judgeA(): int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+ judgeB(): int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+ print(): void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199625"/>
            <a:ext cx="8520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使用工具</a:t>
            </a:r>
            <a:endParaRPr sz="5000"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69900" y="1214225"/>
            <a:ext cx="8404200" cy="32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4000">
                <a:solidFill>
                  <a:srgbClr val="000000"/>
                </a:solidFill>
              </a:rPr>
              <a:t>visual studio</a:t>
            </a:r>
            <a:endParaRPr sz="4000">
              <a:solidFill>
                <a:srgbClr val="000000"/>
              </a:solidFill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7000" y="885425"/>
            <a:ext cx="1983925" cy="14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0"/>
            <a:ext cx="8520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程式執行畫面截圖</a:t>
            </a:r>
            <a:endParaRPr sz="5000"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800" y="814800"/>
            <a:ext cx="4053797" cy="392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311700" y="2248500"/>
            <a:ext cx="187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Roboto"/>
                <a:ea typeface="Roboto"/>
                <a:cs typeface="Roboto"/>
                <a:sym typeface="Roboto"/>
              </a:rPr>
              <a:t>挑戰失敗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0"/>
            <a:ext cx="85206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程式執行畫面截圖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311700" y="2248500"/>
            <a:ext cx="187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Roboto"/>
                <a:ea typeface="Roboto"/>
                <a:cs typeface="Roboto"/>
                <a:sym typeface="Roboto"/>
              </a:rPr>
              <a:t>挑戰</a:t>
            </a:r>
            <a:r>
              <a:rPr lang="zh-TW" sz="3000">
                <a:latin typeface="Roboto"/>
                <a:ea typeface="Roboto"/>
                <a:cs typeface="Roboto"/>
                <a:sym typeface="Roboto"/>
              </a:rPr>
              <a:t>成功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038" y="874800"/>
            <a:ext cx="3587920" cy="396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117425"/>
            <a:ext cx="85206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分工</a:t>
            </a:r>
            <a:endParaRPr sz="5000"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229875"/>
            <a:ext cx="8520600" cy="19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00000"/>
                </a:solidFill>
              </a:rPr>
              <a:t>何松穎:程式、PPT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00000"/>
                </a:solidFill>
              </a:rPr>
              <a:t>張博超:</a:t>
            </a:r>
            <a:r>
              <a:rPr lang="zh-TW" sz="2500">
                <a:solidFill>
                  <a:srgbClr val="000000"/>
                </a:solidFill>
              </a:rPr>
              <a:t>程式、報告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00000"/>
                </a:solidFill>
              </a:rPr>
              <a:t>張博超:程式、報告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2190150" y="1798650"/>
            <a:ext cx="4763700" cy="15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9600">
                <a:solidFill>
                  <a:srgbClr val="000000"/>
                </a:solidFill>
              </a:rPr>
              <a:t>謝謝大家</a:t>
            </a:r>
            <a:endParaRPr sz="9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