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F9EB"/>
    <a:srgbClr val="FF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72BA0-1254-2F44-8FDB-84E93A90BE7B}" v="3" dt="2020-05-07T11:53:36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tableStyles" Target="tableStyles.xml" Id="rId18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theme" Target="theme/theme1.xml" Id="rId17" /><Relationship Type="http://schemas.openxmlformats.org/officeDocument/2006/relationships/customXml" Target="../customXml/item2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presProps" Target="presProps.xml" Id="rId15" /><Relationship Type="http://schemas.openxmlformats.org/officeDocument/2006/relationships/slide" Target="slides/slide6.xml" Id="rId10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notesMaster" Target="notesMasters/notesMaster1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E31BF-A932-1D49-A0D1-9F7D5741C663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BAAED-C7FB-C049-BFF5-359B2B265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- (OnCampus)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1" y="3429000"/>
            <a:ext cx="11125067" cy="24482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Click to enter author details</a:t>
            </a:r>
          </a:p>
          <a:p>
            <a:endParaRPr lang="en-US" dirty="0"/>
          </a:p>
          <a:p>
            <a:r>
              <a:rPr lang="en-GB" sz="2800" dirty="0">
                <a:solidFill>
                  <a:srgbClr val="42AAE1"/>
                </a:solidFill>
              </a:rPr>
              <a:t>@HighlanderLab</a:t>
            </a:r>
            <a:endParaRPr lang="en-GB" sz="2800" dirty="0">
              <a:solidFill>
                <a:srgbClr val="CF328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381" y="1700808"/>
            <a:ext cx="11137238" cy="64807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10FDDA-9DBE-EA4E-A59F-8A624006C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t="7038" r="26389" b="7036"/>
          <a:stretch/>
        </p:blipFill>
        <p:spPr>
          <a:xfrm>
            <a:off x="5740438" y="5831840"/>
            <a:ext cx="711124" cy="72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0C945-2368-E146-AA6C-77B8BF5F0E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0827" y="382745"/>
            <a:ext cx="2410109" cy="86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68DEA-D705-2041-A9DC-1A93614016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2383" y="454745"/>
            <a:ext cx="2875002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EEA29-9857-D147-8016-438E0EEDB3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227" y="454565"/>
            <a:ext cx="3023154" cy="7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2 - (OnCampus) M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7381" y="130162"/>
            <a:ext cx="11456072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8000" y="1078029"/>
            <a:ext cx="11476156" cy="486557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9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32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use.com/advice/perfect-pitch-how-to-nail-your-elevator-speech" TargetMode="External"/><Relationship Id="rId2" Type="http://schemas.openxmlformats.org/officeDocument/2006/relationships/hyperlink" Target="https://en.wikipedia.org/wiki/Elevator_pi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ubspot.com/sales/elevator-pitch-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B7BFEFFF-6EA2-684A-A13F-5B8D40D32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GB" dirty="0"/>
              <a:t>Lab meeting </a:t>
            </a:r>
          </a:p>
          <a:p>
            <a:r>
              <a:rPr lang="en-GB" dirty="0">
                <a:latin typeface="Arial"/>
                <a:cs typeface="Arial"/>
              </a:rPr>
              <a:t>YYYY-MM-DD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42AAE1"/>
                </a:solidFill>
              </a:rPr>
              <a:t>@HighlanderLab</a:t>
            </a:r>
            <a:endParaRPr lang="en-GB" dirty="0">
              <a:solidFill>
                <a:srgbClr val="CF3286"/>
              </a:solidFill>
            </a:endParaRPr>
          </a:p>
          <a:p>
            <a:endParaRPr lang="en-GB" dirty="0">
              <a:solidFill>
                <a:srgbClr val="CF3286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F67D7EE-0959-E54B-90C3-20A931986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dirty="0">
                <a:latin typeface="Arial"/>
                <a:ea typeface="Adobe Fan Heiti Std B"/>
                <a:cs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7BA6-8C7D-1D4A-B5A4-CBCCD92F6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Some background on elevator pitches</a:t>
            </a:r>
          </a:p>
          <a:p>
            <a:pPr lvl="1"/>
            <a:r>
              <a:rPr lang="en-US" dirty="0">
                <a:hlinkClick r:id="rId2"/>
              </a:rPr>
              <a:t>https://en.wikipedia.org/wiki/Elevator_pitch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https://www.themuse.com/advice/perfect-pitch-how-to-nail-your-elevator-speech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https://blog.hubspot.com/sales/elevator-pitch-examples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Item 1a</a:t>
            </a:r>
          </a:p>
        </p:txBody>
      </p:sp>
    </p:spTree>
    <p:extLst>
      <p:ext uri="{BB962C8B-B14F-4D97-AF65-F5344CB8AC3E}">
        <p14:creationId xmlns:p14="http://schemas.microsoft.com/office/powerpoint/2010/main" val="142635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Item 1b</a:t>
            </a:r>
          </a:p>
        </p:txBody>
      </p:sp>
    </p:spTree>
    <p:extLst>
      <p:ext uri="{BB962C8B-B14F-4D97-AF65-F5344CB8AC3E}">
        <p14:creationId xmlns:p14="http://schemas.microsoft.com/office/powerpoint/2010/main" val="333162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Item 2a</a:t>
            </a:r>
          </a:p>
        </p:txBody>
      </p:sp>
    </p:spTree>
    <p:extLst>
      <p:ext uri="{BB962C8B-B14F-4D97-AF65-F5344CB8AC3E}">
        <p14:creationId xmlns:p14="http://schemas.microsoft.com/office/powerpoint/2010/main" val="92291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Item 2b</a:t>
            </a:r>
          </a:p>
        </p:txBody>
      </p:sp>
    </p:spTree>
    <p:extLst>
      <p:ext uri="{BB962C8B-B14F-4D97-AF65-F5344CB8AC3E}">
        <p14:creationId xmlns:p14="http://schemas.microsoft.com/office/powerpoint/2010/main" val="38962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27A-5DDB-2C46-A212-F6FF1FA8FA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Item 3a</a:t>
            </a:r>
          </a:p>
        </p:txBody>
      </p:sp>
    </p:spTree>
    <p:extLst>
      <p:ext uri="{BB962C8B-B14F-4D97-AF65-F5344CB8AC3E}">
        <p14:creationId xmlns:p14="http://schemas.microsoft.com/office/powerpoint/2010/main" val="347684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Item 3b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EFEBD-DAB6-8942-A3E0-948727A393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0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77EB66-22B5-0548-8310-C2E0F57E9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Skill or Problem sharing ~5 min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FED110-8E0D-F04B-BBBA-8655B6E397E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20512"/>
      </p:ext>
    </p:extLst>
  </p:cSld>
  <p:clrMapOvr>
    <a:masterClrMapping/>
  </p:clrMapOvr>
</p:sld>
</file>

<file path=ppt/theme/theme1.xml><?xml version="1.0" encoding="utf-8"?>
<a:theme xmlns:a="http://schemas.openxmlformats.org/drawingml/2006/main" name="RDSVS 4-3 Slides - UG">
  <a:themeElements>
    <a:clrScheme name="UoE Colours-2">
      <a:dk1>
        <a:srgbClr val="00325F"/>
      </a:dk1>
      <a:lt1>
        <a:srgbClr val="FFFFFF"/>
      </a:lt1>
      <a:dk2>
        <a:srgbClr val="6C6C6C"/>
      </a:dk2>
      <a:lt2>
        <a:srgbClr val="FFFFFF"/>
      </a:lt2>
      <a:accent1>
        <a:srgbClr val="0091B5"/>
      </a:accent1>
      <a:accent2>
        <a:srgbClr val="AC0040"/>
      </a:accent2>
      <a:accent3>
        <a:srgbClr val="C2D3DF"/>
      </a:accent3>
      <a:accent4>
        <a:srgbClr val="F4AA00"/>
      </a:accent4>
      <a:accent5>
        <a:srgbClr val="810262"/>
      </a:accent5>
      <a:accent6>
        <a:srgbClr val="457E81"/>
      </a:accent6>
      <a:hlink>
        <a:srgbClr val="CD5A13"/>
      </a:hlink>
      <a:folHlink>
        <a:srgbClr val="B8858D"/>
      </a:folHlink>
    </a:clrScheme>
    <a:fontScheme name="R(D)SVS Branding 2014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SVS 4-3 Slides - UG_v4.potx" id="{5BBF622D-4E6B-4058-A6C4-53C9FA6220E4}" vid="{E8AC82C2-5B4B-4DAF-A83C-7EB5863C4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B8BF0644C4E47862514133CECCC9E" ma:contentTypeVersion="12" ma:contentTypeDescription="Create a new document." ma:contentTypeScope="" ma:versionID="48e4ea503121a5fe70d5a1466f6ff46d">
  <xsd:schema xmlns:xsd="http://www.w3.org/2001/XMLSchema" xmlns:xs="http://www.w3.org/2001/XMLSchema" xmlns:p="http://schemas.microsoft.com/office/2006/metadata/properties" xmlns:ns2="82284423-04fc-42c6-b7a4-bf8ab8b6b7ca" xmlns:ns3="690fd7a5-3318-45ee-b9a6-2de44dd7e3b8" targetNamespace="http://schemas.microsoft.com/office/2006/metadata/properties" ma:root="true" ma:fieldsID="b5ea3fbb16ca16acd780bc769391638b" ns2:_="" ns3:_="">
    <xsd:import namespace="82284423-04fc-42c6-b7a4-bf8ab8b6b7ca"/>
    <xsd:import namespace="690fd7a5-3318-45ee-b9a6-2de44dd7e3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84423-04fc-42c6-b7a4-bf8ab8b6b7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fd7a5-3318-45ee-b9a6-2de44dd7e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4B72F-189B-4581-8867-D1E818F63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3D20F-5BB4-46C8-B960-28641F585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284423-04fc-42c6-b7a4-bf8ab8b6b7ca"/>
    <ds:schemaRef ds:uri="690fd7a5-3318-45ee-b9a6-2de44dd7e3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16FE58-32A7-4D29-ABAC-0B1039F603A0}">
  <ds:schemaRefs>
    <ds:schemaRef ds:uri="http://schemas.microsoft.com/office/infopath/2007/PartnerControls"/>
    <ds:schemaRef ds:uri="http://www.w3.org/XML/1998/namespace"/>
    <ds:schemaRef ds:uri="http://purl.org/dc/terms/"/>
    <ds:schemaRef ds:uri="82284423-04fc-42c6-b7a4-bf8ab8b6b7ca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690fd7a5-3318-45ee-b9a6-2de44dd7e3b8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139</TotalTime>
  <Words>68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Calibri</vt:lpstr>
      <vt:lpstr>RDSVS 4-3 Slides - UG</vt:lpstr>
      <vt:lpstr>Title</vt:lpstr>
      <vt:lpstr>Elevator pitch</vt:lpstr>
      <vt:lpstr>Item 1a</vt:lpstr>
      <vt:lpstr>Item 1b</vt:lpstr>
      <vt:lpstr>Item 2a</vt:lpstr>
      <vt:lpstr>Item 2b</vt:lpstr>
      <vt:lpstr>Item 3a</vt:lpstr>
      <vt:lpstr>Item 3b</vt:lpstr>
      <vt:lpstr>Skill or Problem sharing ~5 min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Neil</dc:creator>
  <cp:lastModifiedBy>GORJANC Gregor</cp:lastModifiedBy>
  <cp:revision>185</cp:revision>
  <dcterms:created xsi:type="dcterms:W3CDTF">2017-04-21T12:20:40Z</dcterms:created>
  <dcterms:modified xsi:type="dcterms:W3CDTF">2020-11-04T13:46:30Z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0x0101007B7B8BF0644C4E47862514133CECCC9E</vt:lpwstr>
  </property>
</Properties>
</file>