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351" r:id="rId5"/>
    <p:sldId id="353" r:id="rId6"/>
    <p:sldId id="352" r:id="rId7"/>
  </p:sldIdLst>
  <p:sldSz cx="9144000" cy="5143500" type="screen16x9"/>
  <p:notesSz cx="6805613" cy="9944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78395" autoAdjust="0"/>
  </p:normalViewPr>
  <p:slideViewPr>
    <p:cSldViewPr snapToObjects="1">
      <p:cViewPr varScale="1">
        <p:scale>
          <a:sx n="118" d="100"/>
          <a:sy n="118" d="100"/>
        </p:scale>
        <p:origin x="1668" y="96"/>
      </p:cViewPr>
      <p:guideLst>
        <p:guide orient="horz" pos="71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BA401E-5089-4487-9D82-7DB35038CF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E9B9-9F13-4544-B0B5-422CCE7937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2C8AF6F-5489-4B50-8180-9E6118FC16F5}" type="datetimeFigureOut">
              <a:rPr lang="en-GB"/>
              <a:pPr>
                <a:defRPr/>
              </a:pPr>
              <a:t>23/01/2024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6326A-2D3E-4D1F-AD1E-6E6615C15A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1AC0-6870-4974-95B7-D61C331068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E46B2E9-6633-44AE-A30B-94B6D1EBAE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CF69B0-7AB4-4D4D-BB5B-03782D3E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6275-13F8-42B0-9A8D-90A3C02587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EF00398-0977-40A4-B2BD-A2D0611E9E5E}" type="datetimeFigureOut">
              <a:rPr lang="en-US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CDF6CBA-F5F1-486B-B503-6CEB8365A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9CE170-BB10-4918-9E05-A10BE5B8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CAFC-08F6-4FB7-A1EC-FD1DF619F0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A2C1-7375-438D-A196-6C308E2C3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DA4178-8E38-403A-A699-810AE77A2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6F12F-F3CF-4006-BB82-32500C676D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867894"/>
            <a:ext cx="8353176" cy="633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n-US" dirty="0"/>
              <a:t>Click to add presenter title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6B180E-CA89-484A-839C-62D67F59F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290" y="1059582"/>
            <a:ext cx="8349174" cy="99377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206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GB" sz="900" dirty="0">
                <a:solidFill>
                  <a:srgbClr val="002060"/>
                </a:solidFill>
                <a:latin typeface="+mj-lt"/>
              </a:rPr>
              <a:t>Click to add presentation title</a:t>
            </a:r>
            <a:endParaRPr lang="en-US" sz="9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44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1131888"/>
            <a:ext cx="8077197" cy="432048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000" b="0" i="0" cap="none" baseline="0">
                <a:solidFill>
                  <a:srgbClr val="002060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1707655"/>
            <a:ext cx="8215315" cy="2755706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1pPr>
            <a:lvl2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2pPr>
            <a:lvl3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3pPr>
            <a:lvl4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4pPr>
            <a:lvl5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 hasCustomPrompt="1"/>
          </p:nvPr>
        </p:nvSpPr>
        <p:spPr>
          <a:xfrm>
            <a:off x="395288" y="1131888"/>
            <a:ext cx="4608760" cy="313234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>
              <a:lnSpc>
                <a:spcPct val="100000"/>
              </a:lnSpc>
              <a:defRPr sz="1800" b="0" i="0" cap="none" baseline="0">
                <a:solidFill>
                  <a:srgbClr val="002060"/>
                </a:solidFill>
                <a:latin typeface="+mn-lt"/>
                <a:cs typeface="Arial"/>
              </a:defRPr>
            </a:lvl1pPr>
          </a:lstStyle>
          <a:p>
            <a:r>
              <a:rPr lang="en-GB" dirty="0"/>
              <a:t>Click to edit content</a:t>
            </a:r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508104" y="1131888"/>
            <a:ext cx="3240285" cy="31323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6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39110-63FE-48E2-848D-54FB296589F5}"/>
              </a:ext>
            </a:extLst>
          </p:cNvPr>
          <p:cNvCxnSpPr>
            <a:cxnSpLocks/>
          </p:cNvCxnSpPr>
          <p:nvPr userDrawn="1"/>
        </p:nvCxnSpPr>
        <p:spPr>
          <a:xfrm>
            <a:off x="395288" y="844550"/>
            <a:ext cx="83534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737B85-6062-4183-A094-BA1386428874}"/>
              </a:ext>
            </a:extLst>
          </p:cNvPr>
          <p:cNvCxnSpPr>
            <a:cxnSpLocks/>
          </p:cNvCxnSpPr>
          <p:nvPr userDrawn="1"/>
        </p:nvCxnSpPr>
        <p:spPr>
          <a:xfrm>
            <a:off x="395288" y="4659313"/>
            <a:ext cx="835183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13" descr="Influencing the world_PPT_282.png">
            <a:extLst>
              <a:ext uri="{FF2B5EF4-FFF2-40B4-BE49-F238E27FC236}">
                <a16:creationId xmlns:a16="http://schemas.microsoft.com/office/drawing/2014/main" id="{ED2A722F-1CA6-4ABC-83FC-CEBAEDFDD85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4786313"/>
            <a:ext cx="210026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94B780-CE89-4083-AA89-3C46A46BEE1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9513" y="71993"/>
            <a:ext cx="4032448" cy="6455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1" r:id="rId2"/>
    <p:sldLayoutId id="2147483890" r:id="rId3"/>
  </p:sldLayoutIdLst>
  <p:txStyles>
    <p:titleStyle>
      <a:lvl1pPr algn="r" defTabSz="342900" rtl="0" eaLnBrk="0" fontAlgn="base" hangingPunct="0">
        <a:spcBef>
          <a:spcPct val="0"/>
        </a:spcBef>
        <a:spcAft>
          <a:spcPct val="0"/>
        </a:spcAft>
        <a:defRPr sz="900" kern="1200">
          <a:solidFill>
            <a:srgbClr val="09091E"/>
          </a:solidFill>
          <a:latin typeface="Arial"/>
          <a:ea typeface="ＭＳ Ｐゴシック" charset="0"/>
          <a:cs typeface="Arial"/>
        </a:defRPr>
      </a:lvl1pPr>
      <a:lvl2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2pPr>
      <a:lvl3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3pPr>
      <a:lvl4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4pPr>
      <a:lvl5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5pPr>
      <a:lvl6pPr marL="3429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6pPr>
      <a:lvl7pPr marL="6858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7pPr>
      <a:lvl8pPr marL="10287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8pPr>
      <a:lvl9pPr marL="13716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76F2F-BBDF-4956-B2B9-73FA06F3B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C2EEAB-0057-4CE6-A3B7-D22EFD4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65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C811-6DC0-48BE-A4F7-A4BB9BA5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E425A-62C1-481B-988C-B0FA7ADD04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5284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porate font - source sans 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038F6E518651419D49F0351405DFFA" ma:contentTypeVersion="9" ma:contentTypeDescription="Create a new document." ma:contentTypeScope="" ma:versionID="198664585af61abd5eb8f5a9f49dc56f">
  <xsd:schema xmlns:xsd="http://www.w3.org/2001/XMLSchema" xmlns:xs="http://www.w3.org/2001/XMLSchema" xmlns:p="http://schemas.microsoft.com/office/2006/metadata/properties" xmlns:ns2="108a240f-bd60-473e-b783-0b6ed6ec0e65" xmlns:ns3="908848ee-ebbf-4c50-9be1-13b37fabc3ce" targetNamespace="http://schemas.microsoft.com/office/2006/metadata/properties" ma:root="true" ma:fieldsID="0a4903a23c961237c86be73d915f94c4" ns2:_="" ns3:_="">
    <xsd:import namespace="108a240f-bd60-473e-b783-0b6ed6ec0e65"/>
    <xsd:import namespace="908848ee-ebbf-4c50-9be1-13b37fabc3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240f-bd60-473e-b783-0b6ed6ec0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848ee-ebbf-4c50-9be1-13b37fabc3c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561A90-C622-45B5-8931-A379E1F53EA2}"/>
</file>

<file path=customXml/itemProps2.xml><?xml version="1.0" encoding="utf-8"?>
<ds:datastoreItem xmlns:ds="http://schemas.openxmlformats.org/officeDocument/2006/customXml" ds:itemID="{810B12CB-683D-4552-BC96-69D87A3525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33982-B1F5-414E-B110-9557F1250A07}">
  <ds:schemaRefs>
    <ds:schemaRef ds:uri="908848ee-ebbf-4c50-9be1-13b37fabc3ce"/>
    <ds:schemaRef ds:uri="http://purl.org/dc/elements/1.1/"/>
    <ds:schemaRef ds:uri="http://schemas.microsoft.com/office/2006/metadata/properties"/>
    <ds:schemaRef ds:uri="108a240f-bd60-473e-b783-0b6ed6ec0e6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0</Words>
  <Application>Microsoft Office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forum: 24.09.15  edweb design update</dc:title>
  <dc:subject/>
  <dc:creator>ROSS Steven</dc:creator>
  <cp:keywords/>
  <dc:description/>
  <cp:lastModifiedBy>Gael Campbell</cp:lastModifiedBy>
  <cp:revision>169</cp:revision>
  <cp:lastPrinted>2017-08-17T10:25:21Z</cp:lastPrinted>
  <dcterms:created xsi:type="dcterms:W3CDTF">2015-09-24T13:33:25Z</dcterms:created>
  <dcterms:modified xsi:type="dcterms:W3CDTF">2024-01-23T13:40:49Z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0x010100C2038F6E518651419D49F0351405DFFA</vt:lpwstr>
  </property>
</Properties>
</file>