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42" autoAdjust="0"/>
  </p:normalViewPr>
  <p:slideViewPr>
    <p:cSldViewPr snapToGrid="0">
      <p:cViewPr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OCR A Extended" panose="02010509020102010303" pitchFamily="50" charset="0"/>
              </a:rPr>
              <a:t>Od request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2286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>
                <a:latin typeface="Sitka Text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&lt;batch 26&gt;</a:t>
            </a:r>
          </a:p>
          <a:p>
            <a:pPr algn="ctr"/>
            <a:r>
              <a:rPr lang="en-US" sz="2400" dirty="0">
                <a:latin typeface="Sitka Text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&lt;sakthi arumugaraj-174&gt;</a:t>
            </a:r>
          </a:p>
          <a:p>
            <a:pPr algn="ctr"/>
            <a:r>
              <a:rPr lang="en-US" sz="2400" dirty="0">
                <a:latin typeface="Sitka Text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&lt;Swarna malya.N-201&gt;</a:t>
            </a:r>
          </a:p>
          <a:p>
            <a:pPr algn="ctr"/>
            <a:r>
              <a:rPr lang="en-US" sz="2400" dirty="0">
                <a:latin typeface="Sitka Text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Cse-b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82" y="6281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Rockwell" panose="02060603020205020403" pitchFamily="18" charset="0"/>
              </a:rPr>
              <a:t>Mob app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591"/>
            <a:ext cx="9905999" cy="489999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ilka"/>
              </a:rPr>
              <a:t>Mobile app development is the creation of software intended to run on mobile devices and optimized to take advantage of those products' unique features and hardware.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ilka"/>
              </a:rPr>
              <a:t>The types of mobile apps that developers create include native apps, hybrid apps and HTML5 apps.</a:t>
            </a: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17" y="30046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50E982-BE8E-41CD-8769-A858BFC6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17" y="1537251"/>
            <a:ext cx="9905999" cy="495017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lka"/>
              </a:rPr>
              <a:t>On duty request app allows students to easily message their OD request  anywhere and anytime. Students are also able to ask staff/ hod for On duty permission using Smartphone.</a:t>
            </a:r>
          </a:p>
          <a:p>
            <a:r>
              <a:rPr lang="en-US" sz="2800" dirty="0">
                <a:latin typeface="Silka"/>
              </a:rPr>
              <a:t>This Onduty permission can be related Symposium,Workshops, Competitions, Exams, Volunteer services etc</a:t>
            </a:r>
          </a:p>
          <a:p>
            <a:r>
              <a:rPr lang="en-US" sz="2800" dirty="0">
                <a:latin typeface="Silka"/>
              </a:rPr>
              <a:t>This app helps both the hod and students to easily manage the OD permission process.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06D2E-FD42-434B-878D-EBCA36E2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70" y="4998708"/>
            <a:ext cx="3192747" cy="1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638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Rockwell" panose="02060603020205020403" pitchFamily="18" charset="0"/>
              </a:rPr>
              <a:t>Existing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E340D-F01A-49DA-9433-6FF7BD1A71EA}"/>
              </a:ext>
            </a:extLst>
          </p:cNvPr>
          <p:cNvSpPr txBox="1"/>
          <p:nvPr/>
        </p:nvSpPr>
        <p:spPr>
          <a:xfrm>
            <a:off x="731520" y="1588970"/>
            <a:ext cx="10558913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Silka"/>
              </a:rPr>
              <a:t>In the current system Od request is in the form of submitting letter to ask permission to Hod/staff.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Silka"/>
              </a:rPr>
              <a:t> This increase paper work and maintaining record is tedious.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Silka"/>
              </a:rPr>
              <a:t>This takes lot of time to grant approval or rejection for on duty permission by the Hod.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Silk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Silk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Silk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82" y="54151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Rockwell" panose="02060603020205020403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1" y="1748973"/>
            <a:ext cx="9905999" cy="4066997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The proposed system automates the existing system.</a:t>
            </a:r>
          </a:p>
          <a:p>
            <a:pPr lvl="1"/>
            <a:r>
              <a:rPr lang="en-US" sz="32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 It decreases the paper work and easier record maintenance by having a database.</a:t>
            </a:r>
          </a:p>
          <a:p>
            <a:pPr lvl="1"/>
            <a:r>
              <a:rPr lang="en-US" sz="32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The database maintains the information about the student detail and the reason for asking Od permission.</a:t>
            </a:r>
          </a:p>
          <a:p>
            <a:pPr lvl="1"/>
            <a:r>
              <a:rPr lang="en-US" sz="32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 It reduces the time and manual work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172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Rockwell" panose="02060603020205020403" pitchFamily="18" charset="0"/>
              </a:rPr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" y="1491916"/>
            <a:ext cx="10450646" cy="4908884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This application will allow Students who are far away from their working places to simply request for a OD .</a:t>
            </a:r>
          </a:p>
          <a:p>
            <a:pPr lvl="1"/>
            <a:r>
              <a:rPr lang="en-US" sz="28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The application will allow the administrators view Od permission requests .The application will enable the students save the time taken and in delivering the hardcopy Permission requests. </a:t>
            </a:r>
          </a:p>
          <a:p>
            <a:pPr lvl="1"/>
            <a:r>
              <a:rPr lang="en-US" sz="28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The system makes od approval very easy since the entire process is automated. 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03FD-4C17-493D-9754-02C8981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676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Rockwell" panose="02060603020205020403" pitchFamily="18" charset="0"/>
              </a:rPr>
              <a:t>TOOLS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283B-B16F-4938-9088-452C5451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8117"/>
            <a:ext cx="9905999" cy="40490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ilka"/>
              </a:rPr>
              <a:t>DEVELOPMENT TOOLS:ECLIPSE IDE,ANDRIOD ADT PLUGIN ADDITIONAL</a:t>
            </a:r>
          </a:p>
          <a:p>
            <a:r>
              <a:rPr lang="en-US" sz="3200" dirty="0">
                <a:latin typeface="Silka"/>
              </a:rPr>
              <a:t>LIBRARIES/PLATFORM:ANDROID SDK 5.0.1</a:t>
            </a:r>
          </a:p>
        </p:txBody>
      </p:sp>
    </p:spTree>
    <p:extLst>
      <p:ext uri="{BB962C8B-B14F-4D97-AF65-F5344CB8AC3E}">
        <p14:creationId xmlns:p14="http://schemas.microsoft.com/office/powerpoint/2010/main" val="3886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78" y="618518"/>
            <a:ext cx="10306266" cy="1268034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78" y="1790299"/>
            <a:ext cx="9905999" cy="3904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32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This application is useful for the college to view the requests of the students handling by the hod /staffs.</a:t>
            </a:r>
          </a:p>
          <a:p>
            <a:pPr lvl="0"/>
            <a:r>
              <a:rPr lang="en-US" sz="32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The hod / staff may accept or reject the request.</a:t>
            </a:r>
          </a:p>
          <a:p>
            <a:pPr lvl="0"/>
            <a:r>
              <a:rPr lang="en-US" sz="3200" dirty="0">
                <a:latin typeface="Silka"/>
                <a:ea typeface="Tahoma" panose="020B0604030504040204" pitchFamily="34" charset="0"/>
                <a:cs typeface="Tahoma" panose="020B0604030504040204" pitchFamily="34" charset="0"/>
              </a:rPr>
              <a:t>Thus this system maintains the work which is done physically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97</TotalTime>
  <Words>363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Od request app</vt:lpstr>
      <vt:lpstr>Mob app dev</vt:lpstr>
      <vt:lpstr>Problem statement</vt:lpstr>
      <vt:lpstr>Existing system</vt:lpstr>
      <vt:lpstr>PROPosed system</vt:lpstr>
      <vt:lpstr>SIGNIFICANCE</vt:lpstr>
      <vt:lpstr>TOOLS NEEDED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 request app</dc:title>
  <dc:creator>sakthi arumugaraj</dc:creator>
  <cp:lastModifiedBy>sakthi arumugaraj</cp:lastModifiedBy>
  <cp:revision>6</cp:revision>
  <dcterms:created xsi:type="dcterms:W3CDTF">2022-04-12T15:13:23Z</dcterms:created>
  <dcterms:modified xsi:type="dcterms:W3CDTF">2022-04-29T07:47:46Z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