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2CC08B-66DF-45A7-A807-E920C4AA9C02}">
  <a:tblStyle styleId="{E92CC08B-66DF-45A7-A807-E920C4AA9C02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c9fbfd7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2ac9fbfd7f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c9fbfd7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2ac9fbfd7f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c9fbfd7f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ac9fbfd7f4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c9fbfd7f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ac9fbfd7f4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526a7d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6526a7d03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c9fbfd7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ac9fbfd7f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c9fbfd7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2ac9fbfd7f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c9fbfd7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ac9fbfd7f4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c9fbfd7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2ac9fbfd7f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788158" y="99179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524000" y="2494981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None/>
              <a:defRPr b="1" sz="1500">
                <a:solidFill>
                  <a:srgbClr val="17365D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09600" y="857251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Verdana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44526" y="228600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895600" y="205978"/>
            <a:ext cx="57912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AMMU\Desktop\Border.png"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8907" y="104906"/>
            <a:ext cx="7265095" cy="52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Verdana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Verdana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 rot="5400000">
            <a:off x="2752726" y="-1285875"/>
            <a:ext cx="3714748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 b="1" i="0" sz="21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9600" y="857251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609600" y="685800"/>
            <a:ext cx="8001000" cy="0"/>
          </a:xfrm>
          <a:prstGeom prst="straightConnector1">
            <a:avLst/>
          </a:prstGeom>
          <a:noFill/>
          <a:ln cap="flat" cmpd="thickThin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18045" l="0" r="0" t="0"/>
          <a:stretch/>
        </p:blipFill>
        <p:spPr>
          <a:xfrm>
            <a:off x="0" y="4493525"/>
            <a:ext cx="9144000" cy="649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18.jpg"/><Relationship Id="rId13" Type="http://schemas.openxmlformats.org/officeDocument/2006/relationships/image" Target="../media/image22.jpg"/><Relationship Id="rId12" Type="http://schemas.openxmlformats.org/officeDocument/2006/relationships/image" Target="../media/image16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20.jpg"/><Relationship Id="rId9" Type="http://schemas.openxmlformats.org/officeDocument/2006/relationships/image" Target="../media/image13.jpg"/><Relationship Id="rId15" Type="http://schemas.openxmlformats.org/officeDocument/2006/relationships/image" Target="../media/image27.jpg"/><Relationship Id="rId14" Type="http://schemas.openxmlformats.org/officeDocument/2006/relationships/image" Target="../media/image23.jpg"/><Relationship Id="rId16" Type="http://schemas.openxmlformats.org/officeDocument/2006/relationships/image" Target="../media/image8.png"/><Relationship Id="rId5" Type="http://schemas.openxmlformats.org/officeDocument/2006/relationships/image" Target="../media/image31.jpg"/><Relationship Id="rId6" Type="http://schemas.openxmlformats.org/officeDocument/2006/relationships/image" Target="../media/image19.jpg"/><Relationship Id="rId7" Type="http://schemas.openxmlformats.org/officeDocument/2006/relationships/image" Target="../media/image15.jpg"/><Relationship Id="rId8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Relationship Id="rId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592852" y="801826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PROJECT TITLE – BizzLink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592852" y="2041467"/>
            <a:ext cx="2977946" cy="4141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Batch Number: 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473178" y="24556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{E92CC08B-66DF-45A7-A807-E920C4AA9C02}</a:tableStyleId>
              </a:tblPr>
              <a:tblGrid>
                <a:gridCol w="1563750"/>
                <a:gridCol w="2500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20201CSD0167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Tarun C Reddy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20201CSD0169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Nikhil Nagaraja Char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20201CSD0193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Tanushree Mahato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20201CSD0143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Syed Mohammad Azim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20201CSD0132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Mohammad Sufiyan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5"/>
          <p:cNvSpPr txBox="1"/>
          <p:nvPr/>
        </p:nvSpPr>
        <p:spPr>
          <a:xfrm>
            <a:off x="4841096" y="2455605"/>
            <a:ext cx="4135719" cy="18251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Under the Supervision of,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Ms. Shaik Salma Begum </a:t>
            </a:r>
            <a:endParaRPr b="1" i="0" sz="1300" u="none" cap="none" strike="noStrike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Professor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School of Computer Science &amp; Engineering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Presidency University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990079" y="183267"/>
            <a:ext cx="2977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" sz="15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PIP104 University Project-II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lang="en" sz="150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Final </a:t>
            </a:r>
            <a:r>
              <a:rPr b="1" i="0" lang="en" sz="15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Review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550" y="938951"/>
            <a:ext cx="1294825" cy="13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Overview of Algorithms used - Frontend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163425" y="769125"/>
            <a:ext cx="2935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Page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Define a Flutter StatefulWidget named RegisterPage with various TextEditingController variables.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Implement a form with text input fields for user registration information.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Validate user inputs and display error messages if needed.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Create a Service class with a method (saveUser) to make an HTTP post request to register a user.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Handle the registration response, save the user ID if successful, and navigate to the home page.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Implement UI interactions, such as showing a loading button during registration.</a:t>
            </a:r>
            <a:b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3033900" y="76912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Message Page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Create a FollowerPage that displays a list of followers.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Use ListTile for each follower with profile information.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Navigate to the follower's profile page on tap.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Implement a BottomNavigationBar for navigation.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Handle navigation logic for Home, Search, Plus, and Notification.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Update the import statement for UserProfilePage.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5996300" y="769125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 Page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Define the 'PostDisplayPage' class with necessary parameters for displaying a post.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Implement a stateful widget for 'PostDisplayPage' with functions to load user ID, fetch comments, toggle like, post comments, and delete comments.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Build the UI structure with an app bar, user information, post image, like and comment buttons, and a comments section.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Implement logic to handle like button clicks, navigate to the user profile on username tap, and navigate to the direct message page on the message button tap.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Display the post details, including the username, caption, image, like count, and comments.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Use a bottom navigation bar for navigating between different sections of the app (Home, Search, Plus, Notification).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163425" y="305297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HomePage widget displaying user posts.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Fetch posts from the server using HTTP requests.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Like button functionality with HTTP requests.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User profile and post details navigation.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BottomNavigationBar for navigation.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Actions for message, profile, and post details.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762000" y="775525"/>
            <a:ext cx="7620000" cy="38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3033900" y="2129275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Page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Define a StatefulWidget named SearchPage.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Initialize necessary variables and lists for user data and selected category.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Implement initState() to load user ID and initial user data.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Create UI elements including a dropdown for category filtering, a search bar, and a GridView for displaying users.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Implement asynchronous functions to load user data based on selected category and to handle user ID loading.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Build the main Scaffold with an AppBar, a filter dropdown, a search bar, a horizontal list, and a GridView of user cards.</a:t>
            </a:r>
            <a:b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800"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Overview of Algorithms used - Backend</a:t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225" y="775525"/>
            <a:ext cx="2814774" cy="38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/>
        </p:nvSpPr>
        <p:spPr>
          <a:xfrm>
            <a:off x="609600" y="652075"/>
            <a:ext cx="56619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endParaRPr b="1"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Initialize Express application, configure middleware (body-parser, cors), and set up database connection.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Define routes for user-related operations (register, login, profile, update, followers, following, etc.).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Implement registration route (/user/register) to check for duplicate usernames, emails, and mobile numbers before inserting a new user into the database.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Create a login route (/user/login) to authenticate users based on mobile number and password.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Implement routes for user profile manipulation (/user/profile/:userId, /user/update/:userId).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Define routes for handling followers and following relationships (/user/followers/:userId, /user/following/:userId).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Implement routes to retrieve and display follower/following lists for a specific user or user profile.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Create routes for posting and loading posts (/user/post, /user/loadposts/:userId).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Implement a route to toggle like status on a post (/user/toggleLike/:postId).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Create routes to load and display user posts (/user/loaduserposts/:username, /user/loadcurrentuserposts/:userId).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Implement routes for checking if a user is following another (/user/checkfollowing/:currentUserId).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Define routes for following and unfollowing users (/user/followuser/:currentUserId, /user/unfollowuser/:currentUserId).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Implement routes for handling direct messages (/user/recentmessages/:userId, /user/loadmessages/:userId/:receiverId, /user/sendmessage).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Create routes for user search and displaying search results (/user/loadsearchpageusers/:userId).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 Implement routes for checking email existence (/user/checkEmail/:email).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 Define routes for loading notifications and handling notification-related operations (/user/loadnotifications/:userId).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 Implement routes for loading and handling comments on posts (/user/loadcomments/:postId, /user/postcomment, /user/deletecomment/:commentId).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18. Export the defined routes for use in the main application file.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19. Run the Express application, listen on a specified port and IP address.</a:t>
            </a:r>
            <a:br>
              <a:rPr b="1"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750"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Project Timeline - Gantt Chart</a:t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609600" y="817200"/>
            <a:ext cx="750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234" name="Google Shape;234;p36"/>
          <p:cNvPicPr preferRelativeResize="0"/>
          <p:nvPr/>
        </p:nvPicPr>
        <p:blipFill rotWithShape="1">
          <a:blip r:embed="rId3">
            <a:alphaModFix/>
          </a:blip>
          <a:srcRect b="0" l="0" r="0" t="13666"/>
          <a:stretch/>
        </p:blipFill>
        <p:spPr>
          <a:xfrm>
            <a:off x="1031900" y="817200"/>
            <a:ext cx="7079801" cy="36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Result Snippets</a:t>
            </a:r>
            <a:endParaRPr/>
          </a:p>
        </p:txBody>
      </p:sp>
      <p:grpSp>
        <p:nvGrpSpPr>
          <p:cNvPr id="241" name="Google Shape;241;p37"/>
          <p:cNvGrpSpPr/>
          <p:nvPr/>
        </p:nvGrpSpPr>
        <p:grpSpPr>
          <a:xfrm>
            <a:off x="624966" y="840755"/>
            <a:ext cx="8000860" cy="3655292"/>
            <a:chOff x="388900" y="811924"/>
            <a:chExt cx="6238001" cy="3377026"/>
          </a:xfrm>
        </p:grpSpPr>
        <p:pic>
          <p:nvPicPr>
            <p:cNvPr id="242" name="Google Shape;24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1850" y="811925"/>
              <a:ext cx="765051" cy="146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7225" y="2489775"/>
              <a:ext cx="794299" cy="1658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900" y="811925"/>
              <a:ext cx="794300" cy="146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97550" y="2482875"/>
              <a:ext cx="794300" cy="1706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167825" y="811925"/>
              <a:ext cx="765049" cy="146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3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52600" y="811925"/>
              <a:ext cx="794300" cy="146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3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025751" y="811925"/>
              <a:ext cx="692495" cy="146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3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293501" y="2489775"/>
              <a:ext cx="794300" cy="1669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3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025750" y="2482875"/>
              <a:ext cx="879632" cy="162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88903" y="2489775"/>
              <a:ext cx="794305" cy="1692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3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293500" y="811924"/>
              <a:ext cx="765050" cy="146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3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056775" y="811925"/>
              <a:ext cx="765050" cy="1469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3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167825" y="2505300"/>
              <a:ext cx="765049" cy="16276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5" name="Google Shape;255;p3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346638" y="714300"/>
            <a:ext cx="8526925" cy="37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98100" y="857250"/>
            <a:ext cx="68253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Success: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BizzLink project has achieved its goals of creating a dynamic, professional networking platform for entrepreneurs and business owners.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on Professional Connectivity: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BizzLink has successfully contributed to fostering meaningful connections, collaborations, and partnerships within the professional community.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 and Adaptability: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project's use of cutting-edge technologies, responsive design, and adaptability to ongoing trends showcases a commitment to innovation.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User-Centric Design: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user-centric design and continuous feedback loop have been instrumental in optimizing the overall user experience.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Expansion and Enhancements: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is designed with scalability in mind, leaving room for future expansion and enhancements to meet the evolving needs of users.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Strategic Business Tool: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BizzLink is positioned as a strategic tool for professionals, providing not just a networking platform but a catalyst for business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Future Scopes</a:t>
            </a: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609600" y="870900"/>
            <a:ext cx="52485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Global Expansion: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Explore the possibility of expanding the platform to cater to a global audience of entrepreneurs and businesses.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Advanced Filters: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Implement more advanced filters for users to narrow down search results based on specific criteria like industry, skills, etc.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Business Analytics: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Integrate analytics tools to provide users with insights into their posts' performance and audience engagement.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Collaboration Features: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Incorporate features that facilitate collaboration between businesses, such as joint ventures, partnerships, or shared projects.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Including</a:t>
            </a: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 more Features: 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Have an updates tab at the top where users can post instant update which can viewed by others to know more about what’s happening.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925" y="813975"/>
            <a:ext cx="3291675" cy="39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609600" y="793575"/>
            <a:ext cx="49119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Social Media Platforms</a:t>
            </a:r>
            <a:endParaRPr b="1"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Feller, J., &amp; Fitzgerald, B. (2009). Online social networking sites: A look at the evolution of MySpace and the emergence of Facebook and LinkedIn. Computers in Human Behavior, 25(3), 449-458.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App Design and Functionality</a:t>
            </a:r>
            <a:endParaRPr b="1"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Shneiderman, B. (2020). Designing the User Interface: Strategies for Effective Human-Computer Interaction (6th ed.). Taylor &amp; Francis.</a:t>
            </a:r>
            <a:endParaRPr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Trends in Business Networking and Collaboration</a:t>
            </a:r>
            <a:endParaRPr b="1"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Schwab, K. (2017). The Fourth Industrial Revolution. Currency.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References</a:t>
            </a:r>
            <a:endParaRPr b="1"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Barabási, A.-L. (2016). Network Science. Cambridge University Press.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40"/>
          <p:cNvPicPr preferRelativeResize="0"/>
          <p:nvPr/>
        </p:nvPicPr>
        <p:blipFill rotWithShape="1">
          <a:blip r:embed="rId3">
            <a:alphaModFix/>
          </a:blip>
          <a:srcRect b="12595" l="0" r="0" t="0"/>
          <a:stretch/>
        </p:blipFill>
        <p:spPr>
          <a:xfrm>
            <a:off x="5673900" y="900524"/>
            <a:ext cx="3317700" cy="35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50" y="813975"/>
            <a:ext cx="7992101" cy="33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571500" y="757675"/>
            <a:ext cx="80010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Innovative Networking Platform: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Connects entrepreneurs for collaboration and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profiles ensure visibility in a dynamic professional network.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Cutting-edge Technology Stack: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 for a cross-platform, sleek mobile experience.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Node.js, Express.js, MySQL for a secure and efficient backend.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for rapid image storage.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Engaging User Experience: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Trend-focused design for modern business.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messaging, post interactions, and targeted user exploration.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Adaptable to Trends: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Aligned with ongoing business and entrepreneurship trends.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 for evolving professional needs.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Growth Catalyst: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Facilitates connections and collaborations, driving business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profiles encourage visibility for potential partnerships.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and Scalable: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Emphasis on secure user authentication.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architecture for growth and increasing user base.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Future-ready and Iterative: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Ongoing user feedback loop for continuous improvements.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Planned enhancements for evolving business and tech landscapes.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987001" y="1615075"/>
            <a:ext cx="3749200" cy="25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27300" y="770700"/>
            <a:ext cx="58731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professional social media mobile application called BizzLink.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Aimed at entrepreneurs and business owners for enhanced collaboration and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Purpose: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Facilitating meaningful connections within the professional community.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a platform for networking, collaboration, and business enhancement.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Foundation: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Utilized cutting-edge technologies: Flutter, Node.js, Express.js, MySQL, and Firebase.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Ensured a seamless, secure, and efficient experience for users.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Accounts Approach: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Opted for public profiles to maximize visibility and accessibility.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dynamic network of professionals across various industries.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User-Centric Design: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Prioritized a professional user interface and experience.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Tailored features to align with the latest trends in business and entrepreneurship.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Engagement and Collaboration Focus: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Emphasis on features like direct messaging, post interactions, and user exploration.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Enabling users to connect, collaborate, and foster business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54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550" y="1102425"/>
            <a:ext cx="2958976" cy="33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09600" y="809752"/>
            <a:ext cx="80010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Drawback: 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LinkedIn is a professional networking platform, it may not be specifically tailored for business service listings and collaborations.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app could provide a dedicated space for businesses to list their services and easily find potential collaborators within their industry. It could also facilitate seamless communication and project management.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118"/>
              <a:buNone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 Groups: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Drawback: 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Facebook groups can foster discussions, they may lack dedicated features for business service listings and may not provide a professional environment for collaboration.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app could offer a more structured and business-oriented environment, with features for listing services, searching for potential partners, and facilitating collaboration. It could also include tools for project management and secure communication.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118"/>
              <a:buNone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B2B Marketplaces (e.g., Alibaba):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Drawback: 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B2B marketplaces often focus on product sales and may not offer a space for detailed service listings or nuanced collaborations.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app could cater specifically to service-oriented businesses, allowing them to detail their offerings comprehensively. Additionally, it could provide features for finding complementary services and forming partnerships.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75" y="809750"/>
            <a:ext cx="237125" cy="2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63" y="1833238"/>
            <a:ext cx="237125" cy="2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600" y="2995500"/>
            <a:ext cx="378076" cy="30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571500" y="216303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Proposed Systems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134725" y="972500"/>
            <a:ext cx="68961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124975" y="829700"/>
            <a:ext cx="81945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and Goals: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BizzLink aims to be a premier networking platform for entrepreneurs, fostering collaboration and business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Connect entrepreneurs globally, provide a platform for showcasing services, and enhance professional networking.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Audience and Needs: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Audience: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Entrepreneurs and business owners.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Needs: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Efficient networking, professional service showcasing, streamlined communication.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for Technologies: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 for a consistent cross-platform UI.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and Express.js for a scalable and fast backend.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for structured data storage.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for seamless image handling.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to Functionality: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 ensures responsive UI.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enables real-time communication.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ensures data integrity.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facilitates quick image storage.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Proposed Systems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575" y="972500"/>
            <a:ext cx="3685024" cy="34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67275" y="778725"/>
            <a:ext cx="82521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User-Centric Design: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interviews, surveys, and personas guided design decisions.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design based on user feedback and usability testing.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User Needs: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pain points: inefficient networking and communication.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Explored preferences for intuitive navigation and appealing design.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for Initial Release: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Profiles: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Highlighting professional backgrounds.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Messaging: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Real-time communication for collaboration.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Page: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Discover and connect with potential collaborators.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for Feature Selection: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Profiles enhance credibility.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messaging streamlines collaboration.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page promotes networking.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Public Profiles: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Facilitates easy discovery of services and businesses.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Encourages connections through transparent networking.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System and Software Requirements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609600" y="764975"/>
            <a:ext cx="34314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Requirements:</a:t>
            </a:r>
            <a:endParaRPr b="1"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</a:t>
            </a:r>
            <a:endParaRPr b="1"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BizzLink is compatible with iOS and Android operating systems.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should have a minimum version of iOS 12 or Android 8.0 for optimal performance.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Specifications:</a:t>
            </a:r>
            <a:endParaRPr b="1"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requires a smartphone with at least 2GB of RAM for smooth functioning.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screen resolution for an optimal user experience.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Connectivity:</a:t>
            </a:r>
            <a:endParaRPr b="1"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BizzLink relies on a stable internet connection for real-time updates and messaging.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minimum bandwidth of 3G is recommended for seamless functionality.</a:t>
            </a:r>
            <a:endParaRPr b="1"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926150" y="1028700"/>
            <a:ext cx="7133600" cy="34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4041000" y="695225"/>
            <a:ext cx="47739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Framework: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BizzLink utilizes Flutter, a cross-platform UI toolkit, for the frontend.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need to have the latest version of the BizzLink mobile application installed.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Framework: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is powered by Node.js and Express.js for robust server-side logic.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additional software requirements for end-users.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is employed for data storage and retrieval.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direct user interaction with the database is required.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Storage: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is used for efficient storage of images.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need not interact with Firebase directly; it's seamlessly integrated into the app.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Unified Modelling Language (UML) Diagrams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0" l="0" r="0" t="4816"/>
          <a:stretch/>
        </p:blipFill>
        <p:spPr>
          <a:xfrm>
            <a:off x="263500" y="1151900"/>
            <a:ext cx="3893100" cy="32015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263438" y="751700"/>
            <a:ext cx="3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4">
            <a:alphaModFix/>
          </a:blip>
          <a:srcRect b="0" l="3943" r="4556" t="0"/>
          <a:stretch/>
        </p:blipFill>
        <p:spPr>
          <a:xfrm>
            <a:off x="4493650" y="1151900"/>
            <a:ext cx="4278224" cy="15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5">
            <a:alphaModFix/>
          </a:blip>
          <a:srcRect b="0" l="3739" r="3702" t="0"/>
          <a:stretch/>
        </p:blipFill>
        <p:spPr>
          <a:xfrm>
            <a:off x="4493650" y="3036250"/>
            <a:ext cx="4278226" cy="15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5132763" y="751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Post Activity Diagram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893827" y="2636050"/>
            <a:ext cx="3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Journey State Machine Diagram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388" y="733400"/>
            <a:ext cx="6347425" cy="38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