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18FCC6-9191-45DB-991F-72F5888B5E13}">
  <a:tblStyle styleId="{A818FCC6-9191-45DB-991F-72F5888B5E13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c9fbfd7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ac9fbfd7f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c9fbfd7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ac9fbfd7f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c9fbfd7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ac9fbfd7f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26a7d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6526a7d0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c9fbfd7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ac9fbfd7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c9fbfd7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ac9fbfd7f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c9fbfd7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ac9fbfd7f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c9fbfd7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ac9fbfd7f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88158" y="99179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249498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  <a:defRPr b="1" sz="15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Verdana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44526" y="228600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95600" y="205978"/>
            <a:ext cx="57912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AMMU\Desktop\Border.png"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907" y="104906"/>
            <a:ext cx="7265095" cy="5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752726" y="-1285875"/>
            <a:ext cx="3714748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 b="1" i="0" sz="21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09600" y="685800"/>
            <a:ext cx="8001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4493525"/>
            <a:ext cx="9144000" cy="649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jpg"/><Relationship Id="rId13" Type="http://schemas.openxmlformats.org/officeDocument/2006/relationships/image" Target="../media/image25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9.jpg"/><Relationship Id="rId9" Type="http://schemas.openxmlformats.org/officeDocument/2006/relationships/image" Target="../media/image8.jpg"/><Relationship Id="rId15" Type="http://schemas.openxmlformats.org/officeDocument/2006/relationships/image" Target="../media/image14.jpg"/><Relationship Id="rId14" Type="http://schemas.openxmlformats.org/officeDocument/2006/relationships/image" Target="../media/image11.jpg"/><Relationship Id="rId16" Type="http://schemas.openxmlformats.org/officeDocument/2006/relationships/image" Target="../media/image5.png"/><Relationship Id="rId5" Type="http://schemas.openxmlformats.org/officeDocument/2006/relationships/image" Target="../media/image20.jpg"/><Relationship Id="rId6" Type="http://schemas.openxmlformats.org/officeDocument/2006/relationships/image" Target="../media/image10.jpg"/><Relationship Id="rId7" Type="http://schemas.openxmlformats.org/officeDocument/2006/relationships/image" Target="../media/image15.jpg"/><Relationship Id="rId8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592852" y="801826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PROJECT TITLE – BizzLink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592852" y="2041467"/>
            <a:ext cx="2977946" cy="4141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Batch Number: 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73178" y="2455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{A818FCC6-9191-45DB-991F-72F5888B5E13}</a:tableStyleId>
              </a:tblPr>
              <a:tblGrid>
                <a:gridCol w="1563750"/>
                <a:gridCol w="2500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20201CSD0167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Tarun C Reddy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20201CSD0169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Nikhil Nagaraja Char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20201CSD0193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Tanushree Mahato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20201CSD0143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Syed Mohammad Azim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20201CSD0132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Mohammad Sufiyan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4841096" y="2455605"/>
            <a:ext cx="4135719" cy="1825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Under the Supervision of,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Ms. Shaik Salma Begum </a:t>
            </a:r>
            <a:endParaRPr b="1" i="0" sz="13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Professor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&amp; Engineering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b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3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i="0" lang="en" sz="13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nd Ms. Srabana Pram</a:t>
            </a:r>
            <a:r>
              <a:rPr b="1" lang="en" sz="13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anik as our Reviewer.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90079" y="183267"/>
            <a:ext cx="2977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PIP104 University Project-II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lang="en" sz="15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Final </a:t>
            </a:r>
            <a:r>
              <a:rPr b="1" i="0" lang="en" sz="15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50" y="938951"/>
            <a:ext cx="1294825" cy="1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Overview of Algorithms used - Frontend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68225" y="769125"/>
            <a:ext cx="3550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Page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Define a Flutter StatefulWidget named RegisterPage with various TextEditingController variables.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Implement a form with text input fields for user registration information.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Validate user inputs and display error messages if needed.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 Service class with a method (saveUser) to make an HTTP post request to register a user.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Handle the registration response, save the user ID if successful, and navigate to the home page.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Implement UI interactions, such as showing a loading button during registration.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4512900" y="769125"/>
            <a:ext cx="4293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Page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Define the 'PostDisplayPage' class with necessary parameters for displaying a post.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Implement a stateful widget for 'PostDisplayPage' with functions to load user ID, fetch comments, toggle like, post comments, and delete comments.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Build the UI structure with an app bar, user information, post image, like and comment buttons, and a comments section.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Implement logic to handle like button clicks, navigate to the user profile on username tap, and navigate to the direct message page on the message button tap.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Display the post details, including the username, caption, image, like count, and comments.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Use a bottom navigation bar for navigating between different sections of the app (Home, Search, Plus, Notification).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805800" y="644938"/>
            <a:ext cx="7620000" cy="38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Overview of Algorithms used - Backend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225" y="775525"/>
            <a:ext cx="2814774" cy="38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609600" y="775513"/>
            <a:ext cx="5661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b="1"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Initialize Express application, configure middleware (body-parser, cors), and set up database connection.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Define routes for user-related operations (register, login, profile, update, followers, following, etc.).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Implement registration route (/user/register) to check for duplicate usernames, emails, and mobile numbers before inserting a new user into the database.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 login route (/user/login) to authenticate users based on mobile number and password.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Implement routes for user profile manipulation (/user/profile/:userId, /user/update/:userId).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Define routes for handling followers and following relationships (/user/followers/:userId, /user/following/:userId).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Implement routes to retrieve and display follower/following lists for a specific user or user profile.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Create routes for posting and loading posts (/user/post, /user/loadposts/:userId).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Implement a route to toggle like status on a post (/user/toggleLike/:postId).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Create routes to load and display user posts (/user/loaduserposts/:username, /user/loadcurrentuserposts/:userId).</a:t>
            </a:r>
            <a:endParaRPr sz="105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Result Snippets</a:t>
            </a:r>
            <a:endParaRPr/>
          </a:p>
        </p:txBody>
      </p:sp>
      <p:grpSp>
        <p:nvGrpSpPr>
          <p:cNvPr id="227" name="Google Shape;227;p36"/>
          <p:cNvGrpSpPr/>
          <p:nvPr/>
        </p:nvGrpSpPr>
        <p:grpSpPr>
          <a:xfrm>
            <a:off x="624966" y="840755"/>
            <a:ext cx="8000860" cy="3655292"/>
            <a:chOff x="388900" y="811924"/>
            <a:chExt cx="6238001" cy="3377026"/>
          </a:xfrm>
        </p:grpSpPr>
        <p:pic>
          <p:nvPicPr>
            <p:cNvPr id="228" name="Google Shape;22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1850" y="811925"/>
              <a:ext cx="765051" cy="146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7225" y="2489775"/>
              <a:ext cx="794299" cy="1658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900" y="811925"/>
              <a:ext cx="794300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7550" y="2482875"/>
              <a:ext cx="794300" cy="170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67825" y="811925"/>
              <a:ext cx="765049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52600" y="811925"/>
              <a:ext cx="794300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25751" y="811925"/>
              <a:ext cx="692495" cy="146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293501" y="2489775"/>
              <a:ext cx="794300" cy="1669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025750" y="2482875"/>
              <a:ext cx="879632" cy="162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8903" y="2489775"/>
              <a:ext cx="794305" cy="1692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293500" y="811924"/>
              <a:ext cx="765050" cy="146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056775" y="811925"/>
              <a:ext cx="765050" cy="146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167825" y="2505300"/>
              <a:ext cx="765049" cy="1627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346638" y="714300"/>
            <a:ext cx="8526925" cy="37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98100" y="857250"/>
            <a:ext cx="68253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Success: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BizzLink project has achieved its goals of creating a dynamic, professional networking platform for entrepreneurs and business owners.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Professional Connectivity: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has successfully contributed to fostering meaningful connections, collaborations, and partnerships within the professional community.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and Adaptability: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project's use of cutting-edge technologies, responsive design, and adaptability to ongoing trends showcases a commitment to innovation.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user-centric design and continuous feedback loop have been instrumental in optimizing the overall user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Expansion and Enhancements: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designed with scalability in mind, leaving room for future expansion and enhancements to meet the evolving needs of 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Business Tool: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is positioned as a strategic tool for professionals, providing not just a networking platform but a catalyst for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Future Scopes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609600" y="870900"/>
            <a:ext cx="5248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Global Expansion: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Explore the possibility of expanding the platform to cater to a global audience of entrepreneurs and businesses.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Advanced Filters: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Implement more advanced filters for users to narrow down search results based on specific criteria like industry, skills, etc.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Business Analytics: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Integrate analytics tools to provide users with insights into their posts' performance and audience engagement.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Collaboration Features: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Incorporate features that facilitate collaboration between businesses, such as joint ventures, partnerships, or shared projects.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Including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 more Features: 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Have an updates tab at the top where users can post instant update which can viewed by others to know more about what’s happening.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925" y="813975"/>
            <a:ext cx="3291675" cy="39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609600" y="793575"/>
            <a:ext cx="49119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Social Media Platforms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Feller, J., &amp; Fitzgerald, B. (2009). Online social networking sites: A look at the evolution of MySpace and the emergence of Facebook and LinkedIn. Computers in Human Behavior, 25(3), 449-458.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 Design and Functionality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Shneiderman, B. (2020). Designing the User Interface: Strategies for Effective Human-Computer Interaction (6th ed.). Taylor &amp; Francis.</a:t>
            </a:r>
            <a:endParaRPr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Trends in Business Networking and Collaboration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Schwab, K. (2017). The Fourth Industrial Revolution. Currency.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References</a:t>
            </a:r>
            <a:endParaRPr b="1"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Barabási, A.-L. (2016). Network Science. Cambridge University Press.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12595" l="0" r="0" t="0"/>
          <a:stretch/>
        </p:blipFill>
        <p:spPr>
          <a:xfrm>
            <a:off x="5673900" y="900524"/>
            <a:ext cx="3317700" cy="3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0" y="813975"/>
            <a:ext cx="7992101" cy="3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71500" y="757675"/>
            <a:ext cx="80010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Innovative Networking Platform: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entrepreneurs for collaboration and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profiles ensure visibility in a dynamic professional network.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Cutting-edge Technology Stack: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for a cross-platform, sleek mobile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Node.js, Express.js, MySQL for a secure and efficient backend.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for rapid image storage.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 User Experience: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Trend-focused design for modern business.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messaging, post interactions, and targeted user exploration.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Adaptable to Trends: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Aligned with ongoing business and entrepreneurship trends.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 for evolving professional needs.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Growth Catalyst: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connections and collaborations, driving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profiles encourage visibility for potential partnerships.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Scalable: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secure user authentication.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architecture for growth and increasing user base.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Future-ready and Iterative: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user feedback loop for continuous improvements.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 enhancements for evolving business and tech landscapes.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87001" y="1615075"/>
            <a:ext cx="3749200" cy="25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27300" y="770700"/>
            <a:ext cx="58731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professional social media mobile application called BizzLink.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Aimed at entrepreneurs and business owners for enhanced collaboration and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Purpose: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Facilitating meaningful connections within the professional community.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platform for networking, collaboration, and business enhancement.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Foundation: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cutting-edge technologies: Flutter, Node.js, Express.js, MySQL, and Firebase.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a seamless, secure, and efficient experience for 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Accounts Approach: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Opted for public profiles to maximize visibility and accessibility.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dynamic network of professionals across various industries.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Prioritized a professional user interface and experience.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Tailored features to align with the latest trends in business and entrepreneurship.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 and Collaboration Focus: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features like direct messaging, post interactions, and user exploration.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 users to connect, collaborate, and foster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54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50" y="1102425"/>
            <a:ext cx="2958976" cy="33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09600" y="809752"/>
            <a:ext cx="80010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Feller, J., &amp; Fitzgerald, B. (2009) - Online Social Networking Sites: A Look at the Evolution of MySpace and the Emergence of Facebook and LinkedIn (2009)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Leimeister, J. M., &amp; Böhm, M. (2014). Collaborative entrepreneurship in online communities: A typology of collaborative behaviors. Journal of Business Venturing, 29(3), 306-325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Shneiderman - Designing the User Interface: Strategies for Effective Human-Computer Interaction (6th ed.)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Holtzblatt and Wendell's (2012) work, "Rapid Contextual Design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Emily Johnson - "Enhancing B2B Communication through Digital Platforms" (2018, International Journal of Business Collaboration, 15(2), 212-228)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Michael Harris - "Data-Driven Decision Making: A Business Imperative" (2020, Enterprise Trends) Michael Harris's seminal work, "Data-Driven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Samantha Turner - "Strategic Partnerships in the Digital Era: A Business Insight" (2019, Corporate Vision) Samantha Turner's insightful publication, "Strategic Partnerships in the Digital Era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John Smith - "Digital Transformation in B2B: Navigating the New Frontier" (2018, Business Press) John Smith's seminal work, "Digital Transformation in B2B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571500" y="216303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Proposed Systems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134725" y="972500"/>
            <a:ext cx="68961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24975" y="829700"/>
            <a:ext cx="81945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and Goals: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BizzLink aims to be a premier networking platform for entrepreneurs, fostering collaboration and business growth.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 entrepreneurs globally, provide a platform for showcasing services, and enhance professional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 and Needs: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Entrepreneurs and business owners.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 networking, professional service showcasing, streamlined communication.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Technologies: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for a consistent cross-platform UI.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and Express.js for a scalable and fast backend.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for structured data storage.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for seamless image handling.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Functionality: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ensures responsive UI.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enables real-time communication.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ensures data integrity.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facilitates quick image storage.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254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Proposed Systems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75" y="972500"/>
            <a:ext cx="3685024" cy="3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67275" y="778725"/>
            <a:ext cx="82521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interviews, surveys, and personas guided design decisions.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design based on user feedback and usability testing.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User Needs: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pain points: inefficient networking and communication.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preferences for intuitive navigation and appealing design.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for Initial Release: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Profiles: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Highlighting professional backgrounds.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communication for collaboration.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i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Page:</a:t>
            </a: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Discover and connect with potential collaborators.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Feature Selection: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Profiles enhance credibility.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messaging streamlines collaboration.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page promotes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Public Profiles: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easy discovery of services and businesses.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connections through transparent networking.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System and Software Requirements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09600" y="764975"/>
            <a:ext cx="3431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is compatible with iOS and Android operating systems.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should have a minimum version of iOS 12 or Android 8.0 for optimal performance.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Specifications: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requires a smartphone with at least 2GB of RAM for smooth functioning.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screen resolution for an optimal user experience.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Connectivity: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relies on a stable internet connection for real-time updates and messaging.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minimum bandwidth of 3G is recommended for seamless functionality.</a:t>
            </a:r>
            <a:endParaRPr b="1"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926150" y="1028700"/>
            <a:ext cx="7133600" cy="34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4041000" y="695225"/>
            <a:ext cx="47739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Framework: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BizzLink utilizes Flutter, a cross-platform UI toolkit, for the frontend.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to have the latest version of the BizzLink mobile application installed.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Framework: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is powered by Node.js and Express.js for robust server-side logic.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additional software requirements for end-users.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is employed for data storage and retrieval.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direct user interaction with the database is required.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Storage:</a:t>
            </a:r>
            <a:endParaRPr b="1"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is used for efficient storage of images.</a:t>
            </a:r>
            <a:endParaRPr sz="1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not interact with Firebase directly; it's seamlessly integrated into the app.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Unified Modelling Language (UML) Diagrams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263438" y="751700"/>
            <a:ext cx="3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3943" r="4556" t="0"/>
          <a:stretch/>
        </p:blipFill>
        <p:spPr>
          <a:xfrm>
            <a:off x="4493650" y="1151900"/>
            <a:ext cx="4278224" cy="15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3739" r="3702" t="0"/>
          <a:stretch/>
        </p:blipFill>
        <p:spPr>
          <a:xfrm>
            <a:off x="4493650" y="3036250"/>
            <a:ext cx="4278226" cy="15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132763" y="75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Post Activity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893827" y="2636050"/>
            <a:ext cx="3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Journey State Machine Diagram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304300"/>
            <a:ext cx="4188852" cy="315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609600" y="205978"/>
            <a:ext cx="800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875" y="125413"/>
            <a:ext cx="521535" cy="5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450" y="820625"/>
            <a:ext cx="5713100" cy="3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