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5"/>
  </p:notesMasterIdLst>
  <p:sldIdLst>
    <p:sldId id="256" r:id="rId3"/>
    <p:sldId id="280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81" r:id="rId12"/>
    <p:sldId id="27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79" r:id="rId2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96" y="8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B5D31-C4D7-44DC-89C2-B6603A57995D}" type="datetimeFigureOut">
              <a:rPr lang="ko-KR" altLang="en-US" smtClean="0"/>
              <a:t>2022-05-23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539E9F-EAEC-42DF-AD69-8A57A5FCD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539E9F-EAEC-42DF-AD69-8A57A5FCD06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45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6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82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95.png"/><Relationship Id="rId15" Type="http://schemas.openxmlformats.org/officeDocument/2006/relationships/image" Target="../media/image91.png"/><Relationship Id="rId10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Relationship Id="rId1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7.png"/><Relationship Id="rId21" Type="http://schemas.openxmlformats.org/officeDocument/2006/relationships/image" Target="../media/image114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117.png"/><Relationship Id="rId5" Type="http://schemas.openxmlformats.org/officeDocument/2006/relationships/image" Target="../media/image98.png"/><Relationship Id="rId15" Type="http://schemas.openxmlformats.org/officeDocument/2006/relationships/image" Target="../media/image108.png"/><Relationship Id="rId23" Type="http://schemas.openxmlformats.org/officeDocument/2006/relationships/image" Target="../media/image116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70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Relationship Id="rId22" Type="http://schemas.openxmlformats.org/officeDocument/2006/relationships/image" Target="../media/image1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26" Type="http://schemas.openxmlformats.org/officeDocument/2006/relationships/image" Target="../media/image140.png"/><Relationship Id="rId3" Type="http://schemas.openxmlformats.org/officeDocument/2006/relationships/image" Target="../media/image119.png"/><Relationship Id="rId21" Type="http://schemas.openxmlformats.org/officeDocument/2006/relationships/image" Target="../media/image135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5" Type="http://schemas.openxmlformats.org/officeDocument/2006/relationships/image" Target="../media/image139.png"/><Relationship Id="rId2" Type="http://schemas.openxmlformats.org/officeDocument/2006/relationships/image" Target="../media/image118.png"/><Relationship Id="rId16" Type="http://schemas.openxmlformats.org/officeDocument/2006/relationships/image" Target="../media/image130.png"/><Relationship Id="rId20" Type="http://schemas.openxmlformats.org/officeDocument/2006/relationships/image" Target="../media/image134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24" Type="http://schemas.openxmlformats.org/officeDocument/2006/relationships/image" Target="../media/image138.png"/><Relationship Id="rId5" Type="http://schemas.openxmlformats.org/officeDocument/2006/relationships/image" Target="../media/image5.png"/><Relationship Id="rId15" Type="http://schemas.openxmlformats.org/officeDocument/2006/relationships/image" Target="../media/image129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3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3.png"/><Relationship Id="rId7" Type="http://schemas.openxmlformats.org/officeDocument/2006/relationships/image" Target="../media/image148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0" Type="http://schemas.openxmlformats.org/officeDocument/2006/relationships/image" Target="../media/image151.png"/><Relationship Id="rId4" Type="http://schemas.openxmlformats.org/officeDocument/2006/relationships/image" Target="../media/image5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13" Type="http://schemas.openxmlformats.org/officeDocument/2006/relationships/image" Target="../media/image164.png"/><Relationship Id="rId3" Type="http://schemas.openxmlformats.org/officeDocument/2006/relationships/image" Target="../media/image3.png"/><Relationship Id="rId7" Type="http://schemas.openxmlformats.org/officeDocument/2006/relationships/image" Target="../media/image158.png"/><Relationship Id="rId12" Type="http://schemas.openxmlformats.org/officeDocument/2006/relationships/image" Target="../media/image163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7.png"/><Relationship Id="rId11" Type="http://schemas.openxmlformats.org/officeDocument/2006/relationships/image" Target="../media/image162.png"/><Relationship Id="rId5" Type="http://schemas.openxmlformats.org/officeDocument/2006/relationships/image" Target="../media/image156.png"/><Relationship Id="rId15" Type="http://schemas.openxmlformats.org/officeDocument/2006/relationships/image" Target="../media/image166.png"/><Relationship Id="rId10" Type="http://schemas.openxmlformats.org/officeDocument/2006/relationships/image" Target="../media/image161.png"/><Relationship Id="rId4" Type="http://schemas.openxmlformats.org/officeDocument/2006/relationships/image" Target="../media/image5.png"/><Relationship Id="rId9" Type="http://schemas.openxmlformats.org/officeDocument/2006/relationships/image" Target="../media/image160.png"/><Relationship Id="rId14" Type="http://schemas.openxmlformats.org/officeDocument/2006/relationships/image" Target="../media/image16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7.png"/><Relationship Id="rId18" Type="http://schemas.openxmlformats.org/officeDocument/2006/relationships/image" Target="../media/image182.png"/><Relationship Id="rId3" Type="http://schemas.openxmlformats.org/officeDocument/2006/relationships/image" Target="../media/image168.png"/><Relationship Id="rId21" Type="http://schemas.openxmlformats.org/officeDocument/2006/relationships/image" Target="../media/image185.png"/><Relationship Id="rId7" Type="http://schemas.openxmlformats.org/officeDocument/2006/relationships/image" Target="../media/image172.png"/><Relationship Id="rId12" Type="http://schemas.openxmlformats.org/officeDocument/2006/relationships/image" Target="../media/image176.png"/><Relationship Id="rId17" Type="http://schemas.openxmlformats.org/officeDocument/2006/relationships/image" Target="../media/image181.png"/><Relationship Id="rId25" Type="http://schemas.openxmlformats.org/officeDocument/2006/relationships/image" Target="../media/image189.png"/><Relationship Id="rId2" Type="http://schemas.openxmlformats.org/officeDocument/2006/relationships/image" Target="../media/image167.png"/><Relationship Id="rId16" Type="http://schemas.openxmlformats.org/officeDocument/2006/relationships/image" Target="../media/image180.png"/><Relationship Id="rId20" Type="http://schemas.openxmlformats.org/officeDocument/2006/relationships/image" Target="../media/image18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175.png"/><Relationship Id="rId24" Type="http://schemas.openxmlformats.org/officeDocument/2006/relationships/image" Target="../media/image188.png"/><Relationship Id="rId5" Type="http://schemas.openxmlformats.org/officeDocument/2006/relationships/image" Target="../media/image170.png"/><Relationship Id="rId15" Type="http://schemas.openxmlformats.org/officeDocument/2006/relationships/image" Target="../media/image179.png"/><Relationship Id="rId23" Type="http://schemas.openxmlformats.org/officeDocument/2006/relationships/image" Target="../media/image187.png"/><Relationship Id="rId10" Type="http://schemas.openxmlformats.org/officeDocument/2006/relationships/image" Target="../media/image174.png"/><Relationship Id="rId19" Type="http://schemas.openxmlformats.org/officeDocument/2006/relationships/image" Target="../media/image183.png"/><Relationship Id="rId4" Type="http://schemas.openxmlformats.org/officeDocument/2006/relationships/image" Target="../media/image169.png"/><Relationship Id="rId9" Type="http://schemas.openxmlformats.org/officeDocument/2006/relationships/image" Target="../media/image173.png"/><Relationship Id="rId14" Type="http://schemas.openxmlformats.org/officeDocument/2006/relationships/image" Target="../media/image178.png"/><Relationship Id="rId22" Type="http://schemas.openxmlformats.org/officeDocument/2006/relationships/image" Target="../media/image1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png"/><Relationship Id="rId3" Type="http://schemas.openxmlformats.org/officeDocument/2006/relationships/image" Target="../media/image195.png"/><Relationship Id="rId7" Type="http://schemas.openxmlformats.org/officeDocument/2006/relationships/image" Target="../media/image193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02.png"/><Relationship Id="rId5" Type="http://schemas.openxmlformats.org/officeDocument/2006/relationships/image" Target="../media/image197.png"/><Relationship Id="rId10" Type="http://schemas.openxmlformats.org/officeDocument/2006/relationships/image" Target="../media/image201.png"/><Relationship Id="rId4" Type="http://schemas.openxmlformats.org/officeDocument/2006/relationships/image" Target="../media/image196.png"/><Relationship Id="rId9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4.png"/><Relationship Id="rId7" Type="http://schemas.openxmlformats.org/officeDocument/2006/relationships/image" Target="../media/image207.png"/><Relationship Id="rId2" Type="http://schemas.openxmlformats.org/officeDocument/2006/relationships/image" Target="../media/image2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11" Type="http://schemas.openxmlformats.org/officeDocument/2006/relationships/image" Target="../media/image211.png"/><Relationship Id="rId5" Type="http://schemas.openxmlformats.org/officeDocument/2006/relationships/image" Target="../media/image205.png"/><Relationship Id="rId10" Type="http://schemas.openxmlformats.org/officeDocument/2006/relationships/image" Target="../media/image210.png"/><Relationship Id="rId4" Type="http://schemas.openxmlformats.org/officeDocument/2006/relationships/image" Target="../media/image193.png"/><Relationship Id="rId9" Type="http://schemas.openxmlformats.org/officeDocument/2006/relationships/image" Target="../media/image20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5.png"/><Relationship Id="rId5" Type="http://schemas.openxmlformats.org/officeDocument/2006/relationships/image" Target="../media/image214.png"/><Relationship Id="rId4" Type="http://schemas.openxmlformats.org/officeDocument/2006/relationships/image" Target="../media/image20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png"/><Relationship Id="rId2" Type="http://schemas.openxmlformats.org/officeDocument/2006/relationships/image" Target="../media/image2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3.png"/><Relationship Id="rId4" Type="http://schemas.openxmlformats.org/officeDocument/2006/relationships/image" Target="../media/image2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5" Type="http://schemas.openxmlformats.org/officeDocument/2006/relationships/image" Target="../media/image37.png"/><Relationship Id="rId10" Type="http://schemas.openxmlformats.org/officeDocument/2006/relationships/image" Target="../media/image31.png"/><Relationship Id="rId4" Type="http://schemas.openxmlformats.org/officeDocument/2006/relationships/image" Target="../media/image36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3.png"/><Relationship Id="rId3" Type="http://schemas.openxmlformats.org/officeDocument/2006/relationships/image" Target="../media/image79.png"/><Relationship Id="rId7" Type="http://schemas.openxmlformats.org/officeDocument/2006/relationships/image" Target="../media/image85.png"/><Relationship Id="rId12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92.png"/><Relationship Id="rId15" Type="http://schemas.openxmlformats.org/officeDocument/2006/relationships/image" Target="../media/image91.png"/><Relationship Id="rId10" Type="http://schemas.openxmlformats.org/officeDocument/2006/relationships/image" Target="../media/image88.png"/><Relationship Id="rId4" Type="http://schemas.openxmlformats.org/officeDocument/2006/relationships/image" Target="../media/image80.png"/><Relationship Id="rId9" Type="http://schemas.openxmlformats.org/officeDocument/2006/relationships/image" Target="../media/image87.png"/><Relationship Id="rId1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0385" y="1828396"/>
            <a:ext cx="13171992" cy="26572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10306" y="3773783"/>
            <a:ext cx="7130936" cy="755974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40782" y="8931363"/>
            <a:ext cx="1542044" cy="50275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65" y="382644"/>
            <a:ext cx="4434560" cy="1317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322" y="2923058"/>
            <a:ext cx="2750605" cy="1708170"/>
            <a:chOff x="1306322" y="2923058"/>
            <a:chExt cx="2750605" cy="17081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322" y="2923058"/>
              <a:ext cx="2750605" cy="17081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284" y="4966715"/>
            <a:ext cx="2208754" cy="6008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2063" y="7585578"/>
            <a:ext cx="8693271" cy="18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71177" y="2744870"/>
            <a:ext cx="9108215" cy="2976986"/>
            <a:chOff x="7871177" y="2744870"/>
            <a:chExt cx="9108215" cy="2976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1177" y="2744870"/>
              <a:ext cx="9108215" cy="29769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8350" y="2389963"/>
            <a:ext cx="1713870" cy="996361"/>
            <a:chOff x="11568350" y="2389963"/>
            <a:chExt cx="1713870" cy="9963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8350" y="2389963"/>
              <a:ext cx="1713870" cy="9963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61034" y="3151078"/>
            <a:ext cx="1574370" cy="5376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18974" y="3791518"/>
            <a:ext cx="1412623" cy="1412623"/>
            <a:chOff x="11718974" y="3791518"/>
            <a:chExt cx="1412623" cy="14126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8974" y="3791518"/>
              <a:ext cx="1412623" cy="14126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84698" y="4233364"/>
            <a:ext cx="1182394" cy="493714"/>
            <a:chOff x="10184698" y="4233364"/>
            <a:chExt cx="1182394" cy="493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4698" y="4233364"/>
              <a:ext cx="1182394" cy="493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21728" y="4310323"/>
            <a:ext cx="898408" cy="36780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01269" y="3562196"/>
            <a:ext cx="1208499" cy="493714"/>
            <a:chOff x="5101269" y="3562196"/>
            <a:chExt cx="1208499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1269" y="3562196"/>
              <a:ext cx="1208499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01269" y="4330969"/>
            <a:ext cx="1208499" cy="493714"/>
            <a:chOff x="5101269" y="4330969"/>
            <a:chExt cx="1208499" cy="493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101269" y="4330969"/>
              <a:ext cx="1208499" cy="4937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679" y="6984748"/>
            <a:ext cx="3891731" cy="5533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54726" y="4233364"/>
            <a:ext cx="1182394" cy="493714"/>
            <a:chOff x="13454726" y="4233364"/>
            <a:chExt cx="1182394" cy="493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3454726" y="4233364"/>
              <a:ext cx="1182394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52754" y="3838663"/>
            <a:ext cx="1412623" cy="1412623"/>
            <a:chOff x="14852754" y="3838663"/>
            <a:chExt cx="1412623" cy="141262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52754" y="3838663"/>
              <a:ext cx="1412623" cy="141262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01069" y="4062346"/>
            <a:ext cx="1360522" cy="99384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36546" y="3805894"/>
            <a:ext cx="1412623" cy="1412623"/>
            <a:chOff x="8436546" y="3805894"/>
            <a:chExt cx="1412623" cy="14126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6546" y="3805894"/>
              <a:ext cx="1412623" cy="14126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9301" y="4116253"/>
            <a:ext cx="1139731" cy="7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13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521" y="435571"/>
            <a:ext cx="3800370" cy="1336427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818804" y="2055186"/>
            <a:ext cx="3269901" cy="710376"/>
            <a:chOff x="818804" y="2055186"/>
            <a:chExt cx="3269901" cy="7103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804" y="2055186"/>
              <a:ext cx="3269901" cy="7103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58887" y="1986109"/>
            <a:ext cx="2804393" cy="817527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959379" y="4317958"/>
            <a:ext cx="2310332" cy="1527035"/>
            <a:chOff x="959379" y="4317958"/>
            <a:chExt cx="2310332" cy="1527035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79" y="4317958"/>
              <a:ext cx="2310332" cy="152703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131027" y="3874430"/>
            <a:ext cx="2912034" cy="887055"/>
            <a:chOff x="6131027" y="3874430"/>
            <a:chExt cx="2912034" cy="88705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027" y="3874430"/>
              <a:ext cx="2912034" cy="88705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749496" y="4834618"/>
            <a:ext cx="1850942" cy="493714"/>
            <a:chOff x="3749496" y="4834618"/>
            <a:chExt cx="1850942" cy="493714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9496" y="4834618"/>
              <a:ext cx="1850942" cy="493714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099689" y="4062075"/>
            <a:ext cx="2861881" cy="558338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6131029" y="5328332"/>
            <a:ext cx="2912034" cy="887055"/>
            <a:chOff x="6131029" y="5328332"/>
            <a:chExt cx="2912034" cy="88705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029" y="5328332"/>
              <a:ext cx="2912034" cy="88705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085314" y="5517560"/>
            <a:ext cx="2340243" cy="543891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9567975" y="5328332"/>
            <a:ext cx="2912034" cy="887055"/>
            <a:chOff x="9567975" y="5328332"/>
            <a:chExt cx="2912034" cy="88705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7975" y="5328332"/>
              <a:ext cx="2912034" cy="88705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536677" y="5515979"/>
            <a:ext cx="2685100" cy="55833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9582388" y="3874430"/>
            <a:ext cx="2912034" cy="887055"/>
            <a:chOff x="9582388" y="3874430"/>
            <a:chExt cx="2912034" cy="887055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82388" y="3874430"/>
              <a:ext cx="2912034" cy="887055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551054" y="4062072"/>
            <a:ext cx="2683948" cy="54389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9057437" y="4317958"/>
            <a:ext cx="510536" cy="14689"/>
            <a:chOff x="9057437" y="4317958"/>
            <a:chExt cx="510536" cy="14689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57437" y="4317958"/>
              <a:ext cx="510536" cy="14689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9057479" y="5771860"/>
            <a:ext cx="510536" cy="14689"/>
            <a:chOff x="9057479" y="5771860"/>
            <a:chExt cx="510536" cy="14689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57479" y="5771860"/>
              <a:ext cx="510536" cy="1468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5603256" y="3538222"/>
            <a:ext cx="1700774" cy="3628317"/>
            <a:chOff x="15603256" y="3538222"/>
            <a:chExt cx="1700774" cy="3628317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603256" y="3538222"/>
              <a:ext cx="1700774" cy="3628317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632889" y="5477702"/>
            <a:ext cx="2071833" cy="56189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182873" y="7291328"/>
            <a:ext cx="2556211" cy="610383"/>
          </a:xfrm>
          <a:prstGeom prst="rect">
            <a:avLst/>
          </a:prstGeom>
        </p:spPr>
      </p:pic>
      <p:grpSp>
        <p:nvGrpSpPr>
          <p:cNvPr id="1011" name="그룹 1011"/>
          <p:cNvGrpSpPr/>
          <p:nvPr/>
        </p:nvGrpSpPr>
        <p:grpSpPr>
          <a:xfrm>
            <a:off x="3749497" y="7780451"/>
            <a:ext cx="1850942" cy="493714"/>
            <a:chOff x="3749497" y="7780451"/>
            <a:chExt cx="1850942" cy="49371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749497" y="7780451"/>
              <a:ext cx="1850942" cy="493714"/>
            </a:xfrm>
            <a:prstGeom prst="rect">
              <a:avLst/>
            </a:prstGeom>
          </p:spPr>
        </p:pic>
      </p:grpSp>
      <p:pic>
        <p:nvPicPr>
          <p:cNvPr id="43" name="Object 4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3632889" y="8371694"/>
            <a:ext cx="2071833" cy="561890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6138215" y="7607944"/>
            <a:ext cx="2912034" cy="887055"/>
            <a:chOff x="6138215" y="7607944"/>
            <a:chExt cx="2912034" cy="887055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8215" y="7607944"/>
              <a:ext cx="2912034" cy="887055"/>
            </a:xfrm>
            <a:prstGeom prst="rect">
              <a:avLst/>
            </a:prstGeom>
          </p:spPr>
        </p:pic>
      </p:grpSp>
      <p:pic>
        <p:nvPicPr>
          <p:cNvPr id="47" name="Object 46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06877" y="7795593"/>
            <a:ext cx="2823681" cy="558339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9567933" y="7607944"/>
            <a:ext cx="2912034" cy="887055"/>
            <a:chOff x="9567933" y="7607944"/>
            <a:chExt cx="2912034" cy="887055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567933" y="7607944"/>
              <a:ext cx="2912034" cy="887055"/>
            </a:xfrm>
            <a:prstGeom prst="rect">
              <a:avLst/>
            </a:prstGeom>
          </p:spPr>
        </p:pic>
      </p:grpSp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536668" y="7795593"/>
            <a:ext cx="2546510" cy="558339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9057437" y="8051472"/>
            <a:ext cx="510536" cy="14689"/>
            <a:chOff x="9057437" y="8051472"/>
            <a:chExt cx="510536" cy="14689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57437" y="8051472"/>
              <a:ext cx="510536" cy="14689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13190507" y="7168603"/>
            <a:ext cx="1661996" cy="443316"/>
            <a:chOff x="13190507" y="7168603"/>
            <a:chExt cx="1661996" cy="44331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 rot="-2100000">
              <a:off x="13190507" y="7168603"/>
              <a:ext cx="1661996" cy="44331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041381" y="8047033"/>
            <a:ext cx="1709805" cy="558338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13254404" y="4062775"/>
            <a:ext cx="1687137" cy="450022"/>
            <a:chOff x="13254404" y="4062775"/>
            <a:chExt cx="1687137" cy="450022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254404" y="4062775"/>
              <a:ext cx="1687137" cy="450022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3153049" y="4506058"/>
            <a:ext cx="1235044" cy="465291"/>
          </a:xfrm>
          <a:prstGeom prst="rect">
            <a:avLst/>
          </a:prstGeom>
        </p:spPr>
      </p:pic>
      <p:grpSp>
        <p:nvGrpSpPr>
          <p:cNvPr id="1017" name="그룹 1017"/>
          <p:cNvGrpSpPr/>
          <p:nvPr/>
        </p:nvGrpSpPr>
        <p:grpSpPr>
          <a:xfrm>
            <a:off x="13162699" y="5298482"/>
            <a:ext cx="1687137" cy="450022"/>
            <a:chOff x="13162699" y="5298482"/>
            <a:chExt cx="1687137" cy="450022"/>
          </a:xfrm>
        </p:grpSpPr>
        <p:pic>
          <p:nvPicPr>
            <p:cNvPr id="64" name="Object 63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 rot="-10800000">
              <a:off x="13162699" y="5298482"/>
              <a:ext cx="1687137" cy="450022"/>
            </a:xfrm>
            <a:prstGeom prst="rect">
              <a:avLst/>
            </a:prstGeom>
          </p:spPr>
        </p:pic>
      </p:grpSp>
      <p:pic>
        <p:nvPicPr>
          <p:cNvPr id="66" name="Object 65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13200001" y="5709401"/>
            <a:ext cx="1235044" cy="465291"/>
          </a:xfrm>
          <a:prstGeom prst="rect">
            <a:avLst/>
          </a:prstGeom>
        </p:spPr>
      </p:pic>
      <p:grpSp>
        <p:nvGrpSpPr>
          <p:cNvPr id="1018" name="그룹 1018"/>
          <p:cNvGrpSpPr/>
          <p:nvPr/>
        </p:nvGrpSpPr>
        <p:grpSpPr>
          <a:xfrm>
            <a:off x="959379" y="7263791"/>
            <a:ext cx="2310332" cy="1527035"/>
            <a:chOff x="959379" y="7263791"/>
            <a:chExt cx="2310332" cy="1527035"/>
          </a:xfrm>
        </p:grpSpPr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59379" y="7263791"/>
              <a:ext cx="2310332" cy="1527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0132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178876" y="3173107"/>
            <a:ext cx="1048027" cy="1048027"/>
            <a:chOff x="1178876" y="3173107"/>
            <a:chExt cx="1048027" cy="104802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8876" y="3173107"/>
              <a:ext cx="1048027" cy="1048027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17337" y="741948"/>
            <a:ext cx="8470338" cy="1721233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78876" y="515318"/>
            <a:ext cx="15928889" cy="76190"/>
            <a:chOff x="1178876" y="515318"/>
            <a:chExt cx="15928889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15318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25716" y="4175014"/>
            <a:ext cx="2163213" cy="6017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0952" y="5435250"/>
            <a:ext cx="4757143" cy="857143"/>
            <a:chOff x="1180952" y="5435250"/>
            <a:chExt cx="4757143" cy="857143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80952" y="5435250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80952" y="4897655"/>
            <a:ext cx="4884127" cy="312813"/>
            <a:chOff x="1180952" y="4897655"/>
            <a:chExt cx="4884127" cy="312813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0952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80952" y="6471913"/>
            <a:ext cx="4757143" cy="857143"/>
            <a:chOff x="1180952" y="6471913"/>
            <a:chExt cx="4757143" cy="857143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952" y="6471913"/>
              <a:ext cx="4757143" cy="857143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01525" y="5674458"/>
            <a:ext cx="3583882" cy="46099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80952" y="7508575"/>
            <a:ext cx="4757143" cy="857143"/>
            <a:chOff x="1180952" y="7508575"/>
            <a:chExt cx="4757143" cy="857143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0952" y="7508575"/>
              <a:ext cx="4757143" cy="85714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180952" y="8545238"/>
            <a:ext cx="4757143" cy="857143"/>
            <a:chOff x="1180952" y="8545238"/>
            <a:chExt cx="4757143" cy="857143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80952" y="8545238"/>
              <a:ext cx="4757143" cy="857143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47619" y="5303968"/>
            <a:ext cx="4757143" cy="3131112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20551" y="3390363"/>
            <a:ext cx="704719" cy="604643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401525" y="6685211"/>
            <a:ext cx="3562501" cy="461691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401525" y="7731401"/>
            <a:ext cx="3557558" cy="404282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01525" y="8758534"/>
            <a:ext cx="2953244" cy="46169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709049" y="4182201"/>
            <a:ext cx="3569699" cy="594604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292382" y="4175004"/>
            <a:ext cx="3886566" cy="615442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347619" y="8545238"/>
            <a:ext cx="4757143" cy="857143"/>
            <a:chOff x="12347619" y="8545238"/>
            <a:chExt cx="4757143" cy="85714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47619" y="8545238"/>
              <a:ext cx="4757143" cy="85714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2568191" y="8806420"/>
            <a:ext cx="3471282" cy="461691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457344" y="7149364"/>
            <a:ext cx="419682" cy="422425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244959" y="7359286"/>
            <a:ext cx="762463" cy="424187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378287" y="6967859"/>
            <a:ext cx="757568" cy="422425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6764286" y="4897655"/>
            <a:ext cx="4884127" cy="312813"/>
            <a:chOff x="6764286" y="4897655"/>
            <a:chExt cx="4884127" cy="31281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764286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2347619" y="4897655"/>
            <a:ext cx="4884127" cy="312813"/>
            <a:chOff x="12347619" y="4897655"/>
            <a:chExt cx="4884127" cy="312813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47619" y="4897655"/>
              <a:ext cx="4884127" cy="312813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808585" y="5435250"/>
            <a:ext cx="4757143" cy="857143"/>
            <a:chOff x="6808585" y="5435250"/>
            <a:chExt cx="4757143" cy="857143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8585" y="5435250"/>
              <a:ext cx="4757143" cy="85714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6808585" y="6471913"/>
            <a:ext cx="4757143" cy="857143"/>
            <a:chOff x="6808585" y="6471913"/>
            <a:chExt cx="4757143" cy="857143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08585" y="6471913"/>
              <a:ext cx="4757143" cy="857143"/>
            </a:xfrm>
            <a:prstGeom prst="rect">
              <a:avLst/>
            </a:prstGeom>
          </p:spPr>
        </p:pic>
      </p:grpSp>
      <p:pic>
        <p:nvPicPr>
          <p:cNvPr id="55" name="Object 54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7029153" y="5616953"/>
            <a:ext cx="3084958" cy="461720"/>
          </a:xfrm>
          <a:prstGeom prst="rect">
            <a:avLst/>
          </a:prstGeom>
        </p:spPr>
      </p:pic>
      <p:grpSp>
        <p:nvGrpSpPr>
          <p:cNvPr id="1014" name="그룹 1014"/>
          <p:cNvGrpSpPr/>
          <p:nvPr/>
        </p:nvGrpSpPr>
        <p:grpSpPr>
          <a:xfrm>
            <a:off x="6808585" y="7508575"/>
            <a:ext cx="4757143" cy="857143"/>
            <a:chOff x="6808585" y="7508575"/>
            <a:chExt cx="4757143" cy="857143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08585" y="7508575"/>
              <a:ext cx="4757143" cy="857143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6808585" y="8545238"/>
            <a:ext cx="4757143" cy="857143"/>
            <a:chOff x="6808585" y="8545238"/>
            <a:chExt cx="4757143" cy="857143"/>
          </a:xfrm>
        </p:grpSpPr>
        <p:pic>
          <p:nvPicPr>
            <p:cNvPr id="60" name="Object 5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08585" y="8545238"/>
              <a:ext cx="4757143" cy="857143"/>
            </a:xfrm>
            <a:prstGeom prst="rect">
              <a:avLst/>
            </a:prstGeom>
          </p:spPr>
        </p:pic>
      </p:grpSp>
      <p:pic>
        <p:nvPicPr>
          <p:cNvPr id="62" name="Object 61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6906893" y="6674068"/>
            <a:ext cx="3175846" cy="479284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7029153" y="7673896"/>
            <a:ext cx="3591920" cy="519139"/>
          </a:xfrm>
          <a:prstGeom prst="rect">
            <a:avLst/>
          </a:prstGeom>
        </p:spPr>
      </p:pic>
      <p:pic>
        <p:nvPicPr>
          <p:cNvPr id="64" name="Object 63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029153" y="8758534"/>
            <a:ext cx="2983768" cy="461691"/>
          </a:xfrm>
          <a:prstGeom prst="rect">
            <a:avLst/>
          </a:prstGeom>
        </p:spPr>
      </p:pic>
      <p:grpSp>
        <p:nvGrpSpPr>
          <p:cNvPr id="1016" name="그룹 1016"/>
          <p:cNvGrpSpPr/>
          <p:nvPr/>
        </p:nvGrpSpPr>
        <p:grpSpPr>
          <a:xfrm>
            <a:off x="6764286" y="3173107"/>
            <a:ext cx="1048027" cy="1048027"/>
            <a:chOff x="6764286" y="3173107"/>
            <a:chExt cx="1048027" cy="1048027"/>
          </a:xfrm>
        </p:grpSpPr>
        <p:pic>
          <p:nvPicPr>
            <p:cNvPr id="66" name="Object 6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4286" y="3173107"/>
              <a:ext cx="1048027" cy="1048027"/>
            </a:xfrm>
            <a:prstGeom prst="rect">
              <a:avLst/>
            </a:prstGeom>
          </p:spPr>
        </p:pic>
      </p:grpSp>
      <p:grpSp>
        <p:nvGrpSpPr>
          <p:cNvPr id="1017" name="그룹 1017"/>
          <p:cNvGrpSpPr/>
          <p:nvPr/>
        </p:nvGrpSpPr>
        <p:grpSpPr>
          <a:xfrm>
            <a:off x="12347619" y="3173107"/>
            <a:ext cx="1048027" cy="1048027"/>
            <a:chOff x="12347619" y="3173107"/>
            <a:chExt cx="1048027" cy="1048027"/>
          </a:xfrm>
        </p:grpSpPr>
        <p:pic>
          <p:nvPicPr>
            <p:cNvPr id="69" name="Object 68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47619" y="3173107"/>
              <a:ext cx="1048027" cy="1048027"/>
            </a:xfrm>
            <a:prstGeom prst="rect">
              <a:avLst/>
            </a:prstGeom>
          </p:spPr>
        </p:pic>
      </p:grpSp>
      <p:pic>
        <p:nvPicPr>
          <p:cNvPr id="71" name="Object 70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6962340" y="3454429"/>
            <a:ext cx="664138" cy="598043"/>
          </a:xfrm>
          <a:prstGeom prst="rect">
            <a:avLst/>
          </a:prstGeom>
        </p:spPr>
      </p:pic>
      <p:pic>
        <p:nvPicPr>
          <p:cNvPr id="72" name="Object 71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2489295" y="3448623"/>
            <a:ext cx="735062" cy="5980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58937" y="398531"/>
            <a:ext cx="10936642" cy="190653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983907" y="2407332"/>
            <a:ext cx="5311835" cy="6951159"/>
            <a:chOff x="1983907" y="2407332"/>
            <a:chExt cx="5311835" cy="6951159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83907" y="2407332"/>
              <a:ext cx="5311835" cy="6951159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935096" y="1827780"/>
            <a:ext cx="5767100" cy="55005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0117714" y="3187889"/>
            <a:ext cx="4388690" cy="5739056"/>
            <a:chOff x="10117714" y="3187889"/>
            <a:chExt cx="4388690" cy="573905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7714" y="3187889"/>
              <a:ext cx="4388690" cy="573905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242990" y="2442872"/>
            <a:ext cx="4028662" cy="5337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446867" y="4830074"/>
            <a:ext cx="2220698" cy="740571"/>
            <a:chOff x="7446867" y="4830074"/>
            <a:chExt cx="2220698" cy="74057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6867" y="4830074"/>
              <a:ext cx="2220698" cy="740571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14487" y="3903108"/>
            <a:ext cx="2572806" cy="77965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937621" y="1887283"/>
            <a:ext cx="4673995" cy="6245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266667" y="106249"/>
            <a:ext cx="12587623" cy="5844254"/>
            <a:chOff x="266667" y="106249"/>
            <a:chExt cx="12587623" cy="584425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667" y="106249"/>
              <a:ext cx="12587623" cy="584425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62753" y="1942958"/>
            <a:ext cx="10965430" cy="8015090"/>
            <a:chOff x="7262753" y="1942958"/>
            <a:chExt cx="10965430" cy="80150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62753" y="1942958"/>
              <a:ext cx="10965430" cy="801509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17337" y="741948"/>
            <a:ext cx="11269976" cy="172123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3426699" y="-486016"/>
            <a:ext cx="18422300" cy="13003987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1164044" y="3476760"/>
            <a:ext cx="5943721" cy="2276190"/>
            <a:chOff x="11164044" y="3476760"/>
            <a:chExt cx="5943721" cy="2276190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164044" y="3476760"/>
              <a:ext cx="5943721" cy="2276190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405261" y="3678070"/>
            <a:ext cx="1306043" cy="499148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458972" y="4321062"/>
            <a:ext cx="5331977" cy="114282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235418" y="3942070"/>
            <a:ext cx="9211150" cy="826554"/>
            <a:chOff x="1235418" y="3942070"/>
            <a:chExt cx="9211150" cy="82655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5418" y="3942070"/>
              <a:ext cx="9211150" cy="8265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446568" y="4262685"/>
            <a:ext cx="573519" cy="214074"/>
            <a:chOff x="10446568" y="4262685"/>
            <a:chExt cx="573519" cy="21407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46568" y="4262685"/>
              <a:ext cx="573519" cy="21407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164044" y="6278314"/>
            <a:ext cx="5943721" cy="2276190"/>
            <a:chOff x="11164044" y="6278314"/>
            <a:chExt cx="5943721" cy="2276190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164044" y="6278314"/>
              <a:ext cx="5943721" cy="2276190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1462763" y="6566423"/>
            <a:ext cx="1306043" cy="519319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476096" y="7339839"/>
            <a:ext cx="5227873" cy="802749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178876" y="6974381"/>
            <a:ext cx="9726207" cy="826554"/>
            <a:chOff x="1178876" y="6974381"/>
            <a:chExt cx="9726207" cy="826554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1178876" y="6974381"/>
              <a:ext cx="9211150" cy="826554"/>
              <a:chOff x="1178876" y="6974381"/>
              <a:chExt cx="9211150" cy="82655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178876" y="6974381"/>
                <a:ext cx="9211150" cy="826554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10383676" y="7280621"/>
              <a:ext cx="521406" cy="214074"/>
              <a:chOff x="10383676" y="7280621"/>
              <a:chExt cx="521406" cy="214074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383676" y="7280621"/>
                <a:ext cx="521406" cy="21407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563910" y="5013122"/>
            <a:ext cx="2718170" cy="2718170"/>
            <a:chOff x="14563910" y="5013122"/>
            <a:chExt cx="2718170" cy="271817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63910" y="5013122"/>
              <a:ext cx="2718170" cy="271817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20605" y="5040660"/>
            <a:ext cx="2718170" cy="2718170"/>
            <a:chOff x="11020605" y="5040660"/>
            <a:chExt cx="2718170" cy="271817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0605" y="5040660"/>
              <a:ext cx="2718170" cy="271817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3562367" y="6260598"/>
            <a:ext cx="797402" cy="278295"/>
            <a:chOff x="13562367" y="6260598"/>
            <a:chExt cx="797402" cy="27829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62367" y="6260598"/>
              <a:ext cx="797402" cy="27829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657094" y="5040660"/>
            <a:ext cx="2718170" cy="2718170"/>
            <a:chOff x="4657094" y="5040660"/>
            <a:chExt cx="2718170" cy="2718170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57094" y="5040660"/>
              <a:ext cx="2718170" cy="2718170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683030" y="5040660"/>
            <a:ext cx="2718170" cy="2718170"/>
            <a:chOff x="6683030" y="5040660"/>
            <a:chExt cx="2718170" cy="271817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3030" y="5040660"/>
              <a:ext cx="2718170" cy="271817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825274" y="5054430"/>
            <a:ext cx="2718170" cy="2718170"/>
            <a:chOff x="8825274" y="5054430"/>
            <a:chExt cx="2718170" cy="271817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25274" y="5054430"/>
              <a:ext cx="2718170" cy="2718170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95595" y="5142857"/>
            <a:ext cx="2718170" cy="2718170"/>
            <a:chOff x="995595" y="5142857"/>
            <a:chExt cx="2718170" cy="271817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5595" y="5142857"/>
              <a:ext cx="2718170" cy="271817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827200" y="6008447"/>
            <a:ext cx="6749303" cy="43525"/>
            <a:chOff x="827200" y="6008447"/>
            <a:chExt cx="6749303" cy="4352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27200" y="6008447"/>
              <a:ext cx="6749303" cy="4352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0753363" y="6008447"/>
            <a:ext cx="6749303" cy="43525"/>
            <a:chOff x="10753363" y="6008447"/>
            <a:chExt cx="6749303" cy="4352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10753363" y="6008447"/>
              <a:ext cx="6749303" cy="43525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317337" y="706010"/>
            <a:ext cx="10386776" cy="1757176"/>
          </a:xfrm>
          <a:prstGeom prst="rect">
            <a:avLst/>
          </a:prstGeom>
        </p:spPr>
      </p:pic>
      <p:pic>
        <p:nvPicPr>
          <p:cNvPr id="36" name="Object 3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64300" y="6214884"/>
            <a:ext cx="2185377" cy="504958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3713765" y="6260598"/>
            <a:ext cx="943330" cy="278295"/>
            <a:chOff x="3713765" y="6260598"/>
            <a:chExt cx="943330" cy="278295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3765" y="6260598"/>
              <a:ext cx="943330" cy="278295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60480" y="6186134"/>
            <a:ext cx="1831396" cy="593224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02475" y="6173987"/>
            <a:ext cx="2137986" cy="550100"/>
          </a:xfrm>
          <a:prstGeom prst="rect">
            <a:avLst/>
          </a:prstGeom>
        </p:spPr>
      </p:pic>
      <p:pic>
        <p:nvPicPr>
          <p:cNvPr id="42" name="Object 41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624715" y="8626029"/>
            <a:ext cx="2645921" cy="401883"/>
          </a:xfrm>
          <a:prstGeom prst="rect">
            <a:avLst/>
          </a:prstGeom>
        </p:spPr>
      </p:pic>
      <p:pic>
        <p:nvPicPr>
          <p:cNvPr id="43" name="Object 42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255858" y="8460029"/>
            <a:ext cx="4041559" cy="725683"/>
          </a:xfrm>
          <a:prstGeom prst="rect">
            <a:avLst/>
          </a:prstGeom>
        </p:spPr>
      </p:pic>
      <p:pic>
        <p:nvPicPr>
          <p:cNvPr id="44" name="Object 43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739001" y="3724829"/>
            <a:ext cx="2620702" cy="670606"/>
          </a:xfrm>
          <a:prstGeom prst="rect">
            <a:avLst/>
          </a:prstGeom>
        </p:spPr>
      </p:pic>
      <p:pic>
        <p:nvPicPr>
          <p:cNvPr id="45" name="Object 44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1061334" y="3724829"/>
            <a:ext cx="2636921" cy="725683"/>
          </a:xfrm>
          <a:prstGeom prst="rect">
            <a:avLst/>
          </a:prstGeom>
        </p:spPr>
      </p:pic>
      <p:grpSp>
        <p:nvGrpSpPr>
          <p:cNvPr id="1013" name="그룹 1013"/>
          <p:cNvGrpSpPr/>
          <p:nvPr/>
        </p:nvGrpSpPr>
        <p:grpSpPr>
          <a:xfrm>
            <a:off x="10004383" y="7950100"/>
            <a:ext cx="491464" cy="121346"/>
            <a:chOff x="10004383" y="7950100"/>
            <a:chExt cx="491464" cy="121346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0004383" y="7950100"/>
              <a:ext cx="491464" cy="1213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682096" y="7950100"/>
            <a:ext cx="491464" cy="121346"/>
            <a:chOff x="5682096" y="7950100"/>
            <a:chExt cx="491464" cy="121346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5682096" y="7950100"/>
              <a:ext cx="491464" cy="12134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7796381" y="4755506"/>
            <a:ext cx="491464" cy="121346"/>
            <a:chOff x="7796381" y="4755506"/>
            <a:chExt cx="491464" cy="121346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7796381" y="4755506"/>
              <a:ext cx="491464" cy="121346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2118669" y="4755506"/>
            <a:ext cx="491464" cy="121346"/>
            <a:chOff x="12118669" y="4755506"/>
            <a:chExt cx="491464" cy="121346"/>
          </a:xfrm>
        </p:grpSpPr>
        <p:pic>
          <p:nvPicPr>
            <p:cNvPr id="56" name="Object 55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 rot="-16200000">
              <a:off x="12118669" y="4755506"/>
              <a:ext cx="491464" cy="121346"/>
            </a:xfrm>
            <a:prstGeom prst="rect">
              <a:avLst/>
            </a:prstGeom>
          </p:spPr>
        </p:pic>
      </p:grpSp>
      <p:pic>
        <p:nvPicPr>
          <p:cNvPr id="58" name="Object 57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159223" y="2519850"/>
            <a:ext cx="2789033" cy="661899"/>
          </a:xfrm>
          <a:prstGeom prst="rect">
            <a:avLst/>
          </a:prstGeom>
        </p:spPr>
      </p:pic>
      <p:pic>
        <p:nvPicPr>
          <p:cNvPr id="59" name="Object 58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374621" y="2522226"/>
            <a:ext cx="2104242" cy="661899"/>
          </a:xfrm>
          <a:prstGeom prst="rect">
            <a:avLst/>
          </a:prstGeom>
        </p:spPr>
      </p:pic>
      <p:pic>
        <p:nvPicPr>
          <p:cNvPr id="60" name="Object 59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14306437" y="2519850"/>
            <a:ext cx="2136862" cy="661899"/>
          </a:xfrm>
          <a:prstGeom prst="rect">
            <a:avLst/>
          </a:prstGeom>
        </p:spPr>
      </p:pic>
      <p:pic>
        <p:nvPicPr>
          <p:cNvPr id="61" name="Object 60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7147915" y="6178868"/>
            <a:ext cx="1849215" cy="487777"/>
          </a:xfrm>
          <a:prstGeom prst="rect">
            <a:avLst/>
          </a:prstGeom>
        </p:spPr>
      </p:pic>
      <p:pic>
        <p:nvPicPr>
          <p:cNvPr id="62" name="Object 6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355915" y="6150115"/>
            <a:ext cx="1814101" cy="516386"/>
          </a:xfrm>
          <a:prstGeom prst="rect">
            <a:avLst/>
          </a:prstGeom>
        </p:spPr>
      </p:pic>
      <p:pic>
        <p:nvPicPr>
          <p:cNvPr id="63" name="Object 62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1470192" y="6150115"/>
            <a:ext cx="1702253" cy="5163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80921" y="639920"/>
            <a:ext cx="8314366" cy="5488030"/>
            <a:chOff x="480921" y="639920"/>
            <a:chExt cx="8314366" cy="548803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921" y="639920"/>
              <a:ext cx="8314366" cy="548803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704234" y="708766"/>
            <a:ext cx="6012906" cy="8571335"/>
            <a:chOff x="10704234" y="708766"/>
            <a:chExt cx="6012906" cy="857133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704234" y="708766"/>
              <a:ext cx="6012906" cy="8571335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3196" y="6745810"/>
            <a:ext cx="6980282" cy="1008393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9142857" y="2094592"/>
            <a:ext cx="1265524" cy="740571"/>
            <a:chOff x="9142857" y="2094592"/>
            <a:chExt cx="1265524" cy="74057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42857" y="2094592"/>
              <a:ext cx="1265524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7408" y="5553609"/>
            <a:ext cx="4170482" cy="611326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25100" y="347981"/>
            <a:ext cx="5386349" cy="568621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88296" y="954195"/>
            <a:ext cx="6171429" cy="1912274"/>
            <a:chOff x="5988296" y="954195"/>
            <a:chExt cx="6171429" cy="1912274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88296" y="954195"/>
              <a:ext cx="6171429" cy="191227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220305" y="2798797"/>
            <a:ext cx="740571" cy="740571"/>
            <a:chOff x="7220305" y="2798797"/>
            <a:chExt cx="740571" cy="74057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580000">
              <a:off x="7220305" y="2798797"/>
              <a:ext cx="740571" cy="740571"/>
            </a:xfrm>
            <a:prstGeom prst="rect">
              <a:avLst/>
            </a:prstGeom>
          </p:spPr>
        </p:pic>
      </p:grpSp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908135" y="3397369"/>
            <a:ext cx="1769292" cy="52566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4396510" y="393375"/>
            <a:ext cx="1265524" cy="740571"/>
            <a:chOff x="4396510" y="393375"/>
            <a:chExt cx="1265524" cy="74057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6510" y="393375"/>
              <a:ext cx="1265524" cy="74057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92802" y="330114"/>
            <a:ext cx="3282558" cy="4850566"/>
            <a:chOff x="592802" y="330114"/>
            <a:chExt cx="3282558" cy="485056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2802" y="330114"/>
              <a:ext cx="3282558" cy="4850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53529" y="3942091"/>
            <a:ext cx="6374449" cy="2536430"/>
            <a:chOff x="7953529" y="3942091"/>
            <a:chExt cx="6374449" cy="2536430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53529" y="3942091"/>
              <a:ext cx="6374449" cy="2536430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1209600" y="7739584"/>
            <a:ext cx="6779614" cy="2326857"/>
            <a:chOff x="11209600" y="7739584"/>
            <a:chExt cx="6779614" cy="2326857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209600" y="7739584"/>
              <a:ext cx="6779614" cy="2326857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055180" y="7211791"/>
            <a:ext cx="3183371" cy="487872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0315970" y="6575577"/>
            <a:ext cx="740571" cy="740571"/>
            <a:chOff x="10315970" y="6575577"/>
            <a:chExt cx="740571" cy="74057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580000">
              <a:off x="10315970" y="6575577"/>
              <a:ext cx="740571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108" y="119734"/>
            <a:ext cx="1513016" cy="527583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98502" y="664456"/>
            <a:ext cx="1861157" cy="3588177"/>
            <a:chOff x="298502" y="664456"/>
            <a:chExt cx="1861157" cy="35881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8502" y="664456"/>
              <a:ext cx="1861157" cy="35881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325332" y="664456"/>
            <a:ext cx="1265524" cy="740571"/>
            <a:chOff x="2325332" y="664456"/>
            <a:chExt cx="1265524" cy="740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25332" y="664456"/>
              <a:ext cx="1265524" cy="740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797396" y="664456"/>
            <a:ext cx="6171429" cy="2218350"/>
            <a:chOff x="3797396" y="664456"/>
            <a:chExt cx="6171429" cy="2218350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97396" y="664456"/>
              <a:ext cx="6171429" cy="2218350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52034" y="3375713"/>
            <a:ext cx="1547816" cy="48780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4697428" y="3935552"/>
            <a:ext cx="5228926" cy="1901427"/>
            <a:chOff x="4697428" y="3935552"/>
            <a:chExt cx="5228926" cy="1901427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7428" y="3935552"/>
              <a:ext cx="5228926" cy="1901427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36419" y="2857041"/>
            <a:ext cx="867220" cy="740571"/>
            <a:chOff x="6036419" y="2857041"/>
            <a:chExt cx="867220" cy="74057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2400000">
              <a:off x="6036419" y="2857041"/>
              <a:ext cx="867220" cy="740571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592716" y="4022942"/>
            <a:ext cx="1273768" cy="48780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0638109" y="4640275"/>
            <a:ext cx="7223616" cy="5300879"/>
            <a:chOff x="10638109" y="4640275"/>
            <a:chExt cx="7223616" cy="5300879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638109" y="4640275"/>
              <a:ext cx="7223616" cy="530087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8579462" y="6104982"/>
            <a:ext cx="1851847" cy="740571"/>
            <a:chOff x="8579462" y="6104982"/>
            <a:chExt cx="1851847" cy="74057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">
              <a:off x="8579462" y="6104982"/>
              <a:ext cx="1851847" cy="7405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196003" y="6538425"/>
            <a:ext cx="14197003" cy="155822"/>
            <a:chOff x="3196003" y="6538425"/>
            <a:chExt cx="14197003" cy="155822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10800000">
              <a:off x="3196003" y="6538425"/>
              <a:ext cx="14197003" cy="15582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196003" y="6052268"/>
            <a:ext cx="1076416" cy="1076416"/>
            <a:chOff x="3196003" y="6052268"/>
            <a:chExt cx="1076416" cy="1076416"/>
          </a:xfrm>
        </p:grpSpPr>
        <p:grpSp>
          <p:nvGrpSpPr>
            <p:cNvPr id="1003" name="그룹 1003"/>
            <p:cNvGrpSpPr/>
            <p:nvPr/>
          </p:nvGrpSpPr>
          <p:grpSpPr>
            <a:xfrm>
              <a:off x="3196003" y="6052268"/>
              <a:ext cx="1076416" cy="1076416"/>
              <a:chOff x="3196003" y="6052268"/>
              <a:chExt cx="1076416" cy="1076416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96003" y="6052268"/>
                <a:ext cx="1076416" cy="1076416"/>
              </a:xfrm>
              <a:prstGeom prst="rect">
                <a:avLst/>
              </a:prstGeom>
            </p:spPr>
          </p:pic>
        </p:grpSp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0816" y="6130300"/>
              <a:ext cx="923685" cy="87036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4622522" y="-11889902"/>
            <a:ext cx="15560435" cy="15560435"/>
            <a:chOff x="-4622522" y="-11889902"/>
            <a:chExt cx="15560435" cy="1556043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4622522" y="-11889902"/>
              <a:ext cx="15560435" cy="1556043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13642" y="689613"/>
            <a:ext cx="4801624" cy="150920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215762" y="7713630"/>
            <a:ext cx="1180800" cy="641562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7557381" y="3964232"/>
            <a:ext cx="2775430" cy="1681099"/>
            <a:chOff x="7557381" y="3964232"/>
            <a:chExt cx="2775430" cy="168109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0726" y="3907575"/>
              <a:ext cx="1621838" cy="651085"/>
            </a:xfrm>
            <a:prstGeom prst="rect">
              <a:avLst/>
            </a:prstGeom>
          </p:spPr>
        </p:pic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25512" y="4677007"/>
              <a:ext cx="2108411" cy="70449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490039" y="6077807"/>
            <a:ext cx="1076416" cy="1076416"/>
            <a:chOff x="6490039" y="6077807"/>
            <a:chExt cx="1076416" cy="1076416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490039" y="6077807"/>
              <a:ext cx="1076416" cy="1076416"/>
              <a:chOff x="6490039" y="6077807"/>
              <a:chExt cx="1076416" cy="107641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490039" y="6077807"/>
                <a:ext cx="1076416" cy="1076416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45616" y="6155843"/>
              <a:ext cx="903265" cy="87036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629998" y="7700859"/>
            <a:ext cx="1967085" cy="75070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48797" y="8249721"/>
            <a:ext cx="2769136" cy="134212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779537" y="3882029"/>
            <a:ext cx="1946742" cy="641561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3941204" y="4430892"/>
            <a:ext cx="1461774" cy="1023317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2783963" y="6052268"/>
            <a:ext cx="1076416" cy="1076416"/>
            <a:chOff x="12783963" y="6052268"/>
            <a:chExt cx="1076416" cy="1076416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2783963" y="6052268"/>
              <a:ext cx="1076416" cy="1076416"/>
              <a:chOff x="12783963" y="6052268"/>
              <a:chExt cx="1076416" cy="107641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783963" y="6052268"/>
                <a:ext cx="1076416" cy="1076416"/>
              </a:xfrm>
              <a:prstGeom prst="rect">
                <a:avLst/>
              </a:prstGeom>
            </p:spPr>
          </p:pic>
        </p:grpSp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939540" y="6136186"/>
              <a:ext cx="922313" cy="87036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9610240" y="6039499"/>
            <a:ext cx="1076416" cy="1076416"/>
            <a:chOff x="9610240" y="6039499"/>
            <a:chExt cx="1076416" cy="1076416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9610240" y="6039499"/>
              <a:ext cx="1076416" cy="1076416"/>
              <a:chOff x="9610240" y="6039499"/>
              <a:chExt cx="1076416" cy="1076416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610240" y="6039499"/>
                <a:ext cx="1076416" cy="1076416"/>
              </a:xfrm>
              <a:prstGeom prst="rect">
                <a:avLst/>
              </a:prstGeom>
            </p:spPr>
          </p:pic>
        </p:grpSp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765851" y="6119768"/>
              <a:ext cx="912789" cy="873932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6300609" y="4911247"/>
            <a:ext cx="1872021" cy="416746"/>
            <a:chOff x="6300609" y="4911247"/>
            <a:chExt cx="1872021" cy="416746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6300609" y="4911247"/>
              <a:ext cx="1872021" cy="416746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2594533" y="4885708"/>
            <a:ext cx="1872021" cy="416746"/>
            <a:chOff x="12594533" y="4885708"/>
            <a:chExt cx="1872021" cy="416746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2594533" y="4885708"/>
              <a:ext cx="1872021" cy="416746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3469590" y="7386917"/>
            <a:ext cx="924219" cy="416746"/>
            <a:chOff x="3469590" y="7386917"/>
            <a:chExt cx="924219" cy="416746"/>
          </a:xfrm>
        </p:grpSpPr>
        <p:pic>
          <p:nvPicPr>
            <p:cNvPr id="49" name="Object 4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3469590" y="7386917"/>
              <a:ext cx="924219" cy="416746"/>
            </a:xfrm>
            <a:prstGeom prst="rect">
              <a:avLst/>
            </a:prstGeom>
          </p:spPr>
        </p:pic>
      </p:grpSp>
      <p:grpSp>
        <p:nvGrpSpPr>
          <p:cNvPr id="1015" name="그룹 1015"/>
          <p:cNvGrpSpPr/>
          <p:nvPr/>
        </p:nvGrpSpPr>
        <p:grpSpPr>
          <a:xfrm>
            <a:off x="9855509" y="7363264"/>
            <a:ext cx="924219" cy="416746"/>
            <a:chOff x="9855509" y="7363264"/>
            <a:chExt cx="924219" cy="416746"/>
          </a:xfrm>
        </p:grpSpPr>
        <p:pic>
          <p:nvPicPr>
            <p:cNvPr id="52" name="Object 5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 rot="5400000">
              <a:off x="9855509" y="7363264"/>
              <a:ext cx="924219" cy="4167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77586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1740" y="466562"/>
            <a:ext cx="5429959" cy="49006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415211" y="1663155"/>
            <a:ext cx="9814363" cy="5397900"/>
            <a:chOff x="415211" y="1663155"/>
            <a:chExt cx="9814363" cy="53979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211" y="1663155"/>
              <a:ext cx="9814363" cy="53979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016473" y="4003343"/>
            <a:ext cx="867220" cy="740571"/>
            <a:chOff x="11016473" y="4003343"/>
            <a:chExt cx="867220" cy="740571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">
              <a:off x="11016473" y="4003343"/>
              <a:ext cx="867220" cy="740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2665237" y="2158532"/>
            <a:ext cx="4341713" cy="4341713"/>
            <a:chOff x="12665237" y="2158532"/>
            <a:chExt cx="4341713" cy="4341713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8640000">
              <a:off x="12665237" y="2158532"/>
              <a:ext cx="4341713" cy="4341713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170153" y="3876798"/>
            <a:ext cx="3340194" cy="87722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05229" y="1512160"/>
            <a:ext cx="7570347" cy="7178778"/>
            <a:chOff x="505229" y="1512160"/>
            <a:chExt cx="7570347" cy="7178778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5229" y="1512160"/>
              <a:ext cx="7570347" cy="7178778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216878" y="4251470"/>
            <a:ext cx="740571" cy="740571"/>
            <a:chOff x="8216878" y="4251470"/>
            <a:chExt cx="740571" cy="74057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60000">
              <a:off x="8216878" y="4251470"/>
              <a:ext cx="740571" cy="74057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9142857" y="2519704"/>
            <a:ext cx="8722402" cy="4672262"/>
            <a:chOff x="9142857" y="2519704"/>
            <a:chExt cx="8722402" cy="4672262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2857" y="2519704"/>
              <a:ext cx="8722402" cy="46722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D9F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80385" y="1806114"/>
            <a:ext cx="6649174" cy="2646650"/>
          </a:xfrm>
          <a:prstGeom prst="rect">
            <a:avLst/>
          </a:prstGeom>
        </p:spPr>
      </p:pic>
      <p:pic>
        <p:nvPicPr>
          <p:cNvPr id="3" name="Object 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23639" y="1464090"/>
            <a:ext cx="3324090" cy="741528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178876" y="542857"/>
            <a:ext cx="15928889" cy="76190"/>
            <a:chOff x="1178876" y="542857"/>
            <a:chExt cx="15928889" cy="76190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1178876" y="542857"/>
              <a:ext cx="15928889" cy="7619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180780" y="9650000"/>
            <a:ext cx="15925080" cy="76190"/>
            <a:chOff x="1180780" y="9650000"/>
            <a:chExt cx="15925080" cy="7619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10800000">
              <a:off x="1180780" y="9650000"/>
              <a:ext cx="15925080" cy="76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14769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623" y="483272"/>
            <a:ext cx="9339075" cy="1403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70316" y="2758753"/>
            <a:ext cx="6171429" cy="5832000"/>
            <a:chOff x="5970316" y="2758753"/>
            <a:chExt cx="6171429" cy="5832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0316" y="2758753"/>
              <a:ext cx="6171429" cy="5832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5652" y="3729918"/>
            <a:ext cx="4740854" cy="535902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5531" y="7557514"/>
            <a:ext cx="3677102" cy="5359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97760" y="7230836"/>
            <a:ext cx="3813179" cy="5359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2729637" y="4177564"/>
            <a:ext cx="4653881" cy="203551"/>
            <a:chOff x="2729637" y="4177564"/>
            <a:chExt cx="4653881" cy="2035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9637" y="4177564"/>
              <a:ext cx="4653881" cy="2035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299517" y="8005159"/>
            <a:ext cx="4063336" cy="203551"/>
            <a:chOff x="2299517" y="8005159"/>
            <a:chExt cx="4063336" cy="2035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299517" y="8005159"/>
              <a:ext cx="4063336" cy="203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41745" y="7678995"/>
            <a:ext cx="3844453" cy="203551"/>
            <a:chOff x="12141745" y="7678995"/>
            <a:chExt cx="3844453" cy="2035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41745" y="7678995"/>
              <a:ext cx="3844453" cy="20355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51260" y="4133578"/>
            <a:ext cx="806226" cy="5359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6370" y="6691178"/>
            <a:ext cx="371579" cy="5795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17837" y="6691178"/>
            <a:ext cx="835417" cy="5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1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623" y="483272"/>
            <a:ext cx="6410341" cy="1403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5970316" y="2758753"/>
            <a:ext cx="6171429" cy="5832000"/>
            <a:chOff x="5970316" y="2758753"/>
            <a:chExt cx="6171429" cy="58320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0316" y="2758753"/>
              <a:ext cx="6171429" cy="583200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85653" y="3729920"/>
            <a:ext cx="3888893" cy="477950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55529" y="7557510"/>
            <a:ext cx="3312683" cy="535902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097729" y="7230834"/>
            <a:ext cx="3807131" cy="53590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3579515" y="4177564"/>
            <a:ext cx="3804003" cy="203551"/>
            <a:chOff x="3579515" y="4177564"/>
            <a:chExt cx="3804003" cy="203551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79515" y="4177564"/>
              <a:ext cx="3804003" cy="20355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2729638" y="8005159"/>
            <a:ext cx="3633215" cy="203551"/>
            <a:chOff x="2729638" y="8005159"/>
            <a:chExt cx="3633215" cy="20355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9638" y="8005159"/>
              <a:ext cx="3633215" cy="20355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2141745" y="7678995"/>
            <a:ext cx="3844453" cy="203551"/>
            <a:chOff x="12141745" y="7678995"/>
            <a:chExt cx="3844453" cy="20355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41745" y="7678995"/>
              <a:ext cx="3844453" cy="203551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451260" y="4133578"/>
            <a:ext cx="806226" cy="535902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26370" y="6691178"/>
            <a:ext cx="371579" cy="579598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9917837" y="6691178"/>
            <a:ext cx="835417" cy="5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81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65" y="382644"/>
            <a:ext cx="5199512" cy="131737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638211" y="3030928"/>
            <a:ext cx="1088266" cy="1164777"/>
            <a:chOff x="1638211" y="3030928"/>
            <a:chExt cx="1088266" cy="1164777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8211" y="3030928"/>
              <a:ext cx="1088266" cy="116477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503014" y="5669339"/>
            <a:ext cx="1358658" cy="1285213"/>
            <a:chOff x="1503014" y="5669339"/>
            <a:chExt cx="1358658" cy="128521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03014" y="5669339"/>
              <a:ext cx="1358658" cy="128521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19088" y="3637795"/>
            <a:ext cx="4780937" cy="2976986"/>
            <a:chOff x="5319088" y="3637795"/>
            <a:chExt cx="4780937" cy="29769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19088" y="3637795"/>
              <a:ext cx="4780937" cy="29769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5812375" y="4299987"/>
            <a:ext cx="1566544" cy="1595101"/>
            <a:chOff x="5812375" y="4299987"/>
            <a:chExt cx="1566544" cy="159510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2375" y="4299987"/>
              <a:ext cx="1566544" cy="159510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378919" y="3982206"/>
            <a:ext cx="2208477" cy="2288164"/>
            <a:chOff x="7378919" y="3982206"/>
            <a:chExt cx="2208477" cy="2288164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78919" y="3982206"/>
              <a:ext cx="2208477" cy="228816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105848" y="1098549"/>
            <a:ext cx="4780937" cy="2976986"/>
            <a:chOff x="12105848" y="1098549"/>
            <a:chExt cx="4780937" cy="2976986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105848" y="1098549"/>
              <a:ext cx="4780937" cy="2976986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2805254" y="1575000"/>
            <a:ext cx="3382125" cy="2024085"/>
            <a:chOff x="12805254" y="1575000"/>
            <a:chExt cx="3382125" cy="202408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805254" y="1575000"/>
              <a:ext cx="3382125" cy="2024085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611922" y="4270843"/>
            <a:ext cx="1161510" cy="558338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52692" y="7094171"/>
            <a:ext cx="1741929" cy="558339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3538918" y="4910263"/>
            <a:ext cx="1210734" cy="465189"/>
            <a:chOff x="3538918" y="4910263"/>
            <a:chExt cx="1210734" cy="465189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38918" y="4910263"/>
              <a:ext cx="1210734" cy="465189"/>
            </a:xfrm>
            <a:prstGeom prst="rect">
              <a:avLst/>
            </a:prstGeom>
          </p:spPr>
        </p:pic>
      </p:grpSp>
      <p:pic>
        <p:nvPicPr>
          <p:cNvPr id="29" name="Object 2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525658" y="6780265"/>
            <a:ext cx="2458015" cy="558339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3286285" y="4272213"/>
            <a:ext cx="2219053" cy="495224"/>
          </a:xfrm>
          <a:prstGeom prst="rect">
            <a:avLst/>
          </a:prstGeom>
        </p:spPr>
      </p:pic>
      <p:grpSp>
        <p:nvGrpSpPr>
          <p:cNvPr id="1009" name="그룹 1009"/>
          <p:cNvGrpSpPr/>
          <p:nvPr/>
        </p:nvGrpSpPr>
        <p:grpSpPr>
          <a:xfrm>
            <a:off x="12105848" y="6656174"/>
            <a:ext cx="4780937" cy="2546398"/>
            <a:chOff x="12105848" y="6656174"/>
            <a:chExt cx="4780937" cy="2546398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05848" y="6656174"/>
              <a:ext cx="4780937" cy="2546398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2548726" y="7364430"/>
            <a:ext cx="1566544" cy="1595101"/>
            <a:chOff x="12548726" y="7364430"/>
            <a:chExt cx="1566544" cy="159510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548726" y="7364430"/>
              <a:ext cx="1566544" cy="159510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228705" y="6879992"/>
            <a:ext cx="535223" cy="519784"/>
            <a:chOff x="14228705" y="6879992"/>
            <a:chExt cx="535223" cy="519784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28705" y="6879992"/>
              <a:ext cx="535223" cy="519784"/>
            </a:xfrm>
            <a:prstGeom prst="rect">
              <a:avLst/>
            </a:prstGeom>
          </p:spPr>
        </p:pic>
      </p:grpSp>
      <p:pic>
        <p:nvPicPr>
          <p:cNvPr id="40" name="Object 39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405904" y="9360194"/>
            <a:ext cx="3149386" cy="558339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13977840" y="5387747"/>
            <a:ext cx="1036922" cy="465189"/>
            <a:chOff x="13977840" y="5387747"/>
            <a:chExt cx="1036922" cy="465189"/>
          </a:xfrm>
        </p:grpSpPr>
        <p:pic>
          <p:nvPicPr>
            <p:cNvPr id="42" name="Object 4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 rot="-5400000">
              <a:off x="13977840" y="5387747"/>
              <a:ext cx="1036922" cy="465189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213484" y="3254885"/>
            <a:ext cx="1210734" cy="465189"/>
            <a:chOff x="10213484" y="3254885"/>
            <a:chExt cx="1210734" cy="465189"/>
          </a:xfrm>
        </p:grpSpPr>
        <p:pic>
          <p:nvPicPr>
            <p:cNvPr id="45" name="Object 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500000">
              <a:off x="10213484" y="3254885"/>
              <a:ext cx="1210734" cy="465189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0526871" y="3877642"/>
            <a:ext cx="1210734" cy="465189"/>
            <a:chOff x="10526871" y="3877642"/>
            <a:chExt cx="1210734" cy="465189"/>
          </a:xfrm>
        </p:grpSpPr>
        <p:pic>
          <p:nvPicPr>
            <p:cNvPr id="48" name="Object 4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-12300000">
              <a:off x="10526871" y="3877642"/>
              <a:ext cx="1210734" cy="465189"/>
            </a:xfrm>
            <a:prstGeom prst="rect">
              <a:avLst/>
            </a:prstGeom>
          </p:spPr>
        </p:pic>
      </p:grpSp>
      <p:pic>
        <p:nvPicPr>
          <p:cNvPr id="50" name="Object 49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rot="-1500000">
            <a:off x="9956748" y="2772946"/>
            <a:ext cx="1015062" cy="558339"/>
          </a:xfrm>
          <a:prstGeom prst="rect">
            <a:avLst/>
          </a:prstGeom>
        </p:spPr>
      </p:pic>
      <p:pic>
        <p:nvPicPr>
          <p:cNvPr id="51" name="Object 5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-1500000">
            <a:off x="10828532" y="4430626"/>
            <a:ext cx="1015062" cy="558339"/>
          </a:xfrm>
          <a:prstGeom prst="rect">
            <a:avLst/>
          </a:prstGeom>
        </p:spPr>
      </p:pic>
      <p:pic>
        <p:nvPicPr>
          <p:cNvPr id="52" name="Object 51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14962959" y="5486141"/>
            <a:ext cx="2134034" cy="495224"/>
          </a:xfrm>
          <a:prstGeom prst="rect">
            <a:avLst/>
          </a:prstGeom>
        </p:spPr>
      </p:pic>
      <p:grpSp>
        <p:nvGrpSpPr>
          <p:cNvPr id="1015" name="그룹 1015"/>
          <p:cNvGrpSpPr/>
          <p:nvPr/>
        </p:nvGrpSpPr>
        <p:grpSpPr>
          <a:xfrm>
            <a:off x="14914696" y="7350054"/>
            <a:ext cx="1491901" cy="1634802"/>
            <a:chOff x="14914696" y="7350054"/>
            <a:chExt cx="1491901" cy="1634802"/>
          </a:xfrm>
        </p:grpSpPr>
        <p:pic>
          <p:nvPicPr>
            <p:cNvPr id="54" name="Object 5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4914696" y="7350054"/>
              <a:ext cx="1491901" cy="1634802"/>
            </a:xfrm>
            <a:prstGeom prst="rect">
              <a:avLst/>
            </a:prstGeom>
          </p:spPr>
        </p:pic>
      </p:grpSp>
      <p:grpSp>
        <p:nvGrpSpPr>
          <p:cNvPr id="1016" name="그룹 1016"/>
          <p:cNvGrpSpPr/>
          <p:nvPr/>
        </p:nvGrpSpPr>
        <p:grpSpPr>
          <a:xfrm>
            <a:off x="14227064" y="7821782"/>
            <a:ext cx="538504" cy="530426"/>
            <a:chOff x="14227064" y="7821782"/>
            <a:chExt cx="538504" cy="530426"/>
          </a:xfrm>
        </p:grpSpPr>
        <p:pic>
          <p:nvPicPr>
            <p:cNvPr id="57" name="Object 5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227064" y="7821782"/>
              <a:ext cx="538504" cy="5304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874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521" y="435571"/>
            <a:ext cx="6598884" cy="1403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3266338" y="4096498"/>
            <a:ext cx="3797828" cy="710376"/>
            <a:chOff x="3266338" y="4096498"/>
            <a:chExt cx="3797828" cy="7103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6338" y="4096498"/>
              <a:ext cx="3797828" cy="7103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283516" y="4027424"/>
            <a:ext cx="3523355" cy="8175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1268" y="5351482"/>
            <a:ext cx="4982938" cy="10948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981718" y="4096498"/>
            <a:ext cx="2215494" cy="710376"/>
            <a:chOff x="11981718" y="4096498"/>
            <a:chExt cx="2215494" cy="710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81718" y="4096498"/>
              <a:ext cx="2215494" cy="7103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774594" y="4071743"/>
            <a:ext cx="2202679" cy="8175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103433" y="5337989"/>
            <a:ext cx="6038424" cy="109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48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4521" y="435571"/>
            <a:ext cx="6598884" cy="1403655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2216365" y="4106096"/>
            <a:ext cx="3269901" cy="710376"/>
            <a:chOff x="2216365" y="4106096"/>
            <a:chExt cx="3269901" cy="71037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6365" y="4106096"/>
              <a:ext cx="3269901" cy="710376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56445" y="4037022"/>
            <a:ext cx="2738879" cy="81752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024353" y="5265020"/>
            <a:ext cx="7872881" cy="109487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1879834" y="4106096"/>
            <a:ext cx="4146389" cy="710376"/>
            <a:chOff x="11879834" y="4106096"/>
            <a:chExt cx="4146389" cy="71037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79834" y="4106096"/>
              <a:ext cx="4146389" cy="710376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145716" y="4037018"/>
            <a:ext cx="3312660" cy="81752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1919110" y="5265020"/>
            <a:ext cx="3864567" cy="104474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473838" y="4116435"/>
            <a:ext cx="3269901" cy="710376"/>
            <a:chOff x="6473838" y="4116435"/>
            <a:chExt cx="3269901" cy="710376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3838" y="4116435"/>
              <a:ext cx="3269901" cy="710376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513921" y="4047365"/>
            <a:ext cx="2605965" cy="817527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5632701" y="4147525"/>
            <a:ext cx="599346" cy="604704"/>
            <a:chOff x="5632701" y="4147525"/>
            <a:chExt cx="599346" cy="60470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32701" y="4147525"/>
              <a:ext cx="599346" cy="6047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3827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65" y="382644"/>
            <a:ext cx="4434560" cy="14323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322" y="2923058"/>
            <a:ext cx="2750605" cy="1708170"/>
            <a:chOff x="1306322" y="2923058"/>
            <a:chExt cx="2750605" cy="17081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322" y="2923058"/>
              <a:ext cx="2750605" cy="17081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284" y="4966715"/>
            <a:ext cx="2208754" cy="6008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2061" y="7700577"/>
            <a:ext cx="4839042" cy="18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5101269" y="3562196"/>
            <a:ext cx="1208499" cy="493714"/>
            <a:chOff x="5101269" y="3562196"/>
            <a:chExt cx="1208499" cy="493714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01269" y="3562196"/>
              <a:ext cx="1208499" cy="493714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101269" y="4330969"/>
            <a:ext cx="1208499" cy="493714"/>
            <a:chOff x="5101269" y="4330969"/>
            <a:chExt cx="1208499" cy="49371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5101269" y="4330969"/>
              <a:ext cx="1208499" cy="49371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261679" y="6999122"/>
            <a:ext cx="1757274" cy="484522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7871177" y="2744870"/>
            <a:ext cx="9108215" cy="2976986"/>
            <a:chOff x="7871177" y="2744870"/>
            <a:chExt cx="9108215" cy="29769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871177" y="2744870"/>
              <a:ext cx="9108215" cy="29769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1568350" y="2389963"/>
            <a:ext cx="1713870" cy="996361"/>
            <a:chOff x="11568350" y="2389963"/>
            <a:chExt cx="1713870" cy="99636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568350" y="2389963"/>
              <a:ext cx="1713870" cy="99636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261034" y="3151078"/>
            <a:ext cx="1574370" cy="537694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1718974" y="3791518"/>
            <a:ext cx="1412623" cy="1412623"/>
            <a:chOff x="11718974" y="3791518"/>
            <a:chExt cx="1412623" cy="1412623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718974" y="3791518"/>
              <a:ext cx="1412623" cy="1412623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184698" y="4233364"/>
            <a:ext cx="1182394" cy="493714"/>
            <a:chOff x="10184698" y="4233364"/>
            <a:chExt cx="1182394" cy="493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184698" y="4233364"/>
              <a:ext cx="1182394" cy="4937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1821728" y="4310323"/>
            <a:ext cx="898408" cy="367808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54726" y="4233364"/>
            <a:ext cx="1182394" cy="493714"/>
            <a:chOff x="13454726" y="4233364"/>
            <a:chExt cx="1182394" cy="493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13454726" y="4233364"/>
              <a:ext cx="1182394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52754" y="3838663"/>
            <a:ext cx="1412623" cy="1412623"/>
            <a:chOff x="14852754" y="3838663"/>
            <a:chExt cx="1412623" cy="141262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852754" y="3838663"/>
              <a:ext cx="1412623" cy="141262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01069" y="4062346"/>
            <a:ext cx="1360522" cy="99384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36546" y="3805894"/>
            <a:ext cx="1412623" cy="1412623"/>
            <a:chOff x="8436546" y="3805894"/>
            <a:chExt cx="1412623" cy="14126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36546" y="3805894"/>
              <a:ext cx="1412623" cy="14126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9301" y="4116253"/>
            <a:ext cx="1139731" cy="7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317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765" y="382644"/>
            <a:ext cx="4434560" cy="1432389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306322" y="2923058"/>
            <a:ext cx="2750605" cy="1708170"/>
            <a:chOff x="1306322" y="2923058"/>
            <a:chExt cx="2750605" cy="170817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322" y="2923058"/>
              <a:ext cx="2750605" cy="1708170"/>
            </a:xfrm>
            <a:prstGeom prst="rect">
              <a:avLst/>
            </a:prstGeom>
          </p:spPr>
        </p:pic>
      </p:grpSp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4284" y="4966715"/>
            <a:ext cx="2208754" cy="600859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62063" y="7585578"/>
            <a:ext cx="6505709" cy="1896690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7871177" y="2744870"/>
            <a:ext cx="9108215" cy="2976986"/>
            <a:chOff x="7871177" y="2744870"/>
            <a:chExt cx="9108215" cy="29769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71177" y="2744870"/>
              <a:ext cx="9108215" cy="29769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568350" y="2389963"/>
            <a:ext cx="1713870" cy="996361"/>
            <a:chOff x="11568350" y="2389963"/>
            <a:chExt cx="1713870" cy="99636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68350" y="2389963"/>
              <a:ext cx="1713870" cy="996361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8261034" y="3151078"/>
            <a:ext cx="1574370" cy="53769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718974" y="3791518"/>
            <a:ext cx="1412623" cy="1412623"/>
            <a:chOff x="11718974" y="3791518"/>
            <a:chExt cx="1412623" cy="141262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718974" y="3791518"/>
              <a:ext cx="1412623" cy="141262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0184698" y="4233364"/>
            <a:ext cx="1182394" cy="493714"/>
            <a:chOff x="10184698" y="4233364"/>
            <a:chExt cx="1182394" cy="49371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184698" y="4233364"/>
              <a:ext cx="1182394" cy="493714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1821728" y="4310323"/>
            <a:ext cx="898408" cy="367808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5101269" y="3562196"/>
            <a:ext cx="1208499" cy="493714"/>
            <a:chOff x="5101269" y="3562196"/>
            <a:chExt cx="1208499" cy="493714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01269" y="3562196"/>
              <a:ext cx="1208499" cy="49371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5101269" y="4330969"/>
            <a:ext cx="1208499" cy="493714"/>
            <a:chOff x="5101269" y="4330969"/>
            <a:chExt cx="1208499" cy="493714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 rot="-10800000">
              <a:off x="5101269" y="4330969"/>
              <a:ext cx="1208499" cy="493714"/>
            </a:xfrm>
            <a:prstGeom prst="rect">
              <a:avLst/>
            </a:prstGeom>
          </p:spPr>
        </p:pic>
      </p:grpSp>
      <p:pic>
        <p:nvPicPr>
          <p:cNvPr id="28" name="Object 2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61679" y="6984744"/>
            <a:ext cx="2194065" cy="55335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454726" y="4233364"/>
            <a:ext cx="1182394" cy="493714"/>
            <a:chOff x="13454726" y="4233364"/>
            <a:chExt cx="1182394" cy="493714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10800000">
              <a:off x="13454726" y="4233364"/>
              <a:ext cx="1182394" cy="493714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852754" y="3838663"/>
            <a:ext cx="1412623" cy="1412623"/>
            <a:chOff x="14852754" y="3838663"/>
            <a:chExt cx="1412623" cy="1412623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852754" y="3838663"/>
              <a:ext cx="1412623" cy="1412623"/>
            </a:xfrm>
            <a:prstGeom prst="rect">
              <a:avLst/>
            </a:prstGeom>
          </p:spPr>
        </p:pic>
      </p:grpSp>
      <p:pic>
        <p:nvPicPr>
          <p:cNvPr id="35" name="Object 34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4901069" y="4062346"/>
            <a:ext cx="1360522" cy="99384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8436546" y="3805894"/>
            <a:ext cx="1412623" cy="1412623"/>
            <a:chOff x="8436546" y="3805894"/>
            <a:chExt cx="1412623" cy="1412623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36546" y="3805894"/>
              <a:ext cx="1412623" cy="1412623"/>
            </a:xfrm>
            <a:prstGeom prst="rect">
              <a:avLst/>
            </a:prstGeom>
          </p:spPr>
        </p:pic>
      </p:grpSp>
      <p:pic>
        <p:nvPicPr>
          <p:cNvPr id="39" name="Object 38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539301" y="4116253"/>
            <a:ext cx="1139731" cy="71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234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</Words>
  <Application>Microsoft Office PowerPoint</Application>
  <PresentationFormat>사용자 지정</PresentationFormat>
  <Paragraphs>1</Paragraphs>
  <Slides>22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맑은 고딕</vt:lpstr>
      <vt:lpstr>Arial</vt:lpstr>
      <vt:lpstr>Calibri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김학균(학부생-소프트웨어전공)</cp:lastModifiedBy>
  <cp:revision>6</cp:revision>
  <dcterms:created xsi:type="dcterms:W3CDTF">2022-05-20T19:30:19Z</dcterms:created>
  <dcterms:modified xsi:type="dcterms:W3CDTF">2022-05-23T04:04:52Z</dcterms:modified>
</cp:coreProperties>
</file>