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8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9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6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6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6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28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7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48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4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8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B0AF-625C-4F84-B841-4BA7858A3CCB}" type="datetimeFigureOut">
              <a:rPr lang="fr-FR" smtClean="0"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ADDF-0597-462D-BFAC-2FD9EA76B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6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Blend – Designer + D</a:t>
            </a:r>
            <a:r>
              <a:rPr lang="fr-FR" dirty="0" err="1" smtClean="0"/>
              <a:t>évelopeur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15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Blend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Blend</a:t>
            </a:r>
            <a:r>
              <a:rPr lang="fr-FR" dirty="0" smtClean="0"/>
              <a:t> permet l’interaction entre des Designer et développeurs</a:t>
            </a:r>
          </a:p>
          <a:p>
            <a:r>
              <a:rPr lang="fr-FR" dirty="0" smtClean="0"/>
              <a:t>Comment préparer le projet?</a:t>
            </a:r>
          </a:p>
          <a:p>
            <a:r>
              <a:rPr lang="fr-FR" dirty="0" smtClean="0"/>
              <a:t>Situations différents:</a:t>
            </a:r>
          </a:p>
          <a:p>
            <a:pPr lvl="1"/>
            <a:r>
              <a:rPr lang="fr-FR" dirty="0" err="1" smtClean="0"/>
              <a:t>Storyboard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Designer + Développeur ensemble depuis le début</a:t>
            </a:r>
          </a:p>
          <a:p>
            <a:pPr lvl="1"/>
            <a:r>
              <a:rPr lang="fr-FR" dirty="0" smtClean="0"/>
              <a:t>Le graphiste intervient dans un second temps : le </a:t>
            </a:r>
            <a:r>
              <a:rPr lang="fr-FR" dirty="0" err="1" smtClean="0"/>
              <a:t>dev</a:t>
            </a:r>
            <a:r>
              <a:rPr lang="fr-FR" dirty="0" smtClean="0"/>
              <a:t> à du faire la partie IHM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1804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err="1" smtClean="0"/>
              <a:t>DesignTime</a:t>
            </a:r>
            <a:r>
              <a:rPr lang="fr-FR" dirty="0" smtClean="0"/>
              <a:t> </a:t>
            </a:r>
            <a:r>
              <a:rPr lang="fr-FR" dirty="0" err="1" smtClean="0"/>
              <a:t>DataContext</a:t>
            </a:r>
            <a:endParaRPr lang="fr-FR" dirty="0" smtClean="0"/>
          </a:p>
          <a:p>
            <a:r>
              <a:rPr lang="fr-FR" dirty="0" err="1" smtClean="0"/>
              <a:t>Blend</a:t>
            </a:r>
            <a:r>
              <a:rPr lang="fr-FR" dirty="0" smtClean="0"/>
              <a:t> permet de </a:t>
            </a:r>
            <a:r>
              <a:rPr lang="fr-FR" dirty="0" smtClean="0"/>
              <a:t>générer </a:t>
            </a:r>
            <a:r>
              <a:rPr lang="fr-FR" dirty="0" smtClean="0"/>
              <a:t>les données à partir de une </a:t>
            </a:r>
            <a:r>
              <a:rPr lang="fr-FR" dirty="0" err="1" smtClean="0"/>
              <a:t>ViewModel</a:t>
            </a:r>
            <a:r>
              <a:rPr lang="fr-FR" dirty="0" smtClean="0"/>
              <a:t> existante</a:t>
            </a:r>
          </a:p>
          <a:p>
            <a:r>
              <a:rPr lang="fr-FR" dirty="0" smtClean="0"/>
              <a:t>Problème: </a:t>
            </a:r>
            <a:r>
              <a:rPr lang="fr-FR" dirty="0" smtClean="0"/>
              <a:t>les </a:t>
            </a:r>
            <a:r>
              <a:rPr lang="fr-FR" dirty="0" smtClean="0"/>
              <a:t>données </a:t>
            </a:r>
            <a:r>
              <a:rPr lang="fr-FR" dirty="0" smtClean="0"/>
              <a:t>n’ont parfois aucun sens</a:t>
            </a:r>
          </a:p>
          <a:p>
            <a:r>
              <a:rPr lang="fr-FR" dirty="0" smtClean="0"/>
              <a:t>Solution: </a:t>
            </a:r>
            <a:r>
              <a:rPr lang="fr-FR" dirty="0" err="1" smtClean="0"/>
              <a:t>Sérialization</a:t>
            </a:r>
            <a:r>
              <a:rPr lang="fr-FR" dirty="0" smtClean="0"/>
              <a:t> du XAML du </a:t>
            </a:r>
            <a:r>
              <a:rPr lang="fr-FR" dirty="0" err="1" smtClean="0"/>
              <a:t>view</a:t>
            </a:r>
            <a:r>
              <a:rPr lang="fr-FR" dirty="0" smtClean="0"/>
              <a:t> model existante.</a:t>
            </a:r>
          </a:p>
        </p:txBody>
      </p:sp>
    </p:spTree>
    <p:extLst>
      <p:ext uri="{BB962C8B-B14F-4D97-AF65-F5344CB8AC3E}">
        <p14:creationId xmlns:p14="http://schemas.microsoft.com/office/powerpoint/2010/main" val="266429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Configuration du poste du </a:t>
            </a:r>
            <a:r>
              <a:rPr lang="fr-FR" dirty="0" err="1" smtClean="0"/>
              <a:t>dévelopeur</a:t>
            </a:r>
            <a:endParaRPr lang="fr-FR" dirty="0" smtClean="0"/>
          </a:p>
          <a:p>
            <a:r>
              <a:rPr lang="fr-FR" dirty="0" smtClean="0"/>
              <a:t>Tout installer:</a:t>
            </a:r>
            <a:endParaRPr lang="fr-FR" dirty="0" smtClean="0"/>
          </a:p>
          <a:p>
            <a:pPr lvl="1"/>
            <a:r>
              <a:rPr lang="fr-FR" dirty="0" smtClean="0"/>
              <a:t>Silverlight SDK</a:t>
            </a:r>
          </a:p>
          <a:p>
            <a:pPr lvl="1"/>
            <a:r>
              <a:rPr lang="fr-FR" dirty="0" smtClean="0"/>
              <a:t>Silverlight Visual Studio</a:t>
            </a:r>
          </a:p>
          <a:p>
            <a:pPr lvl="1"/>
            <a:r>
              <a:rPr lang="fr-FR" dirty="0" smtClean="0"/>
              <a:t>Silverlight </a:t>
            </a:r>
            <a:r>
              <a:rPr lang="fr-FR" dirty="0" err="1" smtClean="0"/>
              <a:t>Toolkit</a:t>
            </a:r>
            <a:endParaRPr lang="fr-FR" dirty="0" smtClean="0"/>
          </a:p>
          <a:p>
            <a:r>
              <a:rPr lang="fr-FR" dirty="0" smtClean="0"/>
              <a:t>Adapter solution au besoin du désigner.</a:t>
            </a:r>
          </a:p>
          <a:p>
            <a:pPr lvl="1"/>
            <a:r>
              <a:rPr lang="fr-FR" dirty="0" err="1" smtClean="0"/>
              <a:t>Blend</a:t>
            </a:r>
            <a:r>
              <a:rPr lang="fr-FR" dirty="0" smtClean="0"/>
              <a:t> manque : </a:t>
            </a:r>
            <a:r>
              <a:rPr lang="fr-FR" dirty="0" err="1" smtClean="0"/>
              <a:t>Unload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en-US" dirty="0" smtClean="0"/>
              <a:t>!</a:t>
            </a:r>
            <a:endParaRPr lang="fr-FR" dirty="0" smtClean="0"/>
          </a:p>
          <a:p>
            <a:pPr lvl="1"/>
            <a:r>
              <a:rPr lang="en-US" dirty="0" err="1" smtClean="0"/>
              <a:t>Blenc</a:t>
            </a:r>
            <a:r>
              <a:rPr lang="en-US" dirty="0" smtClean="0"/>
              <a:t> compile </a:t>
            </a:r>
            <a:r>
              <a:rPr lang="en-US" dirty="0" err="1" smtClean="0"/>
              <a:t>toujour</a:t>
            </a:r>
            <a:r>
              <a:rPr lang="en-US" dirty="0" smtClean="0"/>
              <a:t> tout la solution</a:t>
            </a:r>
            <a:r>
              <a:rPr lang="en-US" dirty="0"/>
              <a:t>!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04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Tips pour le </a:t>
            </a:r>
            <a:r>
              <a:rPr lang="fr-FR" dirty="0" smtClean="0"/>
              <a:t>designer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Utiliser les containers qui exposent </a:t>
            </a:r>
            <a:r>
              <a:rPr lang="fr-FR" sz="2800" dirty="0" err="1" smtClean="0"/>
              <a:t>ItemsSource</a:t>
            </a:r>
            <a:r>
              <a:rPr lang="fr-FR" sz="2800" dirty="0" smtClean="0"/>
              <a:t>, </a:t>
            </a:r>
            <a:r>
              <a:rPr lang="fr-FR" sz="2800" dirty="0" err="1" smtClean="0"/>
              <a:t>ItemTemplate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Utiliser containers (</a:t>
            </a:r>
            <a:r>
              <a:rPr lang="fr-FR" sz="2800" dirty="0" err="1" smtClean="0"/>
              <a:t>Grid</a:t>
            </a:r>
            <a:r>
              <a:rPr lang="fr-FR" sz="2800" dirty="0" smtClean="0"/>
              <a:t>, Panel, Border) pour </a:t>
            </a:r>
            <a:r>
              <a:rPr lang="fr-FR" sz="2800" dirty="0" err="1" smtClean="0"/>
              <a:t>layout</a:t>
            </a:r>
            <a:r>
              <a:rPr lang="fr-FR" sz="2800" dirty="0" smtClean="0"/>
              <a:t> exacte</a:t>
            </a:r>
          </a:p>
          <a:p>
            <a:r>
              <a:rPr lang="fr-FR" sz="2800" dirty="0" err="1" smtClean="0"/>
              <a:t>Margin</a:t>
            </a:r>
            <a:r>
              <a:rPr lang="fr-FR" sz="2800" dirty="0" smtClean="0"/>
              <a:t> n’est pas dédié à spécifier la position</a:t>
            </a:r>
          </a:p>
          <a:p>
            <a:r>
              <a:rPr lang="fr-FR" sz="2800" dirty="0" smtClean="0"/>
              <a:t>Utiliser les styles</a:t>
            </a:r>
          </a:p>
          <a:p>
            <a:r>
              <a:rPr lang="fr-FR" sz="2800" dirty="0" smtClean="0"/>
              <a:t>Attention </a:t>
            </a:r>
            <a:r>
              <a:rPr lang="fr-FR" sz="2800" dirty="0" smtClean="0"/>
              <a:t>aux transformations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858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Liste de comptes</a:t>
            </a:r>
          </a:p>
          <a:p>
            <a:pPr lvl="1"/>
            <a:r>
              <a:rPr lang="fr-FR" dirty="0" smtClean="0"/>
              <a:t>Montant début du mois</a:t>
            </a:r>
          </a:p>
          <a:p>
            <a:pPr lvl="1"/>
            <a:r>
              <a:rPr lang="fr-FR" dirty="0" smtClean="0"/>
              <a:t>Dépenses</a:t>
            </a:r>
          </a:p>
          <a:p>
            <a:pPr lvl="1"/>
            <a:r>
              <a:rPr lang="fr-FR" dirty="0" smtClean="0"/>
              <a:t>Entrés</a:t>
            </a:r>
          </a:p>
          <a:p>
            <a:pPr lvl="1"/>
            <a:r>
              <a:rPr lang="fr-FR" dirty="0" smtClean="0"/>
              <a:t>Position actuelle</a:t>
            </a:r>
          </a:p>
          <a:p>
            <a:r>
              <a:rPr lang="fr-FR" dirty="0" smtClean="0"/>
              <a:t>Actions Quick </a:t>
            </a:r>
            <a:r>
              <a:rPr lang="fr-FR" dirty="0" smtClean="0"/>
              <a:t>accès:</a:t>
            </a:r>
            <a:endParaRPr lang="fr-FR" dirty="0" smtClean="0"/>
          </a:p>
          <a:p>
            <a:pPr lvl="1"/>
            <a:r>
              <a:rPr lang="fr-FR" dirty="0" smtClean="0"/>
              <a:t>Transactions</a:t>
            </a:r>
          </a:p>
          <a:p>
            <a:pPr lvl="1"/>
            <a:r>
              <a:rPr lang="fr-FR" dirty="0" smtClean="0"/>
              <a:t>RIB</a:t>
            </a:r>
          </a:p>
          <a:p>
            <a:pPr lvl="1"/>
            <a:r>
              <a:rPr lang="fr-FR" dirty="0" smtClean="0"/>
              <a:t>Détails du compte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180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178</Words>
  <Application>Microsoft Office PowerPoint</Application>
  <PresentationFormat>Affichage à l'écran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Blend – Designer + Dévelopeur</vt:lpstr>
      <vt:lpstr>Blend</vt:lpstr>
      <vt:lpstr>MVVM</vt:lpstr>
      <vt:lpstr>Difficultés</vt:lpstr>
      <vt:lpstr>Tips pour le designer</vt:lpstr>
      <vt:lpstr>Use Case: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 – Designer + Dévelopeur</dc:title>
  <dc:creator>jfa</dc:creator>
  <cp:lastModifiedBy>jfa</cp:lastModifiedBy>
  <cp:revision>6</cp:revision>
  <dcterms:created xsi:type="dcterms:W3CDTF">2011-11-22T22:44:59Z</dcterms:created>
  <dcterms:modified xsi:type="dcterms:W3CDTF">2011-11-23T18:00:31Z</dcterms:modified>
</cp:coreProperties>
</file>