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1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5CE25-9A2B-4E60-8F18-738B6C625F07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A01772-CFEC-4EC2-BBCE-4D6395778B38}">
      <dgm:prSet/>
      <dgm:spPr/>
      <dgm:t>
        <a:bodyPr/>
        <a:lstStyle/>
        <a:p>
          <a:r>
            <a:rPr lang="ko-KR"/>
            <a:t>배팅 단계</a:t>
          </a:r>
          <a:endParaRPr lang="en-US"/>
        </a:p>
      </dgm:t>
    </dgm:pt>
    <dgm:pt modelId="{8509F0B9-5B45-4757-89A7-82C490B2EC36}" type="parTrans" cxnId="{1E99C8AA-365C-4913-9B68-865094952B69}">
      <dgm:prSet/>
      <dgm:spPr/>
      <dgm:t>
        <a:bodyPr/>
        <a:lstStyle/>
        <a:p>
          <a:endParaRPr lang="en-US"/>
        </a:p>
      </dgm:t>
    </dgm:pt>
    <dgm:pt modelId="{0D9D1C42-2045-4831-9B92-9616DC448356}" type="sibTrans" cxnId="{1E99C8AA-365C-4913-9B68-865094952B69}">
      <dgm:prSet/>
      <dgm:spPr/>
      <dgm:t>
        <a:bodyPr/>
        <a:lstStyle/>
        <a:p>
          <a:endParaRPr lang="en-US"/>
        </a:p>
      </dgm:t>
    </dgm:pt>
    <dgm:pt modelId="{D96226D7-66FE-4AB5-9959-D45FE3D5EF4F}">
      <dgm:prSet/>
      <dgm:spPr/>
      <dgm:t>
        <a:bodyPr/>
        <a:lstStyle/>
        <a:p>
          <a:r>
            <a:rPr lang="ko-KR" dirty="0"/>
            <a:t>소지금액 내에서 배팅을 진행한다</a:t>
          </a:r>
          <a:r>
            <a:rPr lang="en-US" dirty="0"/>
            <a:t>.</a:t>
          </a:r>
        </a:p>
      </dgm:t>
    </dgm:pt>
    <dgm:pt modelId="{A54B50B0-1BBC-45EC-8B2A-707F845684FE}" type="parTrans" cxnId="{9BC2694D-0698-4E33-A6F5-FF566B2B5B65}">
      <dgm:prSet/>
      <dgm:spPr/>
      <dgm:t>
        <a:bodyPr/>
        <a:lstStyle/>
        <a:p>
          <a:endParaRPr lang="en-US"/>
        </a:p>
      </dgm:t>
    </dgm:pt>
    <dgm:pt modelId="{9AC8BECA-8955-46E5-B2F8-6A7CF846CC95}" type="sibTrans" cxnId="{9BC2694D-0698-4E33-A6F5-FF566B2B5B65}">
      <dgm:prSet/>
      <dgm:spPr/>
      <dgm:t>
        <a:bodyPr/>
        <a:lstStyle/>
        <a:p>
          <a:endParaRPr lang="en-US"/>
        </a:p>
      </dgm:t>
    </dgm:pt>
    <dgm:pt modelId="{D4F81102-30AD-4D3A-9674-6BF78E93E4D3}">
      <dgm:prSet/>
      <dgm:spPr/>
      <dgm:t>
        <a:bodyPr/>
        <a:lstStyle/>
        <a:p>
          <a:r>
            <a:rPr lang="ko-KR" dirty="0"/>
            <a:t>승리 시 배팅한 금액의 두 배를</a:t>
          </a:r>
          <a:r>
            <a:rPr lang="en-US" dirty="0"/>
            <a:t> </a:t>
          </a:r>
          <a:r>
            <a:rPr lang="ko-KR" dirty="0"/>
            <a:t>획득한다</a:t>
          </a:r>
          <a:r>
            <a:rPr lang="en-US" dirty="0"/>
            <a:t>.</a:t>
          </a:r>
        </a:p>
      </dgm:t>
    </dgm:pt>
    <dgm:pt modelId="{5047D62A-C429-464E-A7B2-8E6FFD6971C9}" type="parTrans" cxnId="{52D92CB1-F322-4142-A35B-207221135279}">
      <dgm:prSet/>
      <dgm:spPr/>
      <dgm:t>
        <a:bodyPr/>
        <a:lstStyle/>
        <a:p>
          <a:endParaRPr lang="en-US"/>
        </a:p>
      </dgm:t>
    </dgm:pt>
    <dgm:pt modelId="{C655A8A0-7299-4EAF-9380-E800DDF5106C}" type="sibTrans" cxnId="{52D92CB1-F322-4142-A35B-207221135279}">
      <dgm:prSet/>
      <dgm:spPr/>
      <dgm:t>
        <a:bodyPr/>
        <a:lstStyle/>
        <a:p>
          <a:endParaRPr lang="en-US"/>
        </a:p>
      </dgm:t>
    </dgm:pt>
    <dgm:pt modelId="{C2413F84-5C24-44EE-9264-D1AEA9CDE705}">
      <dgm:prSet/>
      <dgm:spPr/>
      <dgm:t>
        <a:bodyPr/>
        <a:lstStyle/>
        <a:p>
          <a:r>
            <a:rPr lang="ko-KR" dirty="0"/>
            <a:t>패배 시 배팅한 금액을 잃는다</a:t>
          </a:r>
          <a:r>
            <a:rPr lang="en-US" dirty="0"/>
            <a:t>.</a:t>
          </a:r>
        </a:p>
      </dgm:t>
    </dgm:pt>
    <dgm:pt modelId="{F1904FB0-1BDD-4F2D-BB86-38E9E0656470}" type="parTrans" cxnId="{F05D4FE8-A7A8-4225-BD73-7D18FC6D6C4B}">
      <dgm:prSet/>
      <dgm:spPr/>
      <dgm:t>
        <a:bodyPr/>
        <a:lstStyle/>
        <a:p>
          <a:endParaRPr lang="en-US"/>
        </a:p>
      </dgm:t>
    </dgm:pt>
    <dgm:pt modelId="{5464ABFB-1896-4AE8-B37E-F6084D917F26}" type="sibTrans" cxnId="{F05D4FE8-A7A8-4225-BD73-7D18FC6D6C4B}">
      <dgm:prSet/>
      <dgm:spPr/>
      <dgm:t>
        <a:bodyPr/>
        <a:lstStyle/>
        <a:p>
          <a:endParaRPr lang="en-US"/>
        </a:p>
      </dgm:t>
    </dgm:pt>
    <dgm:pt modelId="{D7DDE608-C8E5-47E7-A410-D1454389FFF1}">
      <dgm:prSet/>
      <dgm:spPr/>
      <dgm:t>
        <a:bodyPr/>
        <a:lstStyle/>
        <a:p>
          <a:r>
            <a:rPr lang="ko-KR"/>
            <a:t>게임 단계</a:t>
          </a:r>
          <a:endParaRPr lang="en-US"/>
        </a:p>
      </dgm:t>
    </dgm:pt>
    <dgm:pt modelId="{9B7BCA3B-FC83-48C8-9B34-3941C2F0C339}" type="parTrans" cxnId="{D47D6166-BF88-4977-AE0A-089D950D54CF}">
      <dgm:prSet/>
      <dgm:spPr/>
      <dgm:t>
        <a:bodyPr/>
        <a:lstStyle/>
        <a:p>
          <a:endParaRPr lang="en-US"/>
        </a:p>
      </dgm:t>
    </dgm:pt>
    <dgm:pt modelId="{847752C8-E9B1-42FD-A2E4-C9CBA02E57ED}" type="sibTrans" cxnId="{D47D6166-BF88-4977-AE0A-089D950D54CF}">
      <dgm:prSet/>
      <dgm:spPr/>
      <dgm:t>
        <a:bodyPr/>
        <a:lstStyle/>
        <a:p>
          <a:endParaRPr lang="en-US"/>
        </a:p>
      </dgm:t>
    </dgm:pt>
    <dgm:pt modelId="{2284A6B8-F11B-46E6-B832-9A503F19294B}">
      <dgm:prSet/>
      <dgm:spPr/>
      <dgm:t>
        <a:bodyPr/>
        <a:lstStyle/>
        <a:p>
          <a:r>
            <a:rPr lang="ko-KR" dirty="0"/>
            <a:t>두 장</a:t>
          </a:r>
          <a:r>
            <a:rPr lang="ko-KR" altLang="en-US" dirty="0"/>
            <a:t>으로 시작하며</a:t>
          </a:r>
          <a:r>
            <a:rPr lang="en-US" altLang="ko-KR" dirty="0"/>
            <a:t>, </a:t>
          </a:r>
          <a:r>
            <a:rPr lang="ko-KR" altLang="en-US" dirty="0"/>
            <a:t>추가로 받을 수 있다</a:t>
          </a:r>
          <a:r>
            <a:rPr lang="en-US" altLang="ko-KR" dirty="0"/>
            <a:t>.</a:t>
          </a:r>
          <a:endParaRPr lang="en-US" dirty="0"/>
        </a:p>
      </dgm:t>
    </dgm:pt>
    <dgm:pt modelId="{65A352AA-3AE2-4CC2-81C0-CD7B1AB9966A}" type="parTrans" cxnId="{92F08917-853B-4B95-AEB8-C68B2A0CEE15}">
      <dgm:prSet/>
      <dgm:spPr/>
      <dgm:t>
        <a:bodyPr/>
        <a:lstStyle/>
        <a:p>
          <a:endParaRPr lang="en-US"/>
        </a:p>
      </dgm:t>
    </dgm:pt>
    <dgm:pt modelId="{866EB43A-2537-4929-87D2-634578D3F489}" type="sibTrans" cxnId="{92F08917-853B-4B95-AEB8-C68B2A0CEE15}">
      <dgm:prSet/>
      <dgm:spPr/>
      <dgm:t>
        <a:bodyPr/>
        <a:lstStyle/>
        <a:p>
          <a:endParaRPr lang="en-US"/>
        </a:p>
      </dgm:t>
    </dgm:pt>
    <dgm:pt modelId="{B304A79E-5FC0-445E-9748-F6A6DC5FC10D}">
      <dgm:prSet/>
      <dgm:spPr/>
      <dgm:t>
        <a:bodyPr/>
        <a:lstStyle/>
        <a:p>
          <a:r>
            <a:rPr lang="ko-KR" altLang="en-US" dirty="0"/>
            <a:t>점수 </a:t>
          </a:r>
          <a:r>
            <a:rPr lang="ko-KR" dirty="0"/>
            <a:t>합이 </a:t>
          </a:r>
          <a:r>
            <a:rPr lang="en-US" dirty="0"/>
            <a:t>21</a:t>
          </a:r>
          <a:r>
            <a:rPr lang="ko-KR" dirty="0"/>
            <a:t>에 가</a:t>
          </a:r>
          <a:r>
            <a:rPr lang="ko-KR" altLang="en-US" dirty="0"/>
            <a:t>까운 쪽이</a:t>
          </a:r>
          <a:r>
            <a:rPr lang="ko-KR" dirty="0"/>
            <a:t> 승리한다</a:t>
          </a:r>
          <a:r>
            <a:rPr lang="en-US" dirty="0"/>
            <a:t>.</a:t>
          </a:r>
        </a:p>
      </dgm:t>
    </dgm:pt>
    <dgm:pt modelId="{84BB1AFB-2EAD-40CC-9EF5-4895ED0AAD7F}" type="parTrans" cxnId="{4E2DB846-9F49-42BF-A2C8-AC0F5754077D}">
      <dgm:prSet/>
      <dgm:spPr/>
      <dgm:t>
        <a:bodyPr/>
        <a:lstStyle/>
        <a:p>
          <a:endParaRPr lang="en-US"/>
        </a:p>
      </dgm:t>
    </dgm:pt>
    <dgm:pt modelId="{3FDF0E60-CB50-4265-A51C-D580F9FC92C2}" type="sibTrans" cxnId="{4E2DB846-9F49-42BF-A2C8-AC0F5754077D}">
      <dgm:prSet/>
      <dgm:spPr/>
      <dgm:t>
        <a:bodyPr/>
        <a:lstStyle/>
        <a:p>
          <a:endParaRPr lang="en-US"/>
        </a:p>
      </dgm:t>
    </dgm:pt>
    <dgm:pt modelId="{6C554701-0661-45CC-8CE4-EE26125AC240}">
      <dgm:prSet/>
      <dgm:spPr/>
      <dgm:t>
        <a:bodyPr/>
        <a:lstStyle/>
        <a:p>
          <a:r>
            <a:rPr lang="en-US" dirty="0"/>
            <a:t>21</a:t>
          </a:r>
          <a:r>
            <a:rPr lang="ko-KR" dirty="0"/>
            <a:t>을 초과하면 게임에서 패배한다</a:t>
          </a:r>
          <a:r>
            <a:rPr lang="en-US" dirty="0"/>
            <a:t>.</a:t>
          </a:r>
        </a:p>
      </dgm:t>
    </dgm:pt>
    <dgm:pt modelId="{147128E0-BBA4-4E81-A221-0CCB3179FE53}" type="parTrans" cxnId="{C4EDE650-5578-4581-87EB-19AFAD012547}">
      <dgm:prSet/>
      <dgm:spPr/>
      <dgm:t>
        <a:bodyPr/>
        <a:lstStyle/>
        <a:p>
          <a:endParaRPr lang="en-US"/>
        </a:p>
      </dgm:t>
    </dgm:pt>
    <dgm:pt modelId="{ADE50283-AAA2-4BE2-868E-8C843F0B1D09}" type="sibTrans" cxnId="{C4EDE650-5578-4581-87EB-19AFAD012547}">
      <dgm:prSet/>
      <dgm:spPr/>
      <dgm:t>
        <a:bodyPr/>
        <a:lstStyle/>
        <a:p>
          <a:endParaRPr lang="en-US"/>
        </a:p>
      </dgm:t>
    </dgm:pt>
    <dgm:pt modelId="{0A6FC46F-BE8B-49E6-BB67-DA602176751D}" type="pres">
      <dgm:prSet presAssocID="{1275CE25-9A2B-4E60-8F18-738B6C625F0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C3D2E484-E0F0-45F9-9E84-A60F22C6E19E}" type="pres">
      <dgm:prSet presAssocID="{97A01772-CFEC-4EC2-BBCE-4D6395778B38}" presName="composite" presStyleCnt="0"/>
      <dgm:spPr/>
    </dgm:pt>
    <dgm:pt modelId="{3E43BFC3-4659-437E-8937-1F0EA353B6F9}" type="pres">
      <dgm:prSet presAssocID="{97A01772-CFEC-4EC2-BBCE-4D6395778B38}" presName="BackAccent" presStyleLbl="bgShp" presStyleIdx="0" presStyleCnt="2"/>
      <dgm:spPr/>
    </dgm:pt>
    <dgm:pt modelId="{3EFDCC4E-558D-445F-8BFA-3BC6F039C7BA}" type="pres">
      <dgm:prSet presAssocID="{97A01772-CFEC-4EC2-BBCE-4D6395778B38}" presName="Accent" presStyleLbl="alignNode1" presStyleIdx="0" presStyleCnt="2"/>
      <dgm:spPr/>
    </dgm:pt>
    <dgm:pt modelId="{A23AE597-B808-4F1E-A9AB-E776969AC3DF}" type="pres">
      <dgm:prSet presAssocID="{97A01772-CFEC-4EC2-BBCE-4D6395778B38}" presName="Child" presStyleLbl="revTx" presStyleIdx="0" presStyleCnt="4" custScaleX="109315" custScaleY="88918">
        <dgm:presLayoutVars>
          <dgm:chMax val="0"/>
          <dgm:chPref val="0"/>
          <dgm:bulletEnabled val="1"/>
        </dgm:presLayoutVars>
      </dgm:prSet>
      <dgm:spPr/>
    </dgm:pt>
    <dgm:pt modelId="{334A9149-C32C-4D7A-B210-C700ED4DF1DC}" type="pres">
      <dgm:prSet presAssocID="{97A01772-CFEC-4EC2-BBCE-4D6395778B38}" presName="Parent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0407CC24-EAFC-424B-8193-A453EFA3702C}" type="pres">
      <dgm:prSet presAssocID="{0D9D1C42-2045-4831-9B92-9616DC448356}" presName="sibTrans" presStyleCnt="0"/>
      <dgm:spPr/>
    </dgm:pt>
    <dgm:pt modelId="{00EE925F-06CD-45B5-8028-29655032036A}" type="pres">
      <dgm:prSet presAssocID="{D7DDE608-C8E5-47E7-A410-D1454389FFF1}" presName="composite" presStyleCnt="0"/>
      <dgm:spPr/>
    </dgm:pt>
    <dgm:pt modelId="{A2119388-8660-44AE-9D67-65E6C88675E3}" type="pres">
      <dgm:prSet presAssocID="{D7DDE608-C8E5-47E7-A410-D1454389FFF1}" presName="BackAccent" presStyleLbl="bgShp" presStyleIdx="1" presStyleCnt="2"/>
      <dgm:spPr/>
    </dgm:pt>
    <dgm:pt modelId="{C9712E8F-7F2A-4991-AF77-4CCA96DFC1F6}" type="pres">
      <dgm:prSet presAssocID="{D7DDE608-C8E5-47E7-A410-D1454389FFF1}" presName="Accent" presStyleLbl="alignNode1" presStyleIdx="1" presStyleCnt="2"/>
      <dgm:spPr/>
    </dgm:pt>
    <dgm:pt modelId="{E13D2C37-A574-43FE-8712-5D0A1F75EE60}" type="pres">
      <dgm:prSet presAssocID="{D7DDE608-C8E5-47E7-A410-D1454389FFF1}" presName="Child" presStyleLbl="revTx" presStyleIdx="2" presStyleCnt="4" custScaleX="125188" custScaleY="88918">
        <dgm:presLayoutVars>
          <dgm:chMax val="0"/>
          <dgm:chPref val="0"/>
          <dgm:bulletEnabled val="1"/>
        </dgm:presLayoutVars>
      </dgm:prSet>
      <dgm:spPr/>
    </dgm:pt>
    <dgm:pt modelId="{538F8435-1DB4-4230-9DD6-FCC465CE15BA}" type="pres">
      <dgm:prSet presAssocID="{D7DDE608-C8E5-47E7-A410-D1454389FFF1}" presName="Parent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92F08917-853B-4B95-AEB8-C68B2A0CEE15}" srcId="{D7DDE608-C8E5-47E7-A410-D1454389FFF1}" destId="{2284A6B8-F11B-46E6-B832-9A503F19294B}" srcOrd="0" destOrd="0" parTransId="{65A352AA-3AE2-4CC2-81C0-CD7B1AB9966A}" sibTransId="{866EB43A-2537-4929-87D2-634578D3F489}"/>
    <dgm:cxn modelId="{889FCF36-15BD-4180-A472-01AA155C33E2}" type="presOf" srcId="{D7DDE608-C8E5-47E7-A410-D1454389FFF1}" destId="{538F8435-1DB4-4230-9DD6-FCC465CE15BA}" srcOrd="0" destOrd="0" presId="urn:microsoft.com/office/officeart/2008/layout/IncreasingCircleProcess"/>
    <dgm:cxn modelId="{D47D6166-BF88-4977-AE0A-089D950D54CF}" srcId="{1275CE25-9A2B-4E60-8F18-738B6C625F07}" destId="{D7DDE608-C8E5-47E7-A410-D1454389FFF1}" srcOrd="1" destOrd="0" parTransId="{9B7BCA3B-FC83-48C8-9B34-3941C2F0C339}" sibTransId="{847752C8-E9B1-42FD-A2E4-C9CBA02E57ED}"/>
    <dgm:cxn modelId="{4E2DB846-9F49-42BF-A2C8-AC0F5754077D}" srcId="{D7DDE608-C8E5-47E7-A410-D1454389FFF1}" destId="{B304A79E-5FC0-445E-9748-F6A6DC5FC10D}" srcOrd="1" destOrd="0" parTransId="{84BB1AFB-2EAD-40CC-9EF5-4895ED0AAD7F}" sibTransId="{3FDF0E60-CB50-4265-A51C-D580F9FC92C2}"/>
    <dgm:cxn modelId="{75605569-6240-40A5-ADF1-596443AD2D5B}" type="presOf" srcId="{D4F81102-30AD-4D3A-9674-6BF78E93E4D3}" destId="{A23AE597-B808-4F1E-A9AB-E776969AC3DF}" srcOrd="0" destOrd="1" presId="urn:microsoft.com/office/officeart/2008/layout/IncreasingCircleProcess"/>
    <dgm:cxn modelId="{9BC2694D-0698-4E33-A6F5-FF566B2B5B65}" srcId="{97A01772-CFEC-4EC2-BBCE-4D6395778B38}" destId="{D96226D7-66FE-4AB5-9959-D45FE3D5EF4F}" srcOrd="0" destOrd="0" parTransId="{A54B50B0-1BBC-45EC-8B2A-707F845684FE}" sibTransId="{9AC8BECA-8955-46E5-B2F8-6A7CF846CC95}"/>
    <dgm:cxn modelId="{C4EDE650-5578-4581-87EB-19AFAD012547}" srcId="{D7DDE608-C8E5-47E7-A410-D1454389FFF1}" destId="{6C554701-0661-45CC-8CE4-EE26125AC240}" srcOrd="2" destOrd="0" parTransId="{147128E0-BBA4-4E81-A221-0CCB3179FE53}" sibTransId="{ADE50283-AAA2-4BE2-868E-8C843F0B1D09}"/>
    <dgm:cxn modelId="{F6FC8253-8FE4-46D5-92D2-B2B5FA61701B}" type="presOf" srcId="{C2413F84-5C24-44EE-9264-D1AEA9CDE705}" destId="{A23AE597-B808-4F1E-A9AB-E776969AC3DF}" srcOrd="0" destOrd="2" presId="urn:microsoft.com/office/officeart/2008/layout/IncreasingCircleProcess"/>
    <dgm:cxn modelId="{1E99C8AA-365C-4913-9B68-865094952B69}" srcId="{1275CE25-9A2B-4E60-8F18-738B6C625F07}" destId="{97A01772-CFEC-4EC2-BBCE-4D6395778B38}" srcOrd="0" destOrd="0" parTransId="{8509F0B9-5B45-4757-89A7-82C490B2EC36}" sibTransId="{0D9D1C42-2045-4831-9B92-9616DC448356}"/>
    <dgm:cxn modelId="{52D92CB1-F322-4142-A35B-207221135279}" srcId="{97A01772-CFEC-4EC2-BBCE-4D6395778B38}" destId="{D4F81102-30AD-4D3A-9674-6BF78E93E4D3}" srcOrd="1" destOrd="0" parTransId="{5047D62A-C429-464E-A7B2-8E6FFD6971C9}" sibTransId="{C655A8A0-7299-4EAF-9380-E800DDF5106C}"/>
    <dgm:cxn modelId="{CF42A5C1-64EC-44C4-B3CE-B9CF0E835CA9}" type="presOf" srcId="{B304A79E-5FC0-445E-9748-F6A6DC5FC10D}" destId="{E13D2C37-A574-43FE-8712-5D0A1F75EE60}" srcOrd="0" destOrd="1" presId="urn:microsoft.com/office/officeart/2008/layout/IncreasingCircleProcess"/>
    <dgm:cxn modelId="{16F283D2-061D-43B1-A170-161619C94F54}" type="presOf" srcId="{6C554701-0661-45CC-8CE4-EE26125AC240}" destId="{E13D2C37-A574-43FE-8712-5D0A1F75EE60}" srcOrd="0" destOrd="2" presId="urn:microsoft.com/office/officeart/2008/layout/IncreasingCircleProcess"/>
    <dgm:cxn modelId="{32F3FFD5-FDCD-4655-B6BC-A06CDA169E1E}" type="presOf" srcId="{1275CE25-9A2B-4E60-8F18-738B6C625F07}" destId="{0A6FC46F-BE8B-49E6-BB67-DA602176751D}" srcOrd="0" destOrd="0" presId="urn:microsoft.com/office/officeart/2008/layout/IncreasingCircleProcess"/>
    <dgm:cxn modelId="{F05D4FE8-A7A8-4225-BD73-7D18FC6D6C4B}" srcId="{97A01772-CFEC-4EC2-BBCE-4D6395778B38}" destId="{C2413F84-5C24-44EE-9264-D1AEA9CDE705}" srcOrd="2" destOrd="0" parTransId="{F1904FB0-1BDD-4F2D-BB86-38E9E0656470}" sibTransId="{5464ABFB-1896-4AE8-B37E-F6084D917F26}"/>
    <dgm:cxn modelId="{2B12FBEA-C0F6-462B-9024-6DC14863449C}" type="presOf" srcId="{97A01772-CFEC-4EC2-BBCE-4D6395778B38}" destId="{334A9149-C32C-4D7A-B210-C700ED4DF1DC}" srcOrd="0" destOrd="0" presId="urn:microsoft.com/office/officeart/2008/layout/IncreasingCircleProcess"/>
    <dgm:cxn modelId="{F7FAE3EB-3143-445C-98BF-C97512C28B7B}" type="presOf" srcId="{D96226D7-66FE-4AB5-9959-D45FE3D5EF4F}" destId="{A23AE597-B808-4F1E-A9AB-E776969AC3DF}" srcOrd="0" destOrd="0" presId="urn:microsoft.com/office/officeart/2008/layout/IncreasingCircleProcess"/>
    <dgm:cxn modelId="{6A986EF4-8BAB-4200-B1A0-A570E211AE11}" type="presOf" srcId="{2284A6B8-F11B-46E6-B832-9A503F19294B}" destId="{E13D2C37-A574-43FE-8712-5D0A1F75EE60}" srcOrd="0" destOrd="0" presId="urn:microsoft.com/office/officeart/2008/layout/IncreasingCircleProcess"/>
    <dgm:cxn modelId="{9F5E6298-D5E2-40D9-B403-764171442641}" type="presParOf" srcId="{0A6FC46F-BE8B-49E6-BB67-DA602176751D}" destId="{C3D2E484-E0F0-45F9-9E84-A60F22C6E19E}" srcOrd="0" destOrd="0" presId="urn:microsoft.com/office/officeart/2008/layout/IncreasingCircleProcess"/>
    <dgm:cxn modelId="{61D726E9-64A3-42F3-8DD1-ADB5AAD38D6E}" type="presParOf" srcId="{C3D2E484-E0F0-45F9-9E84-A60F22C6E19E}" destId="{3E43BFC3-4659-437E-8937-1F0EA353B6F9}" srcOrd="0" destOrd="0" presId="urn:microsoft.com/office/officeart/2008/layout/IncreasingCircleProcess"/>
    <dgm:cxn modelId="{DEBE96E5-6747-4C3F-93A0-6DBD9B3D81AA}" type="presParOf" srcId="{C3D2E484-E0F0-45F9-9E84-A60F22C6E19E}" destId="{3EFDCC4E-558D-445F-8BFA-3BC6F039C7BA}" srcOrd="1" destOrd="0" presId="urn:microsoft.com/office/officeart/2008/layout/IncreasingCircleProcess"/>
    <dgm:cxn modelId="{FEF6DABB-6B03-4C2A-B00C-6C40A7F008D9}" type="presParOf" srcId="{C3D2E484-E0F0-45F9-9E84-A60F22C6E19E}" destId="{A23AE597-B808-4F1E-A9AB-E776969AC3DF}" srcOrd="2" destOrd="0" presId="urn:microsoft.com/office/officeart/2008/layout/IncreasingCircleProcess"/>
    <dgm:cxn modelId="{F77EAFF0-3513-4F46-AA97-D71881CF2AB7}" type="presParOf" srcId="{C3D2E484-E0F0-45F9-9E84-A60F22C6E19E}" destId="{334A9149-C32C-4D7A-B210-C700ED4DF1DC}" srcOrd="3" destOrd="0" presId="urn:microsoft.com/office/officeart/2008/layout/IncreasingCircleProcess"/>
    <dgm:cxn modelId="{2FDEADFC-096B-416B-9AB8-3CDA797F6E4F}" type="presParOf" srcId="{0A6FC46F-BE8B-49E6-BB67-DA602176751D}" destId="{0407CC24-EAFC-424B-8193-A453EFA3702C}" srcOrd="1" destOrd="0" presId="urn:microsoft.com/office/officeart/2008/layout/IncreasingCircleProcess"/>
    <dgm:cxn modelId="{80352A06-D977-4FFB-ACC7-7F4D38D5808E}" type="presParOf" srcId="{0A6FC46F-BE8B-49E6-BB67-DA602176751D}" destId="{00EE925F-06CD-45B5-8028-29655032036A}" srcOrd="2" destOrd="0" presId="urn:microsoft.com/office/officeart/2008/layout/IncreasingCircleProcess"/>
    <dgm:cxn modelId="{D387508F-14FF-485A-A555-4909CACE3A09}" type="presParOf" srcId="{00EE925F-06CD-45B5-8028-29655032036A}" destId="{A2119388-8660-44AE-9D67-65E6C88675E3}" srcOrd="0" destOrd="0" presId="urn:microsoft.com/office/officeart/2008/layout/IncreasingCircleProcess"/>
    <dgm:cxn modelId="{78ED38DC-29BB-459A-8142-F50814AA5655}" type="presParOf" srcId="{00EE925F-06CD-45B5-8028-29655032036A}" destId="{C9712E8F-7F2A-4991-AF77-4CCA96DFC1F6}" srcOrd="1" destOrd="0" presId="urn:microsoft.com/office/officeart/2008/layout/IncreasingCircleProcess"/>
    <dgm:cxn modelId="{04A1DFD7-4D33-4438-86DB-EC445C974C52}" type="presParOf" srcId="{00EE925F-06CD-45B5-8028-29655032036A}" destId="{E13D2C37-A574-43FE-8712-5D0A1F75EE60}" srcOrd="2" destOrd="0" presId="urn:microsoft.com/office/officeart/2008/layout/IncreasingCircleProcess"/>
    <dgm:cxn modelId="{241FE7DE-0282-4F6B-A996-9D852CA51DB7}" type="presParOf" srcId="{00EE925F-06CD-45B5-8028-29655032036A}" destId="{538F8435-1DB4-4230-9DD6-FCC465CE15BA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3BFC3-4659-437E-8937-1F0EA353B6F9}">
      <dsp:nvSpPr>
        <dsp:cNvPr id="0" name=""/>
        <dsp:cNvSpPr/>
      </dsp:nvSpPr>
      <dsp:spPr>
        <a:xfrm>
          <a:off x="2305853" y="0"/>
          <a:ext cx="691286" cy="6912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DCC4E-558D-445F-8BFA-3BC6F039C7BA}">
      <dsp:nvSpPr>
        <dsp:cNvPr id="0" name=""/>
        <dsp:cNvSpPr/>
      </dsp:nvSpPr>
      <dsp:spPr>
        <a:xfrm>
          <a:off x="2374982" y="69128"/>
          <a:ext cx="553029" cy="553029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AE597-B808-4F1E-A9AB-E776969AC3DF}">
      <dsp:nvSpPr>
        <dsp:cNvPr id="0" name=""/>
        <dsp:cNvSpPr/>
      </dsp:nvSpPr>
      <dsp:spPr>
        <a:xfrm>
          <a:off x="3045909" y="852483"/>
          <a:ext cx="2235552" cy="258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소지금액 내에서 배팅을 진행한다</a:t>
          </a:r>
          <a:r>
            <a:rPr lang="en-US" sz="1700" kern="1200" dirty="0"/>
            <a:t>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승리 시 배팅한 금액의 두 배를</a:t>
          </a:r>
          <a:r>
            <a:rPr lang="en-US" sz="1700" kern="1200" dirty="0"/>
            <a:t> </a:t>
          </a:r>
          <a:r>
            <a:rPr lang="ko-KR" sz="1700" kern="1200" dirty="0"/>
            <a:t>획득한다</a:t>
          </a:r>
          <a:r>
            <a:rPr lang="en-US" sz="1700" kern="1200" dirty="0"/>
            <a:t>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패배 시 배팅한 금액을 잃는다</a:t>
          </a:r>
          <a:r>
            <a:rPr lang="en-US" sz="1700" kern="1200" dirty="0"/>
            <a:t>.</a:t>
          </a:r>
        </a:p>
      </dsp:txBody>
      <dsp:txXfrm>
        <a:off x="3045909" y="852483"/>
        <a:ext cx="2235552" cy="2586770"/>
      </dsp:txXfrm>
    </dsp:sp>
    <dsp:sp modelId="{334A9149-C32C-4D7A-B210-C700ED4DF1DC}">
      <dsp:nvSpPr>
        <dsp:cNvPr id="0" name=""/>
        <dsp:cNvSpPr/>
      </dsp:nvSpPr>
      <dsp:spPr>
        <a:xfrm>
          <a:off x="3141158" y="0"/>
          <a:ext cx="2045055" cy="69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배팅 단계</a:t>
          </a:r>
          <a:endParaRPr lang="en-US" sz="2700" kern="1200"/>
        </a:p>
      </dsp:txBody>
      <dsp:txXfrm>
        <a:off x="3141158" y="0"/>
        <a:ext cx="2045055" cy="691286"/>
      </dsp:txXfrm>
    </dsp:sp>
    <dsp:sp modelId="{A2119388-8660-44AE-9D67-65E6C88675E3}">
      <dsp:nvSpPr>
        <dsp:cNvPr id="0" name=""/>
        <dsp:cNvSpPr/>
      </dsp:nvSpPr>
      <dsp:spPr>
        <a:xfrm>
          <a:off x="5425480" y="0"/>
          <a:ext cx="691286" cy="6912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12E8F-7F2A-4991-AF77-4CCA96DFC1F6}">
      <dsp:nvSpPr>
        <dsp:cNvPr id="0" name=""/>
        <dsp:cNvSpPr/>
      </dsp:nvSpPr>
      <dsp:spPr>
        <a:xfrm>
          <a:off x="5494608" y="69128"/>
          <a:ext cx="553029" cy="553029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2C37-A574-43FE-8712-5D0A1F75EE60}">
      <dsp:nvSpPr>
        <dsp:cNvPr id="0" name=""/>
        <dsp:cNvSpPr/>
      </dsp:nvSpPr>
      <dsp:spPr>
        <a:xfrm>
          <a:off x="6003230" y="852483"/>
          <a:ext cx="2560164" cy="258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두 장</a:t>
          </a:r>
          <a:r>
            <a:rPr lang="ko-KR" altLang="en-US" sz="1700" kern="1200" dirty="0"/>
            <a:t>으로 시작하며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추가로 받을 수 있다</a:t>
          </a:r>
          <a:r>
            <a:rPr lang="en-US" altLang="ko-KR" sz="1700" kern="1200" dirty="0"/>
            <a:t>.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점수 </a:t>
          </a:r>
          <a:r>
            <a:rPr lang="ko-KR" sz="1700" kern="1200" dirty="0"/>
            <a:t>합이 </a:t>
          </a:r>
          <a:r>
            <a:rPr lang="en-US" sz="1700" kern="1200" dirty="0"/>
            <a:t>21</a:t>
          </a:r>
          <a:r>
            <a:rPr lang="ko-KR" sz="1700" kern="1200" dirty="0"/>
            <a:t>에 가</a:t>
          </a:r>
          <a:r>
            <a:rPr lang="ko-KR" altLang="en-US" sz="1700" kern="1200" dirty="0"/>
            <a:t>까운 쪽이</a:t>
          </a:r>
          <a:r>
            <a:rPr lang="ko-KR" sz="1700" kern="1200" dirty="0"/>
            <a:t> 승리한다</a:t>
          </a:r>
          <a:r>
            <a:rPr lang="en-US" sz="1700" kern="1200" dirty="0"/>
            <a:t>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21</a:t>
          </a:r>
          <a:r>
            <a:rPr lang="ko-KR" sz="1700" kern="1200" dirty="0"/>
            <a:t>을 초과하면 게임에서 패배한다</a:t>
          </a:r>
          <a:r>
            <a:rPr lang="en-US" sz="1700" kern="1200" dirty="0"/>
            <a:t>.</a:t>
          </a:r>
        </a:p>
      </dsp:txBody>
      <dsp:txXfrm>
        <a:off x="6003230" y="852483"/>
        <a:ext cx="2560164" cy="2586770"/>
      </dsp:txXfrm>
    </dsp:sp>
    <dsp:sp modelId="{538F8435-1DB4-4230-9DD6-FCC465CE15BA}">
      <dsp:nvSpPr>
        <dsp:cNvPr id="0" name=""/>
        <dsp:cNvSpPr/>
      </dsp:nvSpPr>
      <dsp:spPr>
        <a:xfrm>
          <a:off x="6260784" y="0"/>
          <a:ext cx="2045055" cy="69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게임 단계</a:t>
          </a:r>
          <a:endParaRPr lang="en-US" sz="2700" kern="1200"/>
        </a:p>
      </dsp:txBody>
      <dsp:txXfrm>
        <a:off x="6260784" y="0"/>
        <a:ext cx="2045055" cy="691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7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3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7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4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7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7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1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1A5AEA-849E-726A-653D-F9B8D5A58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IOT </a:t>
            </a:r>
            <a:r>
              <a:rPr lang="ko-KR" altLang="en-US" dirty="0"/>
              <a:t>프로그래밍</a:t>
            </a:r>
            <a:br>
              <a:rPr lang="en-US" altLang="ko-KR" dirty="0"/>
            </a:br>
            <a:r>
              <a:rPr lang="ko-KR" altLang="en-US" dirty="0"/>
              <a:t>블랙 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92CDB1-77FC-3E0E-98FF-3D25237DC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이효빈</a:t>
            </a:r>
            <a:r>
              <a:rPr lang="en-US" altLang="ko-KR" dirty="0"/>
              <a:t>, </a:t>
            </a:r>
            <a:r>
              <a:rPr lang="ko-KR" altLang="en-US" dirty="0" err="1"/>
              <a:t>김연서</a:t>
            </a:r>
            <a:r>
              <a:rPr lang="en-US" altLang="ko-KR" dirty="0"/>
              <a:t>, </a:t>
            </a:r>
            <a:r>
              <a:rPr lang="ko-KR" altLang="en-US" dirty="0"/>
              <a:t>함수종</a:t>
            </a:r>
          </a:p>
        </p:txBody>
      </p:sp>
      <p:pic>
        <p:nvPicPr>
          <p:cNvPr id="21" name="Picture 3" descr="패턴, 라일락, 다채로움, 예술이(가) 표시된 사진&#10;&#10;자동 생성된 설명">
            <a:extLst>
              <a:ext uri="{FF2B5EF4-FFF2-40B4-BE49-F238E27FC236}">
                <a16:creationId xmlns:a16="http://schemas.microsoft.com/office/drawing/2014/main" id="{0BBEB45F-C4DC-C7A0-4DA9-BD5D3BD7D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9" r="28005"/>
          <a:stretch/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6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62891-0C22-ECA8-BAA9-EBC12C54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C1BA1-629B-F0CC-EE6E-3E6B0E08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13" y="2576513"/>
            <a:ext cx="10869248" cy="360045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IOT </a:t>
            </a:r>
            <a:r>
              <a:rPr lang="ko-KR" altLang="en-US" dirty="0"/>
              <a:t>프로젝트 인터페이스 개요</a:t>
            </a:r>
            <a:endParaRPr lang="en-US" altLang="ko-KR" dirty="0"/>
          </a:p>
          <a:p>
            <a:pPr marL="571500" lvl="1" indent="-342900">
              <a:buFontTx/>
              <a:buChar char="-"/>
            </a:pPr>
            <a:r>
              <a:rPr lang="ko-KR" altLang="en-US" dirty="0"/>
              <a:t>블랙 잭의 규칙</a:t>
            </a:r>
            <a:endParaRPr lang="en-US" altLang="ko-KR" dirty="0"/>
          </a:p>
          <a:p>
            <a:pPr marL="571500" lvl="1" indent="-342900">
              <a:buFontTx/>
              <a:buChar char="-"/>
            </a:pPr>
            <a:r>
              <a:rPr lang="ko-KR" altLang="en-US" dirty="0"/>
              <a:t>게임 진행 방식 </a:t>
            </a:r>
            <a:r>
              <a:rPr lang="en-US" altLang="ko-KR" dirty="0"/>
              <a:t>(Flow Chart)</a:t>
            </a:r>
          </a:p>
          <a:p>
            <a:pPr marL="571500" lvl="1" indent="-342900">
              <a:buFontTx/>
              <a:buChar char="-"/>
            </a:pPr>
            <a:r>
              <a:rPr lang="ko-KR" altLang="en-US" dirty="0"/>
              <a:t>게임 인터페이스 </a:t>
            </a:r>
            <a:r>
              <a:rPr lang="en-US" altLang="ko-KR" dirty="0"/>
              <a:t>(FPGA Board)</a:t>
            </a:r>
          </a:p>
        </p:txBody>
      </p:sp>
    </p:spTree>
    <p:extLst>
      <p:ext uri="{BB962C8B-B14F-4D97-AF65-F5344CB8AC3E}">
        <p14:creationId xmlns:p14="http://schemas.microsoft.com/office/powerpoint/2010/main" val="92336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F2C47D-21C1-9CBF-A386-9DD748D2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블랙 잭의 규칙</a:t>
            </a:r>
          </a:p>
        </p:txBody>
      </p:sp>
      <p:graphicFrame>
        <p:nvGraphicFramePr>
          <p:cNvPr id="9" name="내용 개체 틀 2">
            <a:extLst>
              <a:ext uri="{FF2B5EF4-FFF2-40B4-BE49-F238E27FC236}">
                <a16:creationId xmlns:a16="http://schemas.microsoft.com/office/drawing/2014/main" id="{12A7864C-33EC-D64F-5D8C-C9D758585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241459"/>
              </p:ext>
            </p:extLst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06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20374-2825-BFBA-45D4-50A2E74D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Flow</a:t>
            </a:r>
            <a:r>
              <a:rPr lang="ko-KR" altLang="en-US" dirty="0"/>
              <a:t> </a:t>
            </a:r>
            <a:r>
              <a:rPr lang="en-US" altLang="ko-KR" dirty="0"/>
              <a:t>Chart</a:t>
            </a:r>
            <a:endParaRPr lang="ko-KR" altLang="en-US" dirty="0"/>
          </a:p>
        </p:txBody>
      </p:sp>
      <p:pic>
        <p:nvPicPr>
          <p:cNvPr id="9" name="그림 8" descr="텍스트, 스크린샷, 폰트, 흑백이(가) 표시된 사진&#10;&#10;자동 생성된 설명">
            <a:extLst>
              <a:ext uri="{FF2B5EF4-FFF2-40B4-BE49-F238E27FC236}">
                <a16:creationId xmlns:a16="http://schemas.microsoft.com/office/drawing/2014/main" id="{CA06CD86-205C-92CE-BC8E-09100B231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52" y="2349748"/>
            <a:ext cx="11141341" cy="45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4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AAF9-8EB0-F69A-B399-DFCB2E9D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FPGA Board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728DE9-B807-32DD-3CDB-2581C6C45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23" y="2610123"/>
            <a:ext cx="2157413" cy="21711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916F0B-CC5C-178B-D745-16155366F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176" y="2610123"/>
            <a:ext cx="2686425" cy="1133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4912E2-011F-1505-4541-E8E0AD60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82082"/>
            <a:ext cx="2276793" cy="838317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C0EB7138-D72F-E58E-0755-5ECF0AF14C28}"/>
              </a:ext>
            </a:extLst>
          </p:cNvPr>
          <p:cNvSpPr/>
          <p:nvPr/>
        </p:nvSpPr>
        <p:spPr>
          <a:xfrm>
            <a:off x="484552" y="2638425"/>
            <a:ext cx="2782523" cy="1057275"/>
          </a:xfrm>
          <a:prstGeom prst="wedgeRoundRectCallout">
            <a:avLst>
              <a:gd name="adj1" fmla="val 57557"/>
              <a:gd name="adj2" fmla="val 652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Dot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</a:p>
          <a:p>
            <a:pPr algn="ctr"/>
            <a:r>
              <a:rPr lang="ko-KR" altLang="en-US" sz="1400" dirty="0"/>
              <a:t>플레이어 및 딜러의 </a:t>
            </a:r>
            <a:r>
              <a:rPr lang="ko-KR" altLang="en-US" sz="1400" dirty="0" err="1"/>
              <a:t>점수합</a:t>
            </a:r>
            <a:endParaRPr lang="ko-KR" altLang="en-US" sz="1400" dirty="0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317620C4-DFFD-3ED1-D336-40F17433D1E1}"/>
              </a:ext>
            </a:extLst>
          </p:cNvPr>
          <p:cNvSpPr/>
          <p:nvPr/>
        </p:nvSpPr>
        <p:spPr>
          <a:xfrm>
            <a:off x="9161827" y="2371725"/>
            <a:ext cx="2782523" cy="1057275"/>
          </a:xfrm>
          <a:prstGeom prst="wedgeRoundRectCallout">
            <a:avLst>
              <a:gd name="adj1" fmla="val -67633"/>
              <a:gd name="adj2" fmla="val 208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CLCD</a:t>
            </a:r>
          </a:p>
          <a:p>
            <a:pPr algn="ctr"/>
            <a:r>
              <a:rPr lang="ko-KR" altLang="en-US" sz="1400" dirty="0"/>
              <a:t>각종 시스템 메시지</a:t>
            </a: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34E37C1B-74E2-2510-DF3C-C280627A9FD2}"/>
              </a:ext>
            </a:extLst>
          </p:cNvPr>
          <p:cNvSpPr/>
          <p:nvPr/>
        </p:nvSpPr>
        <p:spPr>
          <a:xfrm>
            <a:off x="9161826" y="3882082"/>
            <a:ext cx="2782523" cy="1057275"/>
          </a:xfrm>
          <a:prstGeom prst="wedgeRoundRectCallout">
            <a:avLst>
              <a:gd name="adj1" fmla="val -73340"/>
              <a:gd name="adj2" fmla="val -203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FND</a:t>
            </a:r>
          </a:p>
          <a:p>
            <a:pPr algn="ctr"/>
            <a:r>
              <a:rPr lang="ko-KR" altLang="en-US" sz="1400" dirty="0"/>
              <a:t>플레이어의 소지 금액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5D8C58-CD0F-009C-FC38-E273EB14B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58725"/>
            <a:ext cx="2353477" cy="1787738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300A4DA8-580E-AF30-D1B2-BB3A17B61465}"/>
              </a:ext>
            </a:extLst>
          </p:cNvPr>
          <p:cNvSpPr/>
          <p:nvPr/>
        </p:nvSpPr>
        <p:spPr>
          <a:xfrm>
            <a:off x="9161826" y="5435600"/>
            <a:ext cx="2782523" cy="1057275"/>
          </a:xfrm>
          <a:prstGeom prst="wedgeRoundRectCallout">
            <a:avLst>
              <a:gd name="adj1" fmla="val -73340"/>
              <a:gd name="adj2" fmla="val -203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Tact Switch 12EA</a:t>
            </a:r>
          </a:p>
          <a:p>
            <a:pPr algn="ctr"/>
            <a:r>
              <a:rPr lang="ko-KR" altLang="en-US" sz="1400" dirty="0"/>
              <a:t>플레이어의 입력</a:t>
            </a:r>
          </a:p>
        </p:txBody>
      </p:sp>
    </p:spTree>
    <p:extLst>
      <p:ext uri="{BB962C8B-B14F-4D97-AF65-F5344CB8AC3E}">
        <p14:creationId xmlns:p14="http://schemas.microsoft.com/office/powerpoint/2010/main" val="11134889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31271C"/>
      </a:dk2>
      <a:lt2>
        <a:srgbClr val="F0F2F3"/>
      </a:lt2>
      <a:accent1>
        <a:srgbClr val="E78B29"/>
      </a:accent1>
      <a:accent2>
        <a:srgbClr val="D52A17"/>
      </a:accent2>
      <a:accent3>
        <a:srgbClr val="E72965"/>
      </a:accent3>
      <a:accent4>
        <a:srgbClr val="D517A3"/>
      </a:accent4>
      <a:accent5>
        <a:srgbClr val="CA29E7"/>
      </a:accent5>
      <a:accent6>
        <a:srgbClr val="7022D7"/>
      </a:accent6>
      <a:hlink>
        <a:srgbClr val="BF3FBD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103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Bahnschrift</vt:lpstr>
      <vt:lpstr>MatrixVTI</vt:lpstr>
      <vt:lpstr>IOT 프로그래밍 블랙 잭</vt:lpstr>
      <vt:lpstr>목차</vt:lpstr>
      <vt:lpstr>블랙 잭의 규칙</vt:lpstr>
      <vt:lpstr>Flow Chart</vt:lpstr>
      <vt:lpstr>FPGA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프로그래밍 블랙 잭</dc:title>
  <dc:creator>함 수종</dc:creator>
  <cp:lastModifiedBy>함 수종</cp:lastModifiedBy>
  <cp:revision>5</cp:revision>
  <dcterms:created xsi:type="dcterms:W3CDTF">2023-05-17T13:49:04Z</dcterms:created>
  <dcterms:modified xsi:type="dcterms:W3CDTF">2023-05-18T02:03:47Z</dcterms:modified>
</cp:coreProperties>
</file>