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7" r:id="rId2"/>
    <p:sldId id="259" r:id="rId3"/>
    <p:sldId id="269" r:id="rId4"/>
    <p:sldId id="260" r:id="rId5"/>
    <p:sldId id="266" r:id="rId6"/>
    <p:sldId id="272" r:id="rId7"/>
    <p:sldId id="284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840" y="14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ype="http://schemas.openxmlformats.org/officeDocument/2006/relationships/image" Target="../media/image1.jpeg"  /><Relationship Id="rId3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2" Type="http://schemas.openxmlformats.org/officeDocument/2006/relationships/image" Target="../media/image2.jpeg"  /><Relationship Id="rId3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2" Type="http://schemas.openxmlformats.org/officeDocument/2006/relationships/image" Target="../media/image4.jpeg"  /><Relationship Id="rId3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odernalchemist.tistory.com/38" TargetMode="External" /></Relationships>
</file>

<file path=ppt/slides/_rels/slide8.xml.rels><?xml version="1.0" encoding="UTF-8" standalone="yes" ?><Relationships xmlns="http://schemas.openxmlformats.org/package/2006/relationships"><Relationship Id="rId2" Type="http://schemas.openxmlformats.org/officeDocument/2006/relationships/image" Target="../media/image9.jpeg"  /><Relationship Id="rId3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2510155" y="5042535"/>
            <a:ext cx="7172960" cy="144526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8800">
                <a:solidFill>
                  <a:schemeClr val="accent1"/>
                </a:solidFill>
                <a:latin typeface="+mj-lt"/>
              </a:rPr>
              <a:t>3</a:t>
            </a:r>
            <a:r>
              <a:rPr lang="ko-KR" altLang="ko-KR" sz="8800">
                <a:solidFill>
                  <a:schemeClr val="accent1"/>
                </a:solidFill>
                <a:latin typeface="+mj-lt"/>
              </a:rPr>
              <a:t>차 </a:t>
            </a:r>
            <a:r>
              <a:rPr lang="ko-KR" altLang="ko-KR" sz="8800">
                <a:solidFill>
                  <a:schemeClr val="accent1"/>
                </a:solidFill>
                <a:latin typeface="+mj-lt"/>
              </a:rPr>
              <a:t>중</a:t>
            </a:r>
            <a:r>
              <a:rPr lang="ko-KR" altLang="ko-KR" sz="8800">
                <a:solidFill>
                  <a:schemeClr val="accent1"/>
                </a:solidFill>
                <a:latin typeface="+mj-lt"/>
              </a:rPr>
              <a:t>간 </a:t>
            </a:r>
            <a:r>
              <a:rPr lang="ko-KR" altLang="ko-KR" sz="8800">
                <a:solidFill>
                  <a:schemeClr val="accent1"/>
                </a:solidFill>
                <a:latin typeface="+mj-lt"/>
              </a:rPr>
              <a:t>발</a:t>
            </a:r>
            <a:r>
              <a:rPr lang="ko-KR" altLang="ko-KR" sz="8800">
                <a:solidFill>
                  <a:schemeClr val="accent1"/>
                </a:solidFill>
                <a:latin typeface="+mj-lt"/>
              </a:rPr>
              <a:t>표</a:t>
            </a:r>
            <a:endParaRPr lang="ko-KR" altLang="en-US" sz="880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8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0975"/>
            <a:ext cx="4090035" cy="1414780"/>
            <a:chOff x="901700" y="2720975"/>
            <a:chExt cx="4090035" cy="1414780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901700" y="2720975"/>
              <a:ext cx="1889125" cy="7702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400">
                  <a:latin typeface="Montserrat Black" charset="0"/>
                </a:rPr>
                <a:t>Part 1</a:t>
              </a:r>
              <a:endParaRPr lang="ko-KR" altLang="en-US" sz="4400">
                <a:latin typeface="Montserrat Black" charset="0"/>
              </a:endParaRPr>
            </a:p>
          </p:txBody>
        </p:sp>
        <p:sp>
          <p:nvSpPr>
            <p:cNvPr id="4" name="TextBox 3"/>
            <p:cNvSpPr txBox="1">
              <a:spLocks/>
            </p:cNvSpPr>
            <p:nvPr/>
          </p:nvSpPr>
          <p:spPr>
            <a:xfrm rot="0">
              <a:off x="901700" y="3490595"/>
              <a:ext cx="4090670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3600" spc="-290"/>
                <a:t>알고리즘 </a:t>
              </a:r>
              <a:r>
                <a:rPr lang="ko-KR" altLang="en-US" sz="3600" spc="-290"/>
                <a:t>플로우차</a:t>
              </a:r>
              <a:r>
                <a:rPr lang="ko-KR" altLang="en-US" sz="3600" spc="-290"/>
                <a:t>트</a:t>
              </a:r>
              <a:endParaRPr lang="ko-KR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도형 7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04063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4"/>
                </a:solidFill>
              </a:rPr>
              <a:t>알고리즘 </a:t>
            </a:r>
            <a:r>
              <a:rPr lang="ko-KR" altLang="en-US" sz="4400" spc="-290">
                <a:solidFill>
                  <a:schemeClr val="accent4"/>
                </a:solidFill>
              </a:rPr>
              <a:t>플로우차</a:t>
            </a:r>
            <a:r>
              <a:rPr lang="ko-KR" altLang="en-US" sz="4400" spc="-290">
                <a:solidFill>
                  <a:schemeClr val="accent4"/>
                </a:solidFill>
              </a:rPr>
              <a:t>트</a:t>
            </a:r>
            <a:endParaRPr lang="ko-KR" altLang="en-US" sz="4400">
              <a:solidFill>
                <a:schemeClr val="accent4"/>
              </a:solidFill>
            </a:endParaRPr>
          </a:p>
        </p:txBody>
      </p:sp>
      <p:sp>
        <p:nvSpPr>
          <p:cNvPr id="6" name="텍스트 상자 9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565" y="345440"/>
            <a:ext cx="83883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도형 10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75" descr="C:/Users/김지훈/AppData/Roaming/PolarisOffice/ETemp/9904_7270800/fImage80995393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9750" y="345440"/>
            <a:ext cx="4845526" cy="6329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DED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0975"/>
            <a:ext cx="5393690" cy="1414780"/>
            <a:chOff x="901700" y="2720975"/>
            <a:chExt cx="5393690" cy="1414780"/>
          </a:xfrm>
        </p:grpSpPr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901700" y="2720975"/>
              <a:ext cx="1996440" cy="7702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400">
                  <a:latin typeface="Montserrat Black" charset="0"/>
                </a:rPr>
                <a:t>Part 2</a:t>
              </a:r>
              <a:endParaRPr lang="ko-KR" altLang="en-US" sz="4400">
                <a:latin typeface="Montserrat Black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 rot="0">
              <a:off x="901700" y="3490595"/>
              <a:ext cx="5394325" cy="64579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3600" spc="-290"/>
                <a:t>2인 플레이어 알고리즘 </a:t>
              </a:r>
              <a:r>
                <a:rPr lang="ko-KR" altLang="en-US" sz="3600" spc="-290"/>
                <a:t>코</a:t>
              </a:r>
              <a:r>
                <a:rPr lang="ko-KR" altLang="en-US" sz="3600" spc="-290"/>
                <a:t>드</a:t>
              </a:r>
              <a:endParaRPr lang="ko-KR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3"/>
          <p:cNvSpPr txBox="1">
            <a:spLocks/>
          </p:cNvSpPr>
          <p:nvPr>
            <p:ph type="obj" idx="2"/>
          </p:nvPr>
        </p:nvSpPr>
        <p:spPr>
          <a:xfrm rot="0">
            <a:off x="6172200" y="1266825"/>
            <a:ext cx="5182235" cy="53886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cxnSp>
        <p:nvCxnSpPr>
          <p:cNvPr id="3" name="도형 76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667448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4"/>
                </a:solidFill>
              </a:rPr>
              <a:t>2인 </a:t>
            </a:r>
            <a:r>
              <a:rPr lang="ko-KR" altLang="en-US" sz="4400" spc="-290">
                <a:solidFill>
                  <a:schemeClr val="accent4"/>
                </a:solidFill>
              </a:rPr>
              <a:t>플레이</a:t>
            </a:r>
            <a:r>
              <a:rPr lang="ko-KR" altLang="en-US" sz="4400" spc="-290">
                <a:solidFill>
                  <a:schemeClr val="accent4"/>
                </a:solidFill>
              </a:rPr>
              <a:t>어 </a:t>
            </a:r>
            <a:r>
              <a:rPr lang="ko-KR" altLang="en-US" sz="4400" spc="-290">
                <a:solidFill>
                  <a:schemeClr val="accent4"/>
                </a:solidFill>
              </a:rPr>
              <a:t>알고리</a:t>
            </a:r>
            <a:r>
              <a:rPr lang="ko-KR" altLang="en-US" sz="4400" spc="-290">
                <a:solidFill>
                  <a:schemeClr val="accent4"/>
                </a:solidFill>
              </a:rPr>
              <a:t>즘 </a:t>
            </a:r>
            <a:r>
              <a:rPr lang="ko-KR" altLang="en-US" sz="4400" spc="-290">
                <a:solidFill>
                  <a:schemeClr val="accent4"/>
                </a:solidFill>
              </a:rPr>
              <a:t>코</a:t>
            </a:r>
            <a:r>
              <a:rPr lang="ko-KR" altLang="en-US" sz="4400" spc="-290">
                <a:solidFill>
                  <a:schemeClr val="accent4"/>
                </a:solidFill>
              </a:rPr>
              <a:t>드</a:t>
            </a:r>
            <a:endParaRPr lang="ko-KR" altLang="en-US" sz="4400">
              <a:solidFill>
                <a:schemeClr val="accent4"/>
              </a:solidFill>
            </a:endParaRPr>
          </a:p>
        </p:txBody>
      </p:sp>
      <p:sp>
        <p:nvSpPr>
          <p:cNvPr id="6" name="텍스트 상자 78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565" y="345440"/>
            <a:ext cx="885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도형 79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0" descr="C:/Users/김지훈/AppData/Roaming/PolarisOffice/ETemp/9904_7270800/fImage2113794058467.png"/>
          <p:cNvPicPr>
            <a:picLocks noChangeAspect="1"/>
          </p:cNvPicPr>
          <p:nvPr/>
        </p:nvPicPr>
        <p:blipFill rotWithShape="1">
          <a:blip r:embed="rId2"/>
          <a:srcRect l="26770" t="6890" r="28770" b="52720"/>
          <a:stretch>
            <a:fillRect/>
          </a:stretch>
        </p:blipFill>
        <p:spPr>
          <a:xfrm>
            <a:off x="583565" y="1266825"/>
            <a:ext cx="10108591" cy="5132040"/>
          </a:xfrm>
          <a:prstGeom prst="rect">
            <a:avLst/>
          </a:prstGeom>
          <a:noFill/>
        </p:spPr>
      </p:pic>
      <p:pic>
        <p:nvPicPr>
          <p:cNvPr id="12" name="그림 101" descr="C:/Users/김지훈/AppData/Roaming/PolarisOffice/ETemp/9904_7270800/fImage1938314066334.png"/>
          <p:cNvPicPr>
            <a:picLocks noChangeAspect="1"/>
          </p:cNvPicPr>
          <p:nvPr/>
        </p:nvPicPr>
        <p:blipFill rotWithShape="1">
          <a:blip r:embed="rId3"/>
          <a:srcRect l="26940" t="14070" r="58110" b="68660"/>
          <a:stretch>
            <a:fillRect/>
          </a:stretch>
        </p:blipFill>
        <p:spPr>
          <a:xfrm>
            <a:off x="7363777" y="3127197"/>
            <a:ext cx="3990657" cy="2385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도형 39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667448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4"/>
                </a:solidFill>
              </a:rPr>
              <a:t>2인 </a:t>
            </a:r>
            <a:r>
              <a:rPr lang="ko-KR" altLang="en-US" sz="4400" spc="-290">
                <a:solidFill>
                  <a:schemeClr val="accent4"/>
                </a:solidFill>
              </a:rPr>
              <a:t>플레이</a:t>
            </a:r>
            <a:r>
              <a:rPr lang="ko-KR" altLang="en-US" sz="4400" spc="-290">
                <a:solidFill>
                  <a:schemeClr val="accent4"/>
                </a:solidFill>
              </a:rPr>
              <a:t>어 </a:t>
            </a:r>
            <a:r>
              <a:rPr lang="ko-KR" altLang="en-US" sz="4400" spc="-290">
                <a:solidFill>
                  <a:schemeClr val="accent4"/>
                </a:solidFill>
              </a:rPr>
              <a:t>알고리</a:t>
            </a:r>
            <a:r>
              <a:rPr lang="ko-KR" altLang="en-US" sz="4400" spc="-290">
                <a:solidFill>
                  <a:schemeClr val="accent4"/>
                </a:solidFill>
              </a:rPr>
              <a:t>즘 </a:t>
            </a:r>
            <a:r>
              <a:rPr lang="ko-KR" altLang="en-US" sz="4400" spc="-290">
                <a:solidFill>
                  <a:schemeClr val="accent4"/>
                </a:solidFill>
              </a:rPr>
              <a:t>코</a:t>
            </a:r>
            <a:r>
              <a:rPr lang="ko-KR" altLang="en-US" sz="4400" spc="-290">
                <a:solidFill>
                  <a:schemeClr val="accent4"/>
                </a:solidFill>
              </a:rPr>
              <a:t>드</a:t>
            </a:r>
            <a:endParaRPr lang="ko-KR" altLang="en-US" sz="4400">
              <a:solidFill>
                <a:schemeClr val="accent4"/>
              </a:solidFill>
            </a:endParaRPr>
          </a:p>
        </p:txBody>
      </p:sp>
      <p:sp>
        <p:nvSpPr>
          <p:cNvPr id="6" name="텍스트 상자 41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565" y="345440"/>
            <a:ext cx="88519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도형 42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52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420" y="3622040"/>
            <a:ext cx="23983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 r="73170"/>
          <a:stretch>
            <a:fillRect/>
          </a:stretch>
        </p:blipFill>
        <p:spPr>
          <a:xfrm>
            <a:off x="2721768" y="1099185"/>
            <a:ext cx="2291874" cy="558096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5159" y="1099185"/>
            <a:ext cx="386555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참고 </a:t>
            </a:r>
            <a:r>
              <a:rPr lang="ko-KR" altLang="en-US"/>
              <a:t>자</a:t>
            </a:r>
            <a:r>
              <a:rPr lang="ko-KR" altLang="en-US"/>
              <a:t>료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Montserrat SemiBold" charset="0"/>
                <a:ea typeface="Pretendard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https://modernalchemist.tistory.com/38</a:t>
            </a:r>
            <a:r>
              <a:rPr lang="ko-KR" altLang="en-US"/>
              <a:t> (</a:t>
            </a:r>
            <a:r>
              <a:rPr lang="ko-KR" altLang="en-US"/>
              <a:t>[</a:t>
            </a:r>
            <a:r>
              <a:rPr lang="ko-KR" altLang="en-US"/>
              <a:t>C</a:t>
            </a:r>
            <a:r>
              <a:rPr lang="ko-KR" altLang="en-US"/>
              <a:t>언</a:t>
            </a:r>
            <a:r>
              <a:rPr lang="ko-KR" altLang="en-US"/>
              <a:t>어</a:t>
            </a:r>
            <a:r>
              <a:rPr lang="ko-KR" altLang="en-US"/>
              <a:t>]</a:t>
            </a:r>
            <a:r>
              <a:rPr lang="ko-KR" altLang="en-US"/>
              <a:t> </a:t>
            </a:r>
            <a:r>
              <a:rPr lang="ko-KR" altLang="en-US"/>
              <a:t>배열</a:t>
            </a:r>
            <a:r>
              <a:rPr lang="ko-KR" altLang="en-US"/>
              <a:t>로 </a:t>
            </a:r>
            <a:r>
              <a:rPr lang="ko-KR" altLang="en-US"/>
              <a:t>구현</a:t>
            </a:r>
            <a:r>
              <a:rPr lang="ko-KR" altLang="en-US"/>
              <a:t>한 </a:t>
            </a:r>
            <a:r>
              <a:rPr lang="ko-KR" altLang="en-US"/>
              <a:t>리스</a:t>
            </a:r>
            <a:r>
              <a:rPr lang="ko-KR" altLang="en-US"/>
              <a:t>트)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65" y="0"/>
            <a:ext cx="457327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4324985" y="1329055"/>
            <a:ext cx="3541395" cy="9226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400" spc="-290">
                <a:latin typeface="Pretendard ExtraBold" charset="0"/>
                <a:ea typeface="Pretendard ExtraBold" charset="0"/>
              </a:rPr>
              <a:t>감사합니다.</a:t>
            </a:r>
            <a:endParaRPr lang="ko-KR" altLang="en-US" sz="5400">
              <a:latin typeface="Pretendard ExtraBold" charset="0"/>
              <a:ea typeface="Pretendard ExtraBold" charset="0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160" y="977900"/>
            <a:ext cx="9377680" cy="4551045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/>
  <ep:Paragraphs>13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참고 자료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 Saebyeol</dc:creator>
  <cp:lastModifiedBy>82105</cp:lastModifiedBy>
  <dcterms:modified xsi:type="dcterms:W3CDTF">2023-06-08T04:05:09.994</dcterms:modified>
  <cp:revision>6</cp:revision>
  <dc:title>PowerPoint 프레젠테이션</dc:title>
  <cp:version>9.104.165.50235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