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66" r:id="rId4"/>
    <p:sldId id="264" r:id="rId5"/>
    <p:sldId id="269" r:id="rId6"/>
    <p:sldId id="274" r:id="rId7"/>
    <p:sldId id="262" r:id="rId8"/>
    <p:sldId id="267" r:id="rId9"/>
    <p:sldId id="271" r:id="rId10"/>
    <p:sldId id="268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1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3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8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65B3DA-7AC9-40ED-BF6C-3AFD12A0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353875"/>
            <a:ext cx="8128000" cy="2185200"/>
          </a:xfrm>
        </p:spPr>
        <p:txBody>
          <a:bodyPr>
            <a:noAutofit/>
          </a:bodyPr>
          <a:lstStyle/>
          <a:p>
            <a:r>
              <a:rPr lang="en-US" altLang="ko-KR" sz="14400" b="1" dirty="0">
                <a:latin typeface="Comic Sans MS" panose="030F0702030302020204" pitchFamily="66" charset="0"/>
              </a:rPr>
              <a:t>DODGER</a:t>
            </a:r>
            <a:endParaRPr lang="ko-KR" altLang="en-US" sz="14400" b="1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1">
            <a:extLst>
              <a:ext uri="{FF2B5EF4-FFF2-40B4-BE49-F238E27FC236}">
                <a16:creationId xmlns:a16="http://schemas.microsoft.com/office/drawing/2014/main" id="{975B86A8-BEEA-428A-B925-CC4CBD7F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41997"/>
              </p:ext>
            </p:extLst>
          </p:nvPr>
        </p:nvGraphicFramePr>
        <p:xfrm>
          <a:off x="2032000" y="2788920"/>
          <a:ext cx="8128000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22323">
                  <a:extLst>
                    <a:ext uri="{9D8B030D-6E8A-4147-A177-3AD203B41FA5}">
                      <a16:colId xmlns:a16="http://schemas.microsoft.com/office/drawing/2014/main" val="2194325767"/>
                    </a:ext>
                  </a:extLst>
                </a:gridCol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latin typeface="Comic Sans MS" panose="030F0702030302020204" pitchFamily="66" charset="0"/>
                        </a:rPr>
                        <a:t>1</a:t>
                      </a:r>
                      <a:endParaRPr lang="ko-KR" altLang="en-US" sz="3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 Outline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07AB70EF-604A-4472-B236-1FCCF0FA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15491"/>
              </p:ext>
            </p:extLst>
          </p:nvPr>
        </p:nvGraphicFramePr>
        <p:xfrm>
          <a:off x="2032000" y="3547393"/>
          <a:ext cx="8128000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22323">
                  <a:extLst>
                    <a:ext uri="{9D8B030D-6E8A-4147-A177-3AD203B41FA5}">
                      <a16:colId xmlns:a16="http://schemas.microsoft.com/office/drawing/2014/main" val="2194325767"/>
                    </a:ext>
                  </a:extLst>
                </a:gridCol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latin typeface="Comic Sans MS" panose="030F0702030302020204" pitchFamily="66" charset="0"/>
                        </a:rPr>
                        <a:t>2</a:t>
                      </a:r>
                      <a:endParaRPr lang="ko-KR" altLang="en-US" sz="3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 Baddie Code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2A1A110E-DF5A-46AD-971A-896D9A8F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05864"/>
              </p:ext>
            </p:extLst>
          </p:nvPr>
        </p:nvGraphicFramePr>
        <p:xfrm>
          <a:off x="2032000" y="4305866"/>
          <a:ext cx="8128000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22323">
                  <a:extLst>
                    <a:ext uri="{9D8B030D-6E8A-4147-A177-3AD203B41FA5}">
                      <a16:colId xmlns:a16="http://schemas.microsoft.com/office/drawing/2014/main" val="2194325767"/>
                    </a:ext>
                  </a:extLst>
                </a:gridCol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latin typeface="Comic Sans MS" panose="030F0702030302020204" pitchFamily="66" charset="0"/>
                        </a:rPr>
                        <a:t>3</a:t>
                      </a:r>
                      <a:endParaRPr lang="ko-KR" altLang="en-US" sz="3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Player Code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graphicFrame>
        <p:nvGraphicFramePr>
          <p:cNvPr id="35" name="표 21">
            <a:extLst>
              <a:ext uri="{FF2B5EF4-FFF2-40B4-BE49-F238E27FC236}">
                <a16:creationId xmlns:a16="http://schemas.microsoft.com/office/drawing/2014/main" id="{AD5D6B44-343D-49DE-8D65-7873E991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30279"/>
              </p:ext>
            </p:extLst>
          </p:nvPr>
        </p:nvGraphicFramePr>
        <p:xfrm>
          <a:off x="2032000" y="5064339"/>
          <a:ext cx="8128000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22323">
                  <a:extLst>
                    <a:ext uri="{9D8B030D-6E8A-4147-A177-3AD203B41FA5}">
                      <a16:colId xmlns:a16="http://schemas.microsoft.com/office/drawing/2014/main" val="2194325767"/>
                    </a:ext>
                  </a:extLst>
                </a:gridCol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latin typeface="Comic Sans MS" panose="030F0702030302020204" pitchFamily="66" charset="0"/>
                        </a:rPr>
                        <a:t>4</a:t>
                      </a:r>
                      <a:endParaRPr lang="ko-KR" altLang="en-US" sz="3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 Definition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graphicFrame>
        <p:nvGraphicFramePr>
          <p:cNvPr id="36" name="표 21">
            <a:extLst>
              <a:ext uri="{FF2B5EF4-FFF2-40B4-BE49-F238E27FC236}">
                <a16:creationId xmlns:a16="http://schemas.microsoft.com/office/drawing/2014/main" id="{68BF9A66-A065-4231-AE2C-ED12E711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779"/>
              </p:ext>
            </p:extLst>
          </p:nvPr>
        </p:nvGraphicFramePr>
        <p:xfrm>
          <a:off x="2032000" y="5822812"/>
          <a:ext cx="8128000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22323">
                  <a:extLst>
                    <a:ext uri="{9D8B030D-6E8A-4147-A177-3AD203B41FA5}">
                      <a16:colId xmlns:a16="http://schemas.microsoft.com/office/drawing/2014/main" val="2194325767"/>
                    </a:ext>
                  </a:extLst>
                </a:gridCol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latin typeface="Comic Sans MS" panose="030F0702030302020204" pitchFamily="66" charset="0"/>
                        </a:rPr>
                        <a:t>5</a:t>
                      </a:r>
                      <a:endParaRPr lang="ko-KR" altLang="en-US" sz="3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New </a:t>
                      </a:r>
                      <a:r>
                        <a:rPr lang="en-US" altLang="ko-KR" sz="36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pygame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 : Shooter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9670D2-34C2-408A-8179-D108EC39019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0" dirty="0">
                <a:latin typeface="Comic Sans MS" panose="030F0702030302020204" pitchFamily="66" charset="0"/>
                <a:cs typeface="Complex" panose="00000400000000000000" pitchFamily="2" charset="0"/>
              </a:rPr>
              <a:t>4</a:t>
            </a:r>
            <a:endParaRPr lang="ko-KR" altLang="en-US" sz="36000" dirty="0">
              <a:latin typeface="Comic Sans MS" panose="030F0702030302020204" pitchFamily="66" charset="0"/>
              <a:cs typeface="Complex" panose="00000400000000000000" pitchFamily="2" charset="0"/>
            </a:endParaRPr>
          </a:p>
        </p:txBody>
      </p:sp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6BEB26E-2F0F-4862-BD05-DEDD2EC3D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31929"/>
              </p:ext>
            </p:extLst>
          </p:nvPr>
        </p:nvGraphicFramePr>
        <p:xfrm>
          <a:off x="2032000" y="467641"/>
          <a:ext cx="7405677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Definition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33383A-8B71-44ED-9C87-EF71AF65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265" y="1678353"/>
            <a:ext cx="2581275" cy="68580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BF465-259F-472E-AC64-5A9A013CF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40" y="2632783"/>
            <a:ext cx="5219700" cy="116205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DAAABD-8EB8-4216-B644-AF051AE34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640" y="4063463"/>
            <a:ext cx="37719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0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6A0523-3C2B-4D46-89A0-8B265D43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4" y="2427148"/>
            <a:ext cx="5229225" cy="113347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033EEE-315D-4FEF-A1C0-00631B97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8" y="3689389"/>
            <a:ext cx="10534650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887A16-7964-4417-AB2A-B9ED6CFD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8" y="5528071"/>
            <a:ext cx="11382375" cy="933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71DB7A-BAB3-4CBE-9665-2EB0C952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38" y="4951630"/>
            <a:ext cx="7905750" cy="47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D19966-A48E-4BF5-96BD-B65008D8B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94" y="269557"/>
            <a:ext cx="6781800" cy="202882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1553801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4248E00-6B2D-4382-83A8-396F6458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987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686D5-6BD7-4766-859C-C3573C22B9F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0" dirty="0">
                <a:latin typeface="Comic Sans MS" panose="030F0702030302020204" pitchFamily="66" charset="0"/>
                <a:cs typeface="Complex" panose="00000400000000000000" pitchFamily="2" charset="0"/>
              </a:rPr>
              <a:t>5</a:t>
            </a:r>
            <a:endParaRPr lang="ko-KR" altLang="en-US" sz="36000" dirty="0">
              <a:latin typeface="Comic Sans MS" panose="030F0702030302020204" pitchFamily="66" charset="0"/>
              <a:cs typeface="Complex" panose="00000400000000000000" pitchFamily="2" charset="0"/>
            </a:endParaRPr>
          </a:p>
        </p:txBody>
      </p:sp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6BEB26E-2F0F-4862-BD05-DEDD2EC3D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03731"/>
              </p:ext>
            </p:extLst>
          </p:nvPr>
        </p:nvGraphicFramePr>
        <p:xfrm>
          <a:off x="2032000" y="467641"/>
          <a:ext cx="7405677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New </a:t>
                      </a:r>
                      <a:r>
                        <a:rPr lang="en-US" altLang="ko-KR" sz="3600" b="1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pygame</a:t>
                      </a:r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 : Shooter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187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750C3F-1649-4002-80B0-C31DDDF24CF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0" dirty="0">
                <a:latin typeface="Comic Sans MS" panose="030F0702030302020204" pitchFamily="66" charset="0"/>
                <a:cs typeface="Complex" panose="00000400000000000000" pitchFamily="2" charset="0"/>
              </a:rPr>
              <a:t>1</a:t>
            </a:r>
            <a:endParaRPr lang="ko-KR" altLang="en-US" sz="36000" dirty="0">
              <a:latin typeface="Comic Sans MS" panose="030F0702030302020204" pitchFamily="66" charset="0"/>
              <a:cs typeface="Complex" panose="00000400000000000000" pitchFamily="2" charset="0"/>
            </a:endParaRPr>
          </a:p>
        </p:txBody>
      </p:sp>
      <p:graphicFrame>
        <p:nvGraphicFramePr>
          <p:cNvPr id="14" name="표 21">
            <a:extLst>
              <a:ext uri="{FF2B5EF4-FFF2-40B4-BE49-F238E27FC236}">
                <a16:creationId xmlns:a16="http://schemas.microsoft.com/office/drawing/2014/main" id="{975B86A8-BEEA-428A-B925-CC4CBD7F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8055"/>
              </p:ext>
            </p:extLst>
          </p:nvPr>
        </p:nvGraphicFramePr>
        <p:xfrm>
          <a:off x="2032000" y="467641"/>
          <a:ext cx="7405677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Outline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6446101E-15EF-4AF8-8737-868648962937}"/>
              </a:ext>
            </a:extLst>
          </p:cNvPr>
          <p:cNvGrpSpPr/>
          <p:nvPr/>
        </p:nvGrpSpPr>
        <p:grpSpPr>
          <a:xfrm>
            <a:off x="407372" y="1967216"/>
            <a:ext cx="3607266" cy="4064465"/>
            <a:chOff x="267515" y="1984882"/>
            <a:chExt cx="3607266" cy="40644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BE0C9F-C2A4-445B-84E9-549152DE716C}"/>
                </a:ext>
              </a:extLst>
            </p:cNvPr>
            <p:cNvSpPr/>
            <p:nvPr/>
          </p:nvSpPr>
          <p:spPr>
            <a:xfrm>
              <a:off x="267515" y="3758267"/>
              <a:ext cx="3607266" cy="2273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Comic Sans MS" panose="030F0702030302020204" pitchFamily="66" charset="0"/>
                  <a:ea typeface="나눔고딕" panose="020D0604000000000000" pitchFamily="50" charset="-127"/>
                </a:rPr>
                <a:t>게임 시작</a:t>
              </a:r>
              <a:endPara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22B0B9-D28C-4A45-80ED-27BA61E70BC3}"/>
                </a:ext>
              </a:extLst>
            </p:cNvPr>
            <p:cNvSpPr/>
            <p:nvPr/>
          </p:nvSpPr>
          <p:spPr>
            <a:xfrm>
              <a:off x="544336" y="3775930"/>
              <a:ext cx="529456" cy="22734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Comic Sans MS" panose="030F0702030302020204" pitchFamily="66" charset="0"/>
                  <a:ea typeface="나눔고딕" panose="020D0604000000000000" pitchFamily="50" charset="-127"/>
                </a:rPr>
                <a:t>1</a:t>
              </a:r>
            </a:p>
          </p:txBody>
        </p:sp>
        <p:pic>
          <p:nvPicPr>
            <p:cNvPr id="7" name="그림 6" descr="텍스트, 조류, 식물이(가) 표시된 사진&#10;&#10;자동 생성된 설명">
              <a:extLst>
                <a:ext uri="{FF2B5EF4-FFF2-40B4-BE49-F238E27FC236}">
                  <a16:creationId xmlns:a16="http://schemas.microsoft.com/office/drawing/2014/main" id="{5A5EF190-FB13-46FB-8E3C-F1EC052F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387" y="1984882"/>
              <a:ext cx="3411522" cy="35820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541AC-CEAF-43A4-A289-A3F5F489179A}"/>
              </a:ext>
            </a:extLst>
          </p:cNvPr>
          <p:cNvGrpSpPr/>
          <p:nvPr/>
        </p:nvGrpSpPr>
        <p:grpSpPr>
          <a:xfrm>
            <a:off x="4297498" y="1944471"/>
            <a:ext cx="3607266" cy="4087210"/>
            <a:chOff x="4292367" y="1962138"/>
            <a:chExt cx="3607266" cy="408721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DC41A9-0C2B-4680-A719-CA7FBA03D457}"/>
                </a:ext>
              </a:extLst>
            </p:cNvPr>
            <p:cNvSpPr/>
            <p:nvPr/>
          </p:nvSpPr>
          <p:spPr>
            <a:xfrm>
              <a:off x="4575227" y="3758265"/>
              <a:ext cx="529456" cy="22734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Comic Sans MS" panose="030F0702030302020204" pitchFamily="66" charset="0"/>
                  <a:ea typeface="나눔고딕" panose="020D0604000000000000" pitchFamily="50" charset="-127"/>
                </a:rPr>
                <a:t>2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8E338D9-EC1B-44F3-8EB1-2B288CA618D7}"/>
                </a:ext>
              </a:extLst>
            </p:cNvPr>
            <p:cNvSpPr/>
            <p:nvPr/>
          </p:nvSpPr>
          <p:spPr>
            <a:xfrm>
              <a:off x="4292367" y="3775931"/>
              <a:ext cx="3607266" cy="2273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Comic Sans MS" panose="030F0702030302020204" pitchFamily="66" charset="0"/>
                  <a:ea typeface="나눔고딕" panose="020D0604000000000000" pitchFamily="50" charset="-127"/>
                </a:rPr>
                <a:t>게임 진행</a:t>
              </a:r>
              <a:endPara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A089EBA-EA3C-436D-89F1-BC732F181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0239" y="1962138"/>
              <a:ext cx="3411522" cy="35934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AD3C56-E441-4999-9579-404D13754C15}"/>
              </a:ext>
            </a:extLst>
          </p:cNvPr>
          <p:cNvGrpSpPr/>
          <p:nvPr/>
        </p:nvGrpSpPr>
        <p:grpSpPr>
          <a:xfrm>
            <a:off x="8187624" y="1944470"/>
            <a:ext cx="3607266" cy="4069545"/>
            <a:chOff x="8129873" y="1962138"/>
            <a:chExt cx="3607266" cy="4069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F6AB50F-039A-4C09-BF7F-4B5EB4721BF3}"/>
                </a:ext>
              </a:extLst>
            </p:cNvPr>
            <p:cNvSpPr/>
            <p:nvPr/>
          </p:nvSpPr>
          <p:spPr>
            <a:xfrm>
              <a:off x="8317219" y="3758264"/>
              <a:ext cx="529456" cy="22734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Comic Sans MS" panose="030F0702030302020204" pitchFamily="66" charset="0"/>
                  <a:ea typeface="나눔고딕" panose="020D0604000000000000" pitchFamily="50" charset="-127"/>
                </a:rPr>
                <a:t>3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E69848-6669-4E9B-A38F-956FBD08D92D}"/>
                </a:ext>
              </a:extLst>
            </p:cNvPr>
            <p:cNvSpPr/>
            <p:nvPr/>
          </p:nvSpPr>
          <p:spPr>
            <a:xfrm>
              <a:off x="8129873" y="3758266"/>
              <a:ext cx="3607266" cy="2273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Comic Sans MS" panose="030F0702030302020204" pitchFamily="66" charset="0"/>
                  <a:ea typeface="나눔고딕" panose="020D0604000000000000" pitchFamily="50" charset="-127"/>
                </a:rPr>
                <a:t>게임 종료</a:t>
              </a:r>
              <a:endPara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  <a:ea typeface="나눔고딕" panose="020D0604000000000000" pitchFamily="50" charset="-127"/>
              </a:endParaRPr>
            </a:p>
          </p:txBody>
        </p:sp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3B26C12-783B-47FF-8CC9-FA8FFC715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9347" y="1962138"/>
              <a:ext cx="3428318" cy="35934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265057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908488-8CAB-402F-AEA0-150DEBE2B5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6057" y="804389"/>
            <a:ext cx="4999885" cy="52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908488-8CAB-402F-AEA0-150DEBE2B5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596057" y="804389"/>
            <a:ext cx="4999885" cy="52492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C7FEA-925D-4CE0-AE62-A04E87C9DF97}"/>
              </a:ext>
            </a:extLst>
          </p:cNvPr>
          <p:cNvSpPr/>
          <p:nvPr/>
        </p:nvSpPr>
        <p:spPr>
          <a:xfrm>
            <a:off x="9102064" y="4857226"/>
            <a:ext cx="2963026" cy="119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Baddie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시간마다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개씩 생성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치트를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사용해 움직임을 제어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밖으로 나가면 사라짐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6D1C32-7B16-4B44-8E13-C29CACEFB884}"/>
              </a:ext>
            </a:extLst>
          </p:cNvPr>
          <p:cNvSpPr/>
          <p:nvPr/>
        </p:nvSpPr>
        <p:spPr>
          <a:xfrm>
            <a:off x="126910" y="4857226"/>
            <a:ext cx="3111240" cy="119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방향키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/WASD/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마우스로 조종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Baddie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충돌 시 게임 오버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밖으로 나갈 수 없음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EDA41CA-89F7-477B-8515-D3A6B6FCAE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60072" y="4932727"/>
            <a:ext cx="641992" cy="522692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3964B46-0570-4C73-9331-C042F6A1654F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3238150" y="5455418"/>
            <a:ext cx="2692866" cy="299096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832330F-4B72-4008-A390-6BAFEA92758C}"/>
              </a:ext>
            </a:extLst>
          </p:cNvPr>
          <p:cNvSpPr/>
          <p:nvPr/>
        </p:nvSpPr>
        <p:spPr>
          <a:xfrm>
            <a:off x="5931016" y="5455419"/>
            <a:ext cx="598190" cy="5981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0941FBF-8969-4622-9118-1C97FC2EE255}"/>
              </a:ext>
            </a:extLst>
          </p:cNvPr>
          <p:cNvSpPr/>
          <p:nvPr/>
        </p:nvSpPr>
        <p:spPr>
          <a:xfrm>
            <a:off x="7861882" y="4639923"/>
            <a:ext cx="598190" cy="5981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514D52-A5D2-4CC3-B58B-ABA47C012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53" y="5604966"/>
            <a:ext cx="304843" cy="304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50DE77-2AC0-4C1E-B683-C6D5C2DAD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80" y="4778630"/>
            <a:ext cx="308194" cy="3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7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1686D5-6BD7-4766-859C-C3573C22B9F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0" dirty="0">
                <a:latin typeface="Comic Sans MS" panose="030F0702030302020204" pitchFamily="66" charset="0"/>
                <a:cs typeface="Complex" panose="00000400000000000000" pitchFamily="2" charset="0"/>
              </a:rPr>
              <a:t>2</a:t>
            </a:r>
            <a:endParaRPr lang="ko-KR" altLang="en-US" sz="36000" dirty="0">
              <a:latin typeface="Comic Sans MS" panose="030F0702030302020204" pitchFamily="66" charset="0"/>
              <a:cs typeface="Complex" panose="00000400000000000000" pitchFamily="2" charset="0"/>
            </a:endParaRPr>
          </a:p>
        </p:txBody>
      </p:sp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6BEB26E-2F0F-4862-BD05-DEDD2EC3D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11084"/>
              </p:ext>
            </p:extLst>
          </p:nvPr>
        </p:nvGraphicFramePr>
        <p:xfrm>
          <a:off x="2032000" y="467641"/>
          <a:ext cx="7405677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Baddie Code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7FBEF9D-20E6-4FF8-9692-AFC6F45E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564"/>
            <a:ext cx="12192000" cy="236203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057BFB-C38E-4E00-8259-7FEB4636500D}"/>
              </a:ext>
            </a:extLst>
          </p:cNvPr>
          <p:cNvSpPr/>
          <p:nvPr/>
        </p:nvSpPr>
        <p:spPr>
          <a:xfrm>
            <a:off x="3453477" y="4375574"/>
            <a:ext cx="7177111" cy="66510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ED5964-1D8B-4828-8871-F26FFFAF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5574"/>
            <a:ext cx="2762250" cy="1390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5DBAFD-1970-44D0-939D-F573EA806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88" y="5070899"/>
            <a:ext cx="900953" cy="90095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A523460-0405-43B7-A476-C5085A68DD0F}"/>
              </a:ext>
            </a:extLst>
          </p:cNvPr>
          <p:cNvSpPr/>
          <p:nvPr/>
        </p:nvSpPr>
        <p:spPr>
          <a:xfrm>
            <a:off x="4598894" y="1721224"/>
            <a:ext cx="3845859" cy="242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E39E6-999A-4BBE-BF1A-AB0112561A75}"/>
              </a:ext>
            </a:extLst>
          </p:cNvPr>
          <p:cNvSpPr/>
          <p:nvPr/>
        </p:nvSpPr>
        <p:spPr>
          <a:xfrm>
            <a:off x="3196862" y="5971852"/>
            <a:ext cx="513230" cy="323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mic Sans MS" panose="030F0702030302020204" pitchFamily="66" charset="0"/>
              </a:rPr>
              <a:t>0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E43850-61A7-4D17-B353-5DBDBE30DFFC}"/>
              </a:ext>
            </a:extLst>
          </p:cNvPr>
          <p:cNvSpPr/>
          <p:nvPr/>
        </p:nvSpPr>
        <p:spPr>
          <a:xfrm>
            <a:off x="7829333" y="5971852"/>
            <a:ext cx="3773709" cy="323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mic Sans MS" panose="030F0702030302020204" pitchFamily="66" charset="0"/>
              </a:rPr>
              <a:t>WINDOWWIDTH – </a:t>
            </a:r>
            <a:r>
              <a:rPr lang="en-US" altLang="ko-KR" dirty="0" err="1">
                <a:latin typeface="Comic Sans MS" panose="030F0702030302020204" pitchFamily="66" charset="0"/>
              </a:rPr>
              <a:t>baddieSize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88413C-C880-4C15-8604-C8E39F556C92}"/>
              </a:ext>
            </a:extLst>
          </p:cNvPr>
          <p:cNvSpPr/>
          <p:nvPr/>
        </p:nvSpPr>
        <p:spPr>
          <a:xfrm>
            <a:off x="8606118" y="1721224"/>
            <a:ext cx="1250576" cy="242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33E014-E636-416A-8592-E36ED4D4F6BB}"/>
              </a:ext>
            </a:extLst>
          </p:cNvPr>
          <p:cNvSpPr/>
          <p:nvPr/>
        </p:nvSpPr>
        <p:spPr>
          <a:xfrm>
            <a:off x="9991852" y="1721223"/>
            <a:ext cx="2002923" cy="242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056B22-A6CF-4791-8688-2457D6F15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77" y="3455894"/>
            <a:ext cx="900953" cy="90095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0C78A7-9440-4DA0-A465-1BA85497C50A}"/>
              </a:ext>
            </a:extLst>
          </p:cNvPr>
          <p:cNvSpPr/>
          <p:nvPr/>
        </p:nvSpPr>
        <p:spPr>
          <a:xfrm>
            <a:off x="3812172" y="3131957"/>
            <a:ext cx="1844381" cy="323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mic Sans MS" panose="030F0702030302020204" pitchFamily="66" charset="0"/>
              </a:rPr>
              <a:t>0 - </a:t>
            </a:r>
            <a:r>
              <a:rPr lang="en-US" altLang="ko-KR" dirty="0" err="1">
                <a:latin typeface="Comic Sans MS" panose="030F0702030302020204" pitchFamily="66" charset="0"/>
              </a:rPr>
              <a:t>baddieSize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288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10D591-FC22-444C-B2BE-EE6F9576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870358"/>
            <a:ext cx="6296025" cy="18288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796F46-1277-4B63-8464-F161ADCE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2926228"/>
            <a:ext cx="6296025" cy="90487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D2FB21-AE8C-416D-9CF0-1E45D20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5186196"/>
            <a:ext cx="6286500" cy="69532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6F31C3-6421-4C03-9BE6-A33EC60C6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23" y="4058173"/>
            <a:ext cx="900953" cy="90095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0DD9EF-5E22-4728-902F-0A88E0F44997}"/>
              </a:ext>
            </a:extLst>
          </p:cNvPr>
          <p:cNvSpPr/>
          <p:nvPr/>
        </p:nvSpPr>
        <p:spPr>
          <a:xfrm>
            <a:off x="1124123" y="3331389"/>
            <a:ext cx="1704103" cy="323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mic Sans MS" panose="030F0702030302020204" pitchFamily="66" charset="0"/>
              </a:rPr>
              <a:t>(~.left, ~.top)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BBC92BB-52B4-4285-B7D5-72209076E93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084582" y="3546919"/>
            <a:ext cx="409334" cy="626148"/>
          </a:xfrm>
          <a:prstGeom prst="bentConnector2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476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EF22FA-6811-4480-A26F-39B13F51E0A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0" dirty="0">
                <a:latin typeface="Comic Sans MS" panose="030F0702030302020204" pitchFamily="66" charset="0"/>
                <a:cs typeface="Complex" panose="00000400000000000000" pitchFamily="2" charset="0"/>
              </a:rPr>
              <a:t>3</a:t>
            </a:r>
            <a:endParaRPr lang="ko-KR" altLang="en-US" sz="36000" dirty="0">
              <a:latin typeface="Comic Sans MS" panose="030F0702030302020204" pitchFamily="66" charset="0"/>
              <a:cs typeface="Complex" panose="00000400000000000000" pitchFamily="2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A0D3-E55F-4149-ADC3-6804A10F5892}"/>
              </a:ext>
            </a:extLst>
          </p:cNvPr>
          <p:cNvSpPr/>
          <p:nvPr/>
        </p:nvSpPr>
        <p:spPr>
          <a:xfrm>
            <a:off x="471080" y="2155403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Q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873A9C-819B-4618-AE32-0933C31F1A10}"/>
              </a:ext>
            </a:extLst>
          </p:cNvPr>
          <p:cNvSpPr/>
          <p:nvPr/>
        </p:nvSpPr>
        <p:spPr>
          <a:xfrm>
            <a:off x="1160375" y="2155403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W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CD945D-8DCF-4B28-8567-40AF268D77AA}"/>
              </a:ext>
            </a:extLst>
          </p:cNvPr>
          <p:cNvSpPr/>
          <p:nvPr/>
        </p:nvSpPr>
        <p:spPr>
          <a:xfrm>
            <a:off x="1849670" y="2155403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CD2D44-3DE2-42E0-BF8E-BBC028AA46B8}"/>
              </a:ext>
            </a:extLst>
          </p:cNvPr>
          <p:cNvSpPr/>
          <p:nvPr/>
        </p:nvSpPr>
        <p:spPr>
          <a:xfrm>
            <a:off x="2538965" y="2155402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81F018-CB36-475D-A773-B7BC9907AACA}"/>
              </a:ext>
            </a:extLst>
          </p:cNvPr>
          <p:cNvSpPr/>
          <p:nvPr/>
        </p:nvSpPr>
        <p:spPr>
          <a:xfrm>
            <a:off x="3228260" y="2155401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T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E163CC-55CB-4E77-891F-A6DB273AD81D}"/>
              </a:ext>
            </a:extLst>
          </p:cNvPr>
          <p:cNvSpPr/>
          <p:nvPr/>
        </p:nvSpPr>
        <p:spPr>
          <a:xfrm>
            <a:off x="556368" y="2844699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8425E9-C8F0-4610-B032-0B2AC234BF69}"/>
              </a:ext>
            </a:extLst>
          </p:cNvPr>
          <p:cNvSpPr/>
          <p:nvPr/>
        </p:nvSpPr>
        <p:spPr>
          <a:xfrm>
            <a:off x="1245663" y="2844699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3C8BDD-A71C-41DE-B68D-C49D57DEB459}"/>
              </a:ext>
            </a:extLst>
          </p:cNvPr>
          <p:cNvSpPr/>
          <p:nvPr/>
        </p:nvSpPr>
        <p:spPr>
          <a:xfrm>
            <a:off x="1934958" y="2844699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A76533-1884-438A-90DB-7BB8EE78311E}"/>
              </a:ext>
            </a:extLst>
          </p:cNvPr>
          <p:cNvSpPr/>
          <p:nvPr/>
        </p:nvSpPr>
        <p:spPr>
          <a:xfrm>
            <a:off x="2624253" y="2844698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735D09-FDDE-4051-BA13-51F9B70D3C44}"/>
              </a:ext>
            </a:extLst>
          </p:cNvPr>
          <p:cNvSpPr/>
          <p:nvPr/>
        </p:nvSpPr>
        <p:spPr>
          <a:xfrm>
            <a:off x="3313548" y="284469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C2B2608-08F9-4BC4-BF4F-41B9A836F5E5}"/>
              </a:ext>
            </a:extLst>
          </p:cNvPr>
          <p:cNvSpPr/>
          <p:nvPr/>
        </p:nvSpPr>
        <p:spPr>
          <a:xfrm>
            <a:off x="858371" y="353398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Z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D67BA4-E4ED-41EE-BFBD-C362D9D9661E}"/>
              </a:ext>
            </a:extLst>
          </p:cNvPr>
          <p:cNvSpPr/>
          <p:nvPr/>
        </p:nvSpPr>
        <p:spPr>
          <a:xfrm>
            <a:off x="1547666" y="353398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87A882-5733-4142-8EBD-018E93C6D1F0}"/>
              </a:ext>
            </a:extLst>
          </p:cNvPr>
          <p:cNvSpPr/>
          <p:nvPr/>
        </p:nvSpPr>
        <p:spPr>
          <a:xfrm>
            <a:off x="2236961" y="353398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6672BF-842B-4667-8140-20C4B6D522BD}"/>
              </a:ext>
            </a:extLst>
          </p:cNvPr>
          <p:cNvSpPr/>
          <p:nvPr/>
        </p:nvSpPr>
        <p:spPr>
          <a:xfrm>
            <a:off x="2926256" y="3533986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V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C83C6C-50BC-41AC-9A1E-F6F95CFC71AB}"/>
              </a:ext>
            </a:extLst>
          </p:cNvPr>
          <p:cNvSpPr/>
          <p:nvPr/>
        </p:nvSpPr>
        <p:spPr>
          <a:xfrm>
            <a:off x="3615551" y="3533985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8E7242-3E81-4800-A0BC-31A84BE25A25}"/>
              </a:ext>
            </a:extLst>
          </p:cNvPr>
          <p:cNvSpPr/>
          <p:nvPr/>
        </p:nvSpPr>
        <p:spPr>
          <a:xfrm>
            <a:off x="373206" y="1580639"/>
            <a:ext cx="701882" cy="489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Esc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5E8243-0FBE-4426-8BB3-05E5DD2C4FE4}"/>
              </a:ext>
            </a:extLst>
          </p:cNvPr>
          <p:cNvSpPr/>
          <p:nvPr/>
        </p:nvSpPr>
        <p:spPr>
          <a:xfrm>
            <a:off x="1547669" y="4351487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BFC33-7349-4D98-A316-5E9CEA4BF733}"/>
              </a:ext>
            </a:extLst>
          </p:cNvPr>
          <p:cNvSpPr/>
          <p:nvPr/>
        </p:nvSpPr>
        <p:spPr>
          <a:xfrm>
            <a:off x="2236961" y="4802689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→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2E42F1-A624-4BF2-821C-3557690B8111}"/>
              </a:ext>
            </a:extLst>
          </p:cNvPr>
          <p:cNvSpPr/>
          <p:nvPr/>
        </p:nvSpPr>
        <p:spPr>
          <a:xfrm>
            <a:off x="858375" y="4802690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EE31F1-BF2A-466E-8515-FE47C43019DC}"/>
              </a:ext>
            </a:extLst>
          </p:cNvPr>
          <p:cNvSpPr/>
          <p:nvPr/>
        </p:nvSpPr>
        <p:spPr>
          <a:xfrm>
            <a:off x="1547668" y="4802689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↓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B93AC8B-A88D-4224-BD30-23104044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68" y="4136759"/>
            <a:ext cx="1551622" cy="1551622"/>
          </a:xfrm>
          <a:prstGeom prst="rect">
            <a:avLst/>
          </a:prstGeom>
        </p:spPr>
      </p:pic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6BEB26E-2F0F-4862-BD05-DEDD2EC3D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85158"/>
              </p:ext>
            </p:extLst>
          </p:nvPr>
        </p:nvGraphicFramePr>
        <p:xfrm>
          <a:off x="2032000" y="467641"/>
          <a:ext cx="7405677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405677">
                  <a:extLst>
                    <a:ext uri="{9D8B030D-6E8A-4147-A177-3AD203B41FA5}">
                      <a16:colId xmlns:a16="http://schemas.microsoft.com/office/drawing/2014/main" val="385912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나눔고딕" panose="020D0604000000000000" pitchFamily="50" charset="-127"/>
                        </a:rPr>
                        <a:t>Player Code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749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A0D3-E55F-4149-ADC3-6804A10F5892}"/>
              </a:ext>
            </a:extLst>
          </p:cNvPr>
          <p:cNvSpPr/>
          <p:nvPr/>
        </p:nvSpPr>
        <p:spPr>
          <a:xfrm>
            <a:off x="471080" y="2155403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Q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873A9C-819B-4618-AE32-0933C31F1A10}"/>
              </a:ext>
            </a:extLst>
          </p:cNvPr>
          <p:cNvSpPr/>
          <p:nvPr/>
        </p:nvSpPr>
        <p:spPr>
          <a:xfrm>
            <a:off x="1160375" y="2155403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W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CD945D-8DCF-4B28-8567-40AF268D77AA}"/>
              </a:ext>
            </a:extLst>
          </p:cNvPr>
          <p:cNvSpPr/>
          <p:nvPr/>
        </p:nvSpPr>
        <p:spPr>
          <a:xfrm>
            <a:off x="1849670" y="2155403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CD2D44-3DE2-42E0-BF8E-BBC028AA46B8}"/>
              </a:ext>
            </a:extLst>
          </p:cNvPr>
          <p:cNvSpPr/>
          <p:nvPr/>
        </p:nvSpPr>
        <p:spPr>
          <a:xfrm>
            <a:off x="2538965" y="2155402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81F018-CB36-475D-A773-B7BC9907AACA}"/>
              </a:ext>
            </a:extLst>
          </p:cNvPr>
          <p:cNvSpPr/>
          <p:nvPr/>
        </p:nvSpPr>
        <p:spPr>
          <a:xfrm>
            <a:off x="3228260" y="2155401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T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E163CC-55CB-4E77-891F-A6DB273AD81D}"/>
              </a:ext>
            </a:extLst>
          </p:cNvPr>
          <p:cNvSpPr/>
          <p:nvPr/>
        </p:nvSpPr>
        <p:spPr>
          <a:xfrm>
            <a:off x="556368" y="2844699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8425E9-C8F0-4610-B032-0B2AC234BF69}"/>
              </a:ext>
            </a:extLst>
          </p:cNvPr>
          <p:cNvSpPr/>
          <p:nvPr/>
        </p:nvSpPr>
        <p:spPr>
          <a:xfrm>
            <a:off x="1245663" y="2844699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3C8BDD-A71C-41DE-B68D-C49D57DEB459}"/>
              </a:ext>
            </a:extLst>
          </p:cNvPr>
          <p:cNvSpPr/>
          <p:nvPr/>
        </p:nvSpPr>
        <p:spPr>
          <a:xfrm>
            <a:off x="1934958" y="2844699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A76533-1884-438A-90DB-7BB8EE78311E}"/>
              </a:ext>
            </a:extLst>
          </p:cNvPr>
          <p:cNvSpPr/>
          <p:nvPr/>
        </p:nvSpPr>
        <p:spPr>
          <a:xfrm>
            <a:off x="2624253" y="2844698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735D09-FDDE-4051-BA13-51F9B70D3C44}"/>
              </a:ext>
            </a:extLst>
          </p:cNvPr>
          <p:cNvSpPr/>
          <p:nvPr/>
        </p:nvSpPr>
        <p:spPr>
          <a:xfrm>
            <a:off x="3313548" y="284469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C2B2608-08F9-4BC4-BF4F-41B9A836F5E5}"/>
              </a:ext>
            </a:extLst>
          </p:cNvPr>
          <p:cNvSpPr/>
          <p:nvPr/>
        </p:nvSpPr>
        <p:spPr>
          <a:xfrm>
            <a:off x="858371" y="353398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Z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D67BA4-E4ED-41EE-BFBD-C362D9D9661E}"/>
              </a:ext>
            </a:extLst>
          </p:cNvPr>
          <p:cNvSpPr/>
          <p:nvPr/>
        </p:nvSpPr>
        <p:spPr>
          <a:xfrm>
            <a:off x="1547666" y="353398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87A882-5733-4142-8EBD-018E93C6D1F0}"/>
              </a:ext>
            </a:extLst>
          </p:cNvPr>
          <p:cNvSpPr/>
          <p:nvPr/>
        </p:nvSpPr>
        <p:spPr>
          <a:xfrm>
            <a:off x="2236961" y="3533987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6672BF-842B-4667-8140-20C4B6D522BD}"/>
              </a:ext>
            </a:extLst>
          </p:cNvPr>
          <p:cNvSpPr/>
          <p:nvPr/>
        </p:nvSpPr>
        <p:spPr>
          <a:xfrm>
            <a:off x="2926256" y="3533986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V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C83C6C-50BC-41AC-9A1E-F6F95CFC71AB}"/>
              </a:ext>
            </a:extLst>
          </p:cNvPr>
          <p:cNvSpPr/>
          <p:nvPr/>
        </p:nvSpPr>
        <p:spPr>
          <a:xfrm>
            <a:off x="3615551" y="3533985"/>
            <a:ext cx="604007" cy="60400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8E7242-3E81-4800-A0BC-31A84BE25A25}"/>
              </a:ext>
            </a:extLst>
          </p:cNvPr>
          <p:cNvSpPr/>
          <p:nvPr/>
        </p:nvSpPr>
        <p:spPr>
          <a:xfrm>
            <a:off x="373206" y="1580639"/>
            <a:ext cx="701882" cy="489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Esc</a:t>
            </a:r>
            <a:endParaRPr lang="ko-KR" alt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5E8243-0FBE-4426-8BB3-05E5DD2C4FE4}"/>
              </a:ext>
            </a:extLst>
          </p:cNvPr>
          <p:cNvSpPr/>
          <p:nvPr/>
        </p:nvSpPr>
        <p:spPr>
          <a:xfrm>
            <a:off x="1547669" y="4351487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BFC33-7349-4D98-A316-5E9CEA4BF733}"/>
              </a:ext>
            </a:extLst>
          </p:cNvPr>
          <p:cNvSpPr/>
          <p:nvPr/>
        </p:nvSpPr>
        <p:spPr>
          <a:xfrm>
            <a:off x="2236961" y="4802689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→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2E42F1-A624-4BF2-821C-3557690B8111}"/>
              </a:ext>
            </a:extLst>
          </p:cNvPr>
          <p:cNvSpPr/>
          <p:nvPr/>
        </p:nvSpPr>
        <p:spPr>
          <a:xfrm>
            <a:off x="858375" y="4802690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EE31F1-BF2A-466E-8515-FE47C43019DC}"/>
              </a:ext>
            </a:extLst>
          </p:cNvPr>
          <p:cNvSpPr/>
          <p:nvPr/>
        </p:nvSpPr>
        <p:spPr>
          <a:xfrm>
            <a:off x="1547668" y="4802689"/>
            <a:ext cx="604007" cy="3685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↓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C33D6455-773C-4E79-9C87-1589DD33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13" y="1574814"/>
            <a:ext cx="7334250" cy="41148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27BD4CA6-0675-4470-AB8D-BD11C0BC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13" y="1574814"/>
            <a:ext cx="7334250" cy="38862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80EEE346-5528-4936-800F-AD772B6D8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209" y="2844697"/>
            <a:ext cx="7334250" cy="92392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5FDD6B8-EB19-4FD7-AAD4-C98141B64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213" y="2844697"/>
            <a:ext cx="7334250" cy="4953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B93AC8B-A88D-4224-BD30-23104044267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68" y="4136759"/>
            <a:ext cx="1551622" cy="15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63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31DF"/>
                                      </p:to>
                                    </p:animClr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62 C 0.03542 0.00162 0.06524 -0.03564 0.06524 -0.08171 C 0.06524 -0.12754 0.03542 -0.16504 -0.0013 -0.16504 C -0.03802 -0.16504 -0.0677 -0.12754 -0.0677 -0.08171 C -0.0677 -0.03564 -0.03802 0.00162 -0.0013 0.00162 Z " pathEditMode="relative" rAng="0" ptsTypes="AAAAA">
                                      <p:cBhvr>
                                        <p:cTn id="104" dur="5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"/>
                            </p:stCondLst>
                            <p:childTnLst>
                              <p:par>
                                <p:cTn id="1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C9BEB7B8-7E38-4C85-AA08-2DB48A31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3" y="3916175"/>
            <a:ext cx="6219825" cy="187642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1F6B89-A496-4691-BD00-3E7BE8B8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3" y="6035938"/>
            <a:ext cx="5981700" cy="44767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918EB3-ADD8-40F5-8AF7-E7815B1620C6}"/>
              </a:ext>
            </a:extLst>
          </p:cNvPr>
          <p:cNvSpPr/>
          <p:nvPr/>
        </p:nvSpPr>
        <p:spPr>
          <a:xfrm>
            <a:off x="4421665" y="-3325508"/>
            <a:ext cx="7177111" cy="66510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FDEAE5-4253-4C1E-B62F-01B12BAEC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35" y="2143868"/>
            <a:ext cx="900953" cy="900953"/>
          </a:xfrm>
          <a:prstGeom prst="rect">
            <a:avLst/>
          </a:prstGeom>
          <a:ln w="28575"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5856D6-564D-4909-B842-34B2AC20067F}"/>
              </a:ext>
            </a:extLst>
          </p:cNvPr>
          <p:cNvSpPr/>
          <p:nvPr/>
        </p:nvSpPr>
        <p:spPr>
          <a:xfrm>
            <a:off x="1209965" y="1417084"/>
            <a:ext cx="3753174" cy="32393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omic Sans MS" panose="030F0702030302020204" pitchFamily="66" charset="0"/>
              </a:rPr>
              <a:t>playerRect.left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latin typeface="Comic Sans MS" panose="030F0702030302020204" pitchFamily="66" charset="0"/>
              </a:rPr>
              <a:t>playerRect.top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53EC9EB-2D63-4955-A8C9-0B94E8E55BB2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707226" y="1120347"/>
            <a:ext cx="409334" cy="1650682"/>
          </a:xfrm>
          <a:prstGeom prst="bentConnector2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496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321C1D"/>
      </a:dk2>
      <a:lt2>
        <a:srgbClr val="F0F3F2"/>
      </a:lt2>
      <a:accent1>
        <a:srgbClr val="DF3185"/>
      </a:accent1>
      <a:accent2>
        <a:srgbClr val="CD1FBB"/>
      </a:accent2>
      <a:accent3>
        <a:srgbClr val="A831DF"/>
      </a:accent3>
      <a:accent4>
        <a:srgbClr val="562AD0"/>
      </a:accent4>
      <a:accent5>
        <a:srgbClr val="314ADF"/>
      </a:accent5>
      <a:accent6>
        <a:srgbClr val="1F81CD"/>
      </a:accent6>
      <a:hlink>
        <a:srgbClr val="423FBF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138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Microsoft GothicNeo</vt:lpstr>
      <vt:lpstr>Microsoft GothicNeo Light</vt:lpstr>
      <vt:lpstr>나눔고딕</vt:lpstr>
      <vt:lpstr>Arial</vt:lpstr>
      <vt:lpstr>Comic Sans MS</vt:lpstr>
      <vt:lpstr>Wingdings</vt:lpstr>
      <vt:lpstr>FrostyVTI</vt:lpstr>
      <vt:lpstr>DODGER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DODGER</dc:title>
  <dc:creator>함 수종</dc:creator>
  <cp:lastModifiedBy>함 수종</cp:lastModifiedBy>
  <cp:revision>141</cp:revision>
  <dcterms:created xsi:type="dcterms:W3CDTF">2021-08-19T08:06:45Z</dcterms:created>
  <dcterms:modified xsi:type="dcterms:W3CDTF">2021-08-24T14:11:33Z</dcterms:modified>
</cp:coreProperties>
</file>