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10:25:21.482"/>
    </inkml:context>
    <inkml:brush xml:id="br0">
      <inkml:brushProperty name="width" value="0.05" units="cm"/>
      <inkml:brushProperty name="height" value="0.05" units="cm"/>
      <inkml:brushProperty name="color" value="#0099FF"/>
      <inkml:brushProperty name="ignorePressure" value="1"/>
    </inkml:brush>
  </inkml:definitions>
  <inkml:trace contextRef="#ctx0" brushRef="#br0">0 0,'0'1865,"0"-1871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10:26:11.917"/>
    </inkml:context>
    <inkml:brush xml:id="br0">
      <inkml:brushProperty name="width" value="0.05" units="cm"/>
      <inkml:brushProperty name="height" value="0.05" units="cm"/>
      <inkml:brushProperty name="color" value="#0099FF"/>
      <inkml:brushProperty name="ignorePressure" value="1"/>
    </inkml:brush>
  </inkml:definitions>
  <inkml:trace contextRef="#ctx0" brushRef="#br0">0 0,'0'1838,"0"-1818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10:36:24.434"/>
    </inkml:context>
    <inkml:brush xml:id="br0">
      <inkml:brushProperty name="width" value="0.05" units="cm"/>
      <inkml:brushProperty name="height" value="0.05" units="cm"/>
      <inkml:brushProperty name="color" value="#0099FF"/>
      <inkml:brushProperty name="ignorePressure" value="1"/>
    </inkml:brush>
  </inkml:definitions>
  <inkml:trace contextRef="#ctx0" brushRef="#br0">0 0,'0'1865,"0"-1871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10:36:26.825"/>
    </inkml:context>
    <inkml:brush xml:id="br0">
      <inkml:brushProperty name="width" value="0.05" units="cm"/>
      <inkml:brushProperty name="height" value="0.05" units="cm"/>
      <inkml:brushProperty name="color" value="#0099FF"/>
      <inkml:brushProperty name="ignorePressure" value="1"/>
    </inkml:brush>
  </inkml:definitions>
  <inkml:trace contextRef="#ctx0" brushRef="#br0">0 0,'0'1865,"0"-1871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0C97-EC94-481E-AE41-44812DAC86B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90113-088D-4B2A-B77E-170C182C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90113-088D-4B2A-B77E-170C182CCE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0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8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8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36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1F932D-395E-4AC2-8084-F2A34090801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E9791D-AFBE-4A06-9650-582A50DF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7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BB18-1D68-1F2A-BA6E-03B08D461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AD74-1A35-1E75-F64F-CDFB9EC7F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5309" y="4910667"/>
            <a:ext cx="6400800" cy="1947333"/>
          </a:xfrm>
        </p:spPr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Prabhas Parajuli</a:t>
            </a:r>
          </a:p>
        </p:txBody>
      </p:sp>
    </p:spTree>
    <p:extLst>
      <p:ext uri="{BB962C8B-B14F-4D97-AF65-F5344CB8AC3E}">
        <p14:creationId xmlns:p14="http://schemas.microsoft.com/office/powerpoint/2010/main" val="353725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71FE-4158-A029-B714-42FA2791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09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Data Insertion in Doubly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84DE-3E1E-8FEE-AE0C-63398249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6559"/>
            <a:ext cx="6271492" cy="6186091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u="sng" dirty="0"/>
              <a:t>At Beginning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/>
              <a:t>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/>
              <a:t>Create A New Node</a:t>
            </a:r>
          </a:p>
          <a:p>
            <a:pPr marL="914400" lvl="2" indent="0">
              <a:buNone/>
            </a:pPr>
            <a:r>
              <a:rPr lang="en-US" sz="5600" dirty="0"/>
              <a:t>New node=(struct node *) malloc(</a:t>
            </a:r>
            <a:r>
              <a:rPr lang="en-US" sz="5600" dirty="0" err="1"/>
              <a:t>sizeof</a:t>
            </a:r>
            <a:r>
              <a:rPr lang="en-US" sz="5600" dirty="0"/>
              <a:t> (struct node));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/>
              <a:t>Assign data into new node</a:t>
            </a:r>
          </a:p>
          <a:p>
            <a:pPr marL="914400" lvl="2" indent="0">
              <a:buNone/>
            </a:pPr>
            <a:r>
              <a:rPr lang="en-US" sz="5600" dirty="0" err="1"/>
              <a:t>newnode</a:t>
            </a:r>
            <a:r>
              <a:rPr lang="en-US" sz="5600" dirty="0"/>
              <a:t> -&gt; info = data</a:t>
            </a:r>
          </a:p>
          <a:p>
            <a:pPr marL="914400" lvl="2" indent="0">
              <a:buNone/>
            </a:pPr>
            <a:endParaRPr lang="en-US" sz="5600" dirty="0"/>
          </a:p>
          <a:p>
            <a:pPr marL="514350" indent="-514350">
              <a:buFont typeface="+mj-lt"/>
              <a:buAutoNum type="arabicPeriod"/>
            </a:pPr>
            <a:r>
              <a:rPr lang="en-US" sz="5600" dirty="0"/>
              <a:t>Set </a:t>
            </a:r>
            <a:r>
              <a:rPr lang="en-US" sz="5600" dirty="0" err="1"/>
              <a:t>newnode</a:t>
            </a:r>
            <a:r>
              <a:rPr lang="en-US" sz="5600" dirty="0"/>
              <a:t>-&gt;</a:t>
            </a:r>
            <a:r>
              <a:rPr lang="en-US" sz="5600" dirty="0" err="1"/>
              <a:t>prev</a:t>
            </a:r>
            <a:r>
              <a:rPr lang="en-US" sz="5600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/>
              <a:t>Set </a:t>
            </a:r>
            <a:r>
              <a:rPr lang="en-US" sz="5600" dirty="0" err="1"/>
              <a:t>newnode</a:t>
            </a:r>
            <a:r>
              <a:rPr lang="en-US" sz="5600" dirty="0"/>
              <a:t>-&gt;next=NULL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600" dirty="0"/>
              <a:t>If head is NULL then set </a:t>
            </a:r>
          </a:p>
          <a:p>
            <a:pPr marL="0" indent="0">
              <a:buNone/>
            </a:pPr>
            <a:r>
              <a:rPr lang="en-US" sz="5600" dirty="0"/>
              <a:t>	head=</a:t>
            </a:r>
            <a:r>
              <a:rPr lang="en-US" sz="5600" dirty="0" err="1"/>
              <a:t>newnode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else </a:t>
            </a:r>
          </a:p>
          <a:p>
            <a:pPr marL="0" indent="0">
              <a:buNone/>
            </a:pPr>
            <a:r>
              <a:rPr lang="en-US" sz="5600" dirty="0"/>
              <a:t>	   Set next of </a:t>
            </a:r>
            <a:r>
              <a:rPr lang="en-US" sz="5600" dirty="0" err="1"/>
              <a:t>newnode</a:t>
            </a:r>
            <a:r>
              <a:rPr lang="en-US" sz="5600" dirty="0"/>
              <a:t> to head 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newnode</a:t>
            </a:r>
            <a:r>
              <a:rPr lang="en-US" sz="5600" dirty="0"/>
              <a:t>-&gt;next=head</a:t>
            </a:r>
          </a:p>
          <a:p>
            <a:pPr marL="0" indent="0">
              <a:buNone/>
            </a:pPr>
            <a:r>
              <a:rPr lang="en-US" sz="5600" dirty="0"/>
              <a:t>	   Set </a:t>
            </a:r>
            <a:r>
              <a:rPr lang="en-US" sz="5600" dirty="0" err="1"/>
              <a:t>prev</a:t>
            </a:r>
            <a:r>
              <a:rPr lang="en-US" sz="5600" dirty="0"/>
              <a:t> of head to </a:t>
            </a:r>
            <a:r>
              <a:rPr lang="en-US" sz="5600" dirty="0" err="1"/>
              <a:t>newnode</a:t>
            </a:r>
            <a:r>
              <a:rPr lang="en-US" sz="5600" dirty="0"/>
              <a:t> </a:t>
            </a:r>
          </a:p>
          <a:p>
            <a:pPr marL="0" indent="0">
              <a:buNone/>
            </a:pPr>
            <a:r>
              <a:rPr lang="en-US" sz="5600" dirty="0"/>
              <a:t>		head-&gt;</a:t>
            </a:r>
            <a:r>
              <a:rPr lang="en-US" sz="5600" dirty="0" err="1"/>
              <a:t>prev</a:t>
            </a:r>
            <a:r>
              <a:rPr lang="en-US" sz="5600" dirty="0"/>
              <a:t> =</a:t>
            </a:r>
            <a:r>
              <a:rPr lang="en-US" sz="5600" dirty="0" err="1"/>
              <a:t>newnode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Set the head pointer to point the </a:t>
            </a:r>
            <a:r>
              <a:rPr lang="en-US" sz="5600" dirty="0" err="1"/>
              <a:t>newnode</a:t>
            </a:r>
            <a:r>
              <a:rPr lang="en-US" sz="5600" dirty="0"/>
              <a:t> </a:t>
            </a:r>
          </a:p>
          <a:p>
            <a:pPr marL="0" indent="0">
              <a:buNone/>
            </a:pPr>
            <a:r>
              <a:rPr lang="en-US" sz="5600" dirty="0"/>
              <a:t>		head=</a:t>
            </a:r>
            <a:r>
              <a:rPr lang="en-US" sz="5600" dirty="0" err="1"/>
              <a:t>newnode</a:t>
            </a:r>
            <a:r>
              <a:rPr lang="en-US" sz="5600" dirty="0"/>
              <a:t>;</a:t>
            </a:r>
          </a:p>
          <a:p>
            <a:pPr marL="914400" lvl="2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7.       End</a:t>
            </a:r>
          </a:p>
          <a:p>
            <a:pPr marL="0" indent="0">
              <a:buNone/>
            </a:pPr>
            <a:r>
              <a:rPr lang="en-US" sz="7200" dirty="0"/>
              <a:t>	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CA21-FCBD-ABDE-AFF6-77481301E1D1}"/>
              </a:ext>
            </a:extLst>
          </p:cNvPr>
          <p:cNvSpPr txBox="1"/>
          <p:nvPr/>
        </p:nvSpPr>
        <p:spPr>
          <a:xfrm>
            <a:off x="5994400" y="546780"/>
            <a:ext cx="65277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At End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Node</a:t>
            </a:r>
          </a:p>
          <a:p>
            <a:pPr marL="914400" lvl="2" indent="0">
              <a:buNone/>
            </a:pPr>
            <a:r>
              <a:rPr lang="en-US" dirty="0"/>
              <a:t>New node=(struct node *) malloc(</a:t>
            </a:r>
            <a:r>
              <a:rPr lang="en-US" dirty="0" err="1"/>
              <a:t>sizeof</a:t>
            </a:r>
            <a:r>
              <a:rPr lang="en-US" dirty="0"/>
              <a:t> (struct node));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data into new node</a:t>
            </a:r>
          </a:p>
          <a:p>
            <a:pPr marL="914400" lvl="2" indent="0">
              <a:buNone/>
            </a:pPr>
            <a:r>
              <a:rPr lang="en-US" dirty="0" err="1"/>
              <a:t>newnode</a:t>
            </a:r>
            <a:r>
              <a:rPr lang="en-US" dirty="0"/>
              <a:t> -&gt; info = data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newnode</a:t>
            </a:r>
            <a:r>
              <a:rPr lang="en-US" dirty="0"/>
              <a:t>-&gt;next=NULL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head is NULL then set </a:t>
            </a:r>
          </a:p>
          <a:p>
            <a:pPr marL="914400" lvl="2" indent="0">
              <a:buNone/>
            </a:pPr>
            <a:r>
              <a:rPr lang="en-US" dirty="0"/>
              <a:t>head=</a:t>
            </a:r>
            <a:r>
              <a:rPr lang="en-US" dirty="0" err="1"/>
              <a:t>newnode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  Else </a:t>
            </a:r>
          </a:p>
          <a:p>
            <a:pPr marL="914400" lvl="2" indent="0">
              <a:buNone/>
            </a:pPr>
            <a:r>
              <a:rPr lang="en-US" dirty="0"/>
              <a:t>	 </a:t>
            </a:r>
            <a:r>
              <a:rPr lang="en-US" dirty="0" err="1"/>
              <a:t>ptr</a:t>
            </a:r>
            <a:r>
              <a:rPr lang="en-US" dirty="0"/>
              <a:t>=head;</a:t>
            </a:r>
          </a:p>
          <a:p>
            <a:pPr marL="914400" lvl="2" indent="0">
              <a:buNone/>
            </a:pPr>
            <a:r>
              <a:rPr lang="en-US" dirty="0"/>
              <a:t>	while(</a:t>
            </a:r>
            <a:r>
              <a:rPr lang="en-US" dirty="0" err="1"/>
              <a:t>ptr</a:t>
            </a:r>
            <a:r>
              <a:rPr lang="en-US" dirty="0"/>
              <a:t>-&gt;next!=NULL){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-&gt;next;</a:t>
            </a:r>
          </a:p>
          <a:p>
            <a:pPr marL="914400" lvl="2" indent="0">
              <a:buNone/>
            </a:pPr>
            <a:r>
              <a:rPr lang="en-US" dirty="0"/>
              <a:t>		}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-&gt;next =</a:t>
            </a:r>
            <a:r>
              <a:rPr lang="en-US" dirty="0" err="1"/>
              <a:t>newnode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7.        End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902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A9E3-76A4-7CDD-18DF-A907A8FD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 numCol="2">
            <a:normAutofit fontScale="32500" lnSpcReduction="20000"/>
          </a:bodyPr>
          <a:lstStyle/>
          <a:p>
            <a:r>
              <a:rPr lang="en-US" sz="7200" b="1" u="sng" dirty="0"/>
              <a:t>At Specified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Create A New Node</a:t>
            </a:r>
          </a:p>
          <a:p>
            <a:pPr marL="914400" lvl="2" indent="0">
              <a:buNone/>
            </a:pPr>
            <a:r>
              <a:rPr lang="en-US" sz="7200" dirty="0"/>
              <a:t>New node=(struct node *) malloc(</a:t>
            </a:r>
            <a:r>
              <a:rPr lang="en-US" sz="7200" dirty="0" err="1"/>
              <a:t>sizeof</a:t>
            </a:r>
            <a:r>
              <a:rPr lang="en-US" sz="7200" dirty="0"/>
              <a:t> (struct node));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Assign data into new node</a:t>
            </a:r>
          </a:p>
          <a:p>
            <a:pPr marL="914400" lvl="2" indent="0">
              <a:buNone/>
            </a:pPr>
            <a:r>
              <a:rPr lang="en-US" sz="7200" dirty="0" err="1"/>
              <a:t>newnode</a:t>
            </a:r>
            <a:r>
              <a:rPr lang="en-US" sz="7200" dirty="0"/>
              <a:t> -&gt; info = data</a:t>
            </a:r>
          </a:p>
          <a:p>
            <a:pPr marL="914400" lvl="2" indent="0">
              <a:buNone/>
            </a:pPr>
            <a:endParaRPr lang="en-US" sz="7200" dirty="0"/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Set </a:t>
            </a:r>
            <a:r>
              <a:rPr lang="en-US" sz="7200" dirty="0" err="1"/>
              <a:t>newnode</a:t>
            </a:r>
            <a:r>
              <a:rPr lang="en-US" sz="7200" dirty="0"/>
              <a:t>-&gt;</a:t>
            </a:r>
            <a:r>
              <a:rPr lang="en-US" sz="7200" dirty="0" err="1"/>
              <a:t>prev</a:t>
            </a:r>
            <a:r>
              <a:rPr lang="en-US" sz="7200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Set </a:t>
            </a:r>
            <a:r>
              <a:rPr lang="en-US" sz="7200" dirty="0" err="1"/>
              <a:t>newnode</a:t>
            </a:r>
            <a:r>
              <a:rPr lang="en-US" sz="7200" dirty="0"/>
              <a:t>-&gt;next=NULL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Enter the position of node to be deleted , pos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Set </a:t>
            </a:r>
            <a:r>
              <a:rPr lang="en-US" sz="7200" dirty="0" err="1"/>
              <a:t>ptr</a:t>
            </a:r>
            <a:r>
              <a:rPr lang="en-US" sz="7200" dirty="0"/>
              <a:t>=head;</a:t>
            </a:r>
          </a:p>
          <a:p>
            <a:pPr marL="914400" lvl="2" indent="0">
              <a:buNone/>
            </a:pPr>
            <a:r>
              <a:rPr lang="en-US" sz="6400" dirty="0"/>
              <a:t>For (</a:t>
            </a:r>
            <a:r>
              <a:rPr lang="en-US" sz="6400" dirty="0" err="1"/>
              <a:t>i</a:t>
            </a:r>
            <a:r>
              <a:rPr lang="en-US" sz="6400" dirty="0"/>
              <a:t>=0;i&lt;pos-1;i++)</a:t>
            </a:r>
          </a:p>
          <a:p>
            <a:pPr marL="914400" lvl="2" indent="0">
              <a:buNone/>
            </a:pPr>
            <a:r>
              <a:rPr lang="en-US" sz="6400" dirty="0"/>
              <a:t>{</a:t>
            </a:r>
          </a:p>
          <a:p>
            <a:pPr marL="914400" lvl="2" indent="0">
              <a:buNone/>
            </a:pPr>
            <a:r>
              <a:rPr lang="en-US" sz="6400" dirty="0"/>
              <a:t>	</a:t>
            </a:r>
            <a:r>
              <a:rPr lang="en-US" sz="6400" dirty="0" err="1"/>
              <a:t>ptr</a:t>
            </a:r>
            <a:r>
              <a:rPr lang="en-US" sz="6400" dirty="0"/>
              <a:t>=</a:t>
            </a:r>
            <a:r>
              <a:rPr lang="en-US" sz="6400" dirty="0" err="1"/>
              <a:t>ptr</a:t>
            </a:r>
            <a:r>
              <a:rPr lang="en-US" sz="6400" dirty="0"/>
              <a:t>-&gt;next;</a:t>
            </a:r>
          </a:p>
          <a:p>
            <a:pPr marL="914400" lvl="2" indent="0">
              <a:buNone/>
            </a:pPr>
            <a:r>
              <a:rPr lang="en-US" sz="6400" dirty="0"/>
              <a:t>		if (</a:t>
            </a:r>
            <a:r>
              <a:rPr lang="en-US" sz="6400" dirty="0" err="1"/>
              <a:t>ptr</a:t>
            </a:r>
            <a:r>
              <a:rPr lang="en-US" sz="6400" dirty="0"/>
              <a:t>=NULL)</a:t>
            </a:r>
          </a:p>
          <a:p>
            <a:pPr marL="914400" lvl="2" indent="0">
              <a:buNone/>
            </a:pPr>
            <a:r>
              <a:rPr lang="en-US" sz="6400" dirty="0"/>
              <a:t>		{</a:t>
            </a:r>
          </a:p>
          <a:p>
            <a:pPr marL="914400" lvl="2" indent="0">
              <a:buNone/>
            </a:pPr>
            <a:r>
              <a:rPr lang="en-US" sz="6400" dirty="0"/>
              <a:t>		   </a:t>
            </a:r>
            <a:r>
              <a:rPr lang="en-US" sz="6400" dirty="0" err="1"/>
              <a:t>printf</a:t>
            </a:r>
            <a:r>
              <a:rPr lang="en-US" sz="6400" dirty="0"/>
              <a:t>(“Position not found”)l</a:t>
            </a:r>
          </a:p>
          <a:p>
            <a:pPr marL="914400" lvl="2" indent="0">
              <a:buNone/>
            </a:pPr>
            <a:r>
              <a:rPr lang="en-US" sz="6400" dirty="0"/>
              <a:t>		}</a:t>
            </a:r>
          </a:p>
          <a:p>
            <a:pPr marL="914400" lvl="2" indent="0">
              <a:buNone/>
            </a:pPr>
            <a:r>
              <a:rPr lang="en-US" sz="6400" dirty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Set </a:t>
            </a:r>
            <a:r>
              <a:rPr lang="en-US" sz="7200" dirty="0" err="1"/>
              <a:t>newnode</a:t>
            </a:r>
            <a:r>
              <a:rPr lang="en-US" sz="7200" dirty="0"/>
              <a:t>-&gt;next =</a:t>
            </a:r>
            <a:r>
              <a:rPr lang="en-US" sz="7200" dirty="0" err="1"/>
              <a:t>ptr</a:t>
            </a:r>
            <a:r>
              <a:rPr lang="en-US" sz="7200" dirty="0"/>
              <a:t>-&gt;next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Set </a:t>
            </a:r>
            <a:r>
              <a:rPr lang="en-US" sz="7200" dirty="0" err="1"/>
              <a:t>newnode</a:t>
            </a:r>
            <a:r>
              <a:rPr lang="en-US" sz="7200" dirty="0"/>
              <a:t>-&gt;</a:t>
            </a:r>
            <a:r>
              <a:rPr lang="en-US" sz="7200" dirty="0" err="1"/>
              <a:t>prev</a:t>
            </a:r>
            <a:r>
              <a:rPr lang="en-US" sz="7200" dirty="0"/>
              <a:t> =</a:t>
            </a:r>
            <a:r>
              <a:rPr lang="en-US" sz="7200" dirty="0" err="1"/>
              <a:t>ptr</a:t>
            </a:r>
            <a:r>
              <a:rPr lang="en-US" sz="72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Set </a:t>
            </a:r>
            <a:r>
              <a:rPr lang="en-US" sz="7200" dirty="0" err="1"/>
              <a:t>ptr</a:t>
            </a:r>
            <a:r>
              <a:rPr lang="en-US" sz="7200" dirty="0"/>
              <a:t>-&gt;next-&gt;</a:t>
            </a:r>
            <a:r>
              <a:rPr lang="en-US" sz="7200" dirty="0" err="1"/>
              <a:t>prev</a:t>
            </a:r>
            <a:r>
              <a:rPr lang="en-US" sz="7200" dirty="0"/>
              <a:t>=</a:t>
            </a:r>
            <a:r>
              <a:rPr lang="en-US" sz="7200" dirty="0" err="1"/>
              <a:t>newnode</a:t>
            </a:r>
            <a:r>
              <a:rPr lang="en-US" sz="72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Set </a:t>
            </a:r>
            <a:r>
              <a:rPr lang="en-US" sz="7200" dirty="0" err="1"/>
              <a:t>ptr</a:t>
            </a:r>
            <a:r>
              <a:rPr lang="en-US" sz="7200" dirty="0"/>
              <a:t>-&gt;next =</a:t>
            </a:r>
            <a:r>
              <a:rPr lang="en-US" sz="7200" dirty="0" err="1"/>
              <a:t>newnode</a:t>
            </a:r>
            <a:r>
              <a:rPr lang="en-US" sz="72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200" dirty="0"/>
              <a:t>End</a:t>
            </a:r>
          </a:p>
          <a:p>
            <a:pPr marL="914400" lvl="2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7200" dirty="0"/>
              <a:t>	</a:t>
            </a:r>
          </a:p>
          <a:p>
            <a:pPr marL="0" indent="0">
              <a:buNone/>
            </a:pPr>
            <a:r>
              <a:rPr lang="en-US" sz="7200" dirty="0"/>
              <a:t>		</a:t>
            </a:r>
          </a:p>
          <a:p>
            <a:pPr marL="0" indent="0">
              <a:buNone/>
            </a:pPr>
            <a:r>
              <a:rPr lang="en-US" sz="7200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5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4994-5AEC-83EA-C4C4-111A3A7F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Data Deletion In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7B80-CD69-604D-BA72-69BA6528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6643"/>
            <a:ext cx="7130473" cy="5873102"/>
          </a:xfrm>
        </p:spPr>
        <p:txBody>
          <a:bodyPr>
            <a:normAutofit lnSpcReduction="10000"/>
          </a:bodyPr>
          <a:lstStyle/>
          <a:p>
            <a:r>
              <a:rPr lang="en-US" sz="1600" b="1" u="sng" dirty="0"/>
              <a:t>At Beginning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Start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If (head==NULL) then print void deletion and end</a:t>
            </a:r>
          </a:p>
          <a:p>
            <a:pPr marL="914400" lvl="2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ptr</a:t>
            </a:r>
            <a:r>
              <a:rPr lang="en-US" sz="1600" dirty="0"/>
              <a:t>==NULL)</a:t>
            </a:r>
          </a:p>
          <a:p>
            <a:pPr marL="914400" lvl="2" indent="0">
              <a:buNone/>
            </a:pPr>
            <a:r>
              <a:rPr lang="en-US" sz="1600" dirty="0"/>
              <a:t>   {</a:t>
            </a:r>
          </a:p>
          <a:p>
            <a:pPr marL="914400" lvl="2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printf</a:t>
            </a:r>
            <a:r>
              <a:rPr lang="en-US" sz="1600" dirty="0"/>
              <a:t>(“List is Empty”);</a:t>
            </a:r>
          </a:p>
          <a:p>
            <a:pPr marL="914400" lvl="2" indent="0">
              <a:buNone/>
            </a:pPr>
            <a:r>
              <a:rPr lang="en-US" sz="1600" dirty="0"/>
              <a:t>    }</a:t>
            </a:r>
          </a:p>
          <a:p>
            <a:pPr marL="914400" lvl="2" indent="0">
              <a:buNone/>
            </a:pPr>
            <a:r>
              <a:rPr lang="en-US" sz="1600" dirty="0"/>
              <a:t>Else store the address of the first node in temporary variable </a:t>
            </a:r>
            <a:r>
              <a:rPr lang="en-US" sz="1600" dirty="0" err="1"/>
              <a:t>ptr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           </a:t>
            </a:r>
            <a:r>
              <a:rPr lang="en-US" sz="1600" dirty="0" err="1"/>
              <a:t>ptr</a:t>
            </a:r>
            <a:r>
              <a:rPr lang="en-US" sz="1600" dirty="0"/>
              <a:t>=head;</a:t>
            </a:r>
          </a:p>
          <a:p>
            <a:pPr marL="914400" lvl="2" indent="0">
              <a:buNone/>
            </a:pPr>
            <a:r>
              <a:rPr lang="en-US" sz="1600" dirty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Set head of the next node to head</a:t>
            </a:r>
          </a:p>
          <a:p>
            <a:pPr marL="914400" lvl="2" indent="0">
              <a:buNone/>
            </a:pPr>
            <a:r>
              <a:rPr lang="en-US" sz="1600" dirty="0"/>
              <a:t>head=head-&gt;next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Set head-&gt;</a:t>
            </a:r>
            <a:r>
              <a:rPr lang="en-US" sz="1600" dirty="0" err="1"/>
              <a:t>prev</a:t>
            </a:r>
            <a:r>
              <a:rPr lang="en-US" sz="1600" dirty="0"/>
              <a:t>=NULL;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Free the memory reserved by the temporary variable</a:t>
            </a:r>
          </a:p>
          <a:p>
            <a:pPr marL="914400" lvl="2" indent="0">
              <a:buNone/>
            </a:pPr>
            <a:r>
              <a:rPr lang="en-US" sz="1600" dirty="0"/>
              <a:t>Free(</a:t>
            </a:r>
            <a:r>
              <a:rPr lang="en-US" sz="1600" dirty="0" err="1"/>
              <a:t>ptr</a:t>
            </a:r>
            <a:r>
              <a:rPr lang="en-US" sz="16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End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F294F-539B-F16B-9C79-194D385460EC}"/>
              </a:ext>
            </a:extLst>
          </p:cNvPr>
          <p:cNvSpPr txBox="1"/>
          <p:nvPr/>
        </p:nvSpPr>
        <p:spPr>
          <a:xfrm>
            <a:off x="5987474" y="779262"/>
            <a:ext cx="622069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At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Start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If (head==NULL) then print void deletion and end</a:t>
            </a:r>
          </a:p>
          <a:p>
            <a:pPr lvl="2"/>
            <a:r>
              <a:rPr lang="en-US" sz="1600" dirty="0"/>
              <a:t>Else</a:t>
            </a:r>
          </a:p>
          <a:p>
            <a:pPr lvl="2"/>
            <a:r>
              <a:rPr lang="en-US" sz="1600" dirty="0"/>
              <a:t>    If (head-&gt;next=null) then set </a:t>
            </a:r>
            <a:r>
              <a:rPr lang="en-US" sz="1600" dirty="0" err="1"/>
              <a:t>ptr</a:t>
            </a:r>
            <a:r>
              <a:rPr lang="en-US" sz="1600" dirty="0"/>
              <a:t>=head, head=NULL and free </a:t>
            </a:r>
            <a:r>
              <a:rPr lang="en-US" sz="1600" dirty="0" err="1"/>
              <a:t>ptr</a:t>
            </a:r>
            <a:r>
              <a:rPr lang="en-US" sz="1600" dirty="0"/>
              <a:t> </a:t>
            </a:r>
            <a:r>
              <a:rPr lang="en-US" sz="1600" dirty="0" err="1"/>
              <a:t>i.e</a:t>
            </a:r>
            <a:endParaRPr lang="en-US" sz="1600" dirty="0"/>
          </a:p>
          <a:p>
            <a:pPr lvl="2"/>
            <a:r>
              <a:rPr lang="en-US" sz="1600" dirty="0"/>
              <a:t>Else if (head-&gt;next=NULL){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ptr</a:t>
            </a:r>
            <a:r>
              <a:rPr lang="en-US" sz="1600" dirty="0"/>
              <a:t>=head;</a:t>
            </a:r>
          </a:p>
          <a:p>
            <a:pPr lvl="2"/>
            <a:r>
              <a:rPr lang="en-US" sz="1600" dirty="0"/>
              <a:t>	head=NULL;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(“Deleted element is %d”,</a:t>
            </a:r>
            <a:r>
              <a:rPr lang="en-US" sz="1600" dirty="0" err="1"/>
              <a:t>ptr</a:t>
            </a:r>
            <a:r>
              <a:rPr lang="en-US" sz="1600" dirty="0"/>
              <a:t>-&gt;info);</a:t>
            </a:r>
          </a:p>
          <a:p>
            <a:pPr lvl="2"/>
            <a:r>
              <a:rPr lang="en-US" sz="1600" dirty="0"/>
              <a:t>	free(</a:t>
            </a:r>
            <a:r>
              <a:rPr lang="en-US" sz="1600" dirty="0" err="1"/>
              <a:t>ptr</a:t>
            </a:r>
            <a:r>
              <a:rPr lang="en-US" sz="1600" dirty="0"/>
              <a:t>);</a:t>
            </a:r>
          </a:p>
          <a:p>
            <a:pPr lvl="2"/>
            <a:r>
              <a:rPr lang="en-US" sz="1600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Otherwise</a:t>
            </a:r>
          </a:p>
          <a:p>
            <a:pPr lvl="2"/>
            <a:r>
              <a:rPr lang="en-US" sz="1600" dirty="0" err="1"/>
              <a:t>Ptr</a:t>
            </a:r>
            <a:r>
              <a:rPr lang="en-US" sz="1600" dirty="0"/>
              <a:t>=head;</a:t>
            </a:r>
          </a:p>
          <a:p>
            <a:pPr lvl="2"/>
            <a:r>
              <a:rPr lang="en-US" sz="1600" dirty="0"/>
              <a:t>While(</a:t>
            </a:r>
            <a:r>
              <a:rPr lang="en-US" sz="1600" dirty="0" err="1"/>
              <a:t>ptr</a:t>
            </a:r>
            <a:r>
              <a:rPr lang="en-US" sz="1600" dirty="0"/>
              <a:t>-&gt;next !=NULL){</a:t>
            </a:r>
          </a:p>
          <a:p>
            <a:pPr lvl="2"/>
            <a:r>
              <a:rPr lang="en-US" sz="1600" dirty="0"/>
              <a:t>	temp=</a:t>
            </a:r>
            <a:r>
              <a:rPr lang="en-US" sz="1600" dirty="0" err="1"/>
              <a:t>ptr</a:t>
            </a:r>
            <a:r>
              <a:rPr lang="en-US" sz="1600" dirty="0"/>
              <a:t>;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ptr</a:t>
            </a:r>
            <a:r>
              <a:rPr lang="en-US" sz="1600" dirty="0"/>
              <a:t>=</a:t>
            </a:r>
            <a:r>
              <a:rPr lang="en-US" sz="1600" dirty="0" err="1"/>
              <a:t>ptr</a:t>
            </a:r>
            <a:r>
              <a:rPr lang="en-US" sz="1600" dirty="0"/>
              <a:t>-&gt;next;</a:t>
            </a:r>
          </a:p>
          <a:p>
            <a:pPr lvl="2"/>
            <a:r>
              <a:rPr lang="en-US" sz="1600" dirty="0"/>
              <a:t>}</a:t>
            </a:r>
          </a:p>
          <a:p>
            <a:pPr lvl="2"/>
            <a:r>
              <a:rPr lang="en-US" sz="1600" dirty="0" err="1"/>
              <a:t>Ptr</a:t>
            </a:r>
            <a:r>
              <a:rPr lang="en-US" sz="1600" dirty="0"/>
              <a:t>-&gt;</a:t>
            </a:r>
            <a:r>
              <a:rPr lang="en-US" sz="1600" dirty="0" err="1"/>
              <a:t>prev</a:t>
            </a:r>
            <a:r>
              <a:rPr lang="en-US" sz="1600" dirty="0"/>
              <a:t>-&gt;next=NULL;</a:t>
            </a:r>
          </a:p>
          <a:p>
            <a:pPr lvl="2"/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(“Deleted element is %d”,</a:t>
            </a:r>
            <a:r>
              <a:rPr lang="en-US" sz="1600" dirty="0" err="1"/>
              <a:t>ptr</a:t>
            </a:r>
            <a:r>
              <a:rPr lang="en-US" sz="1600" dirty="0"/>
              <a:t>-&gt;info);</a:t>
            </a:r>
          </a:p>
          <a:p>
            <a:pPr lvl="2"/>
            <a:r>
              <a:rPr lang="en-US" sz="1600" dirty="0"/>
              <a:t>Free(</a:t>
            </a:r>
            <a:r>
              <a:rPr lang="en-US" sz="1600" dirty="0" err="1"/>
              <a:t>ptr</a:t>
            </a:r>
            <a:r>
              <a:rPr lang="en-US" sz="1600" dirty="0"/>
              <a:t>)</a:t>
            </a:r>
          </a:p>
          <a:p>
            <a:pPr lvl="2"/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End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79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D3E3-46D7-D505-37F9-26CB82E1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>
            <a:normAutofit fontScale="62500" lnSpcReduction="20000"/>
          </a:bodyPr>
          <a:lstStyle/>
          <a:p>
            <a:r>
              <a:rPr lang="en-US" sz="3400" b="1" u="sng" dirty="0"/>
              <a:t>At Specified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Start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If head=NULL print empty list and end</a:t>
            </a:r>
          </a:p>
          <a:p>
            <a:pPr marL="914400" lvl="2" indent="0">
              <a:buNone/>
            </a:pPr>
            <a:r>
              <a:rPr lang="en-US" sz="3400" dirty="0"/>
              <a:t>If (head==Null)</a:t>
            </a:r>
          </a:p>
          <a:p>
            <a:pPr marL="914400" lvl="2" indent="0">
              <a:buNone/>
            </a:pPr>
            <a:r>
              <a:rPr lang="en-US" sz="3400" dirty="0"/>
              <a:t>{</a:t>
            </a:r>
          </a:p>
          <a:p>
            <a:pPr marL="914400" lvl="2" indent="0">
              <a:buNone/>
            </a:pPr>
            <a:r>
              <a:rPr lang="en-US" sz="3400" dirty="0"/>
              <a:t>     </a:t>
            </a:r>
            <a:r>
              <a:rPr lang="en-US" sz="3400" dirty="0" err="1"/>
              <a:t>printf</a:t>
            </a:r>
            <a:r>
              <a:rPr lang="en-US" sz="3400" dirty="0"/>
              <a:t>(“The list is Empty”)</a:t>
            </a:r>
          </a:p>
          <a:p>
            <a:pPr marL="914400" lvl="2" indent="0">
              <a:buNone/>
            </a:pPr>
            <a:r>
              <a:rPr lang="en-US" sz="3400" dirty="0"/>
              <a:t>}</a:t>
            </a:r>
          </a:p>
          <a:p>
            <a:pPr marL="914400" lvl="2" indent="0">
              <a:buNone/>
            </a:pPr>
            <a:r>
              <a:rPr lang="en-US" sz="3400" dirty="0"/>
              <a:t>Otherwise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3400" dirty="0"/>
              <a:t>Enter the position pos of the node to be deleted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3400" dirty="0"/>
              <a:t>If pos=0</a:t>
            </a:r>
          </a:p>
          <a:p>
            <a:pPr marL="1371600" lvl="3" indent="0">
              <a:buNone/>
            </a:pPr>
            <a:r>
              <a:rPr lang="en-US" sz="3400" dirty="0"/>
              <a:t>set 	</a:t>
            </a:r>
            <a:r>
              <a:rPr lang="en-US" sz="3400" dirty="0" err="1"/>
              <a:t>ptr</a:t>
            </a:r>
            <a:r>
              <a:rPr lang="en-US" sz="3400" dirty="0"/>
              <a:t>=head;</a:t>
            </a:r>
          </a:p>
          <a:p>
            <a:pPr marL="1371600" lvl="3" indent="0">
              <a:buNone/>
            </a:pPr>
            <a:r>
              <a:rPr lang="en-US" sz="3400" dirty="0"/>
              <a:t>	head= head-&gt;next;</a:t>
            </a:r>
          </a:p>
          <a:p>
            <a:pPr marL="1371600" lvl="3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printf</a:t>
            </a:r>
            <a:r>
              <a:rPr lang="en-US" sz="3400" dirty="0"/>
              <a:t>(“The deleted element is “, </a:t>
            </a:r>
            <a:r>
              <a:rPr lang="en-US" sz="3400" dirty="0" err="1"/>
              <a:t>ptr</a:t>
            </a:r>
            <a:r>
              <a:rPr lang="en-US" sz="3400" dirty="0"/>
              <a:t>-&gt;info);</a:t>
            </a:r>
          </a:p>
          <a:p>
            <a:pPr marL="1371600" lvl="3" indent="0">
              <a:buNone/>
            </a:pPr>
            <a:r>
              <a:rPr lang="en-US" sz="3400" dirty="0"/>
              <a:t>Free(</a:t>
            </a:r>
            <a:r>
              <a:rPr lang="en-US" sz="3400" dirty="0" err="1"/>
              <a:t>ptr</a:t>
            </a:r>
            <a:r>
              <a:rPr lang="en-US" sz="3400" dirty="0"/>
              <a:t>);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3400" dirty="0"/>
              <a:t>Otherwise </a:t>
            </a:r>
          </a:p>
          <a:p>
            <a:pPr marL="1371600" lvl="3" indent="0">
              <a:buNone/>
            </a:pPr>
            <a:r>
              <a:rPr lang="en-US" sz="3400" dirty="0"/>
              <a:t>Set </a:t>
            </a:r>
            <a:r>
              <a:rPr lang="en-US" sz="3400" dirty="0" err="1"/>
              <a:t>ptr</a:t>
            </a:r>
            <a:r>
              <a:rPr lang="en-US" sz="3400" dirty="0"/>
              <a:t>=head;</a:t>
            </a:r>
          </a:p>
          <a:p>
            <a:pPr marL="1371600" lvl="3" indent="0">
              <a:buNone/>
            </a:pPr>
            <a:r>
              <a:rPr lang="en-US" sz="3400" dirty="0"/>
              <a:t>	for (</a:t>
            </a:r>
            <a:r>
              <a:rPr lang="en-US" sz="3400" dirty="0" err="1"/>
              <a:t>i</a:t>
            </a:r>
            <a:r>
              <a:rPr lang="en-US" sz="3400" dirty="0"/>
              <a:t>=0;i&lt;</a:t>
            </a:r>
            <a:r>
              <a:rPr lang="en-US" sz="3400" dirty="0" err="1"/>
              <a:t>pos;i</a:t>
            </a:r>
            <a:r>
              <a:rPr lang="en-US" sz="3400" dirty="0"/>
              <a:t>++)</a:t>
            </a:r>
          </a:p>
          <a:p>
            <a:pPr marL="1371600" lvl="3" indent="0">
              <a:buNone/>
            </a:pPr>
            <a:r>
              <a:rPr lang="en-US" sz="3400" dirty="0"/>
              <a:t>	{</a:t>
            </a:r>
          </a:p>
          <a:p>
            <a:pPr marL="2286000" lvl="5" indent="0">
              <a:buNone/>
            </a:pPr>
            <a:r>
              <a:rPr lang="en-US" sz="3400" dirty="0" err="1"/>
              <a:t>Ptr</a:t>
            </a:r>
            <a:r>
              <a:rPr lang="en-US" sz="3400" dirty="0"/>
              <a:t>=</a:t>
            </a:r>
            <a:r>
              <a:rPr lang="en-US" sz="3400" dirty="0" err="1"/>
              <a:t>ptr</a:t>
            </a:r>
            <a:r>
              <a:rPr lang="en-US" sz="3400" dirty="0"/>
              <a:t>-&gt;next;</a:t>
            </a:r>
          </a:p>
          <a:p>
            <a:pPr marL="2286000" lvl="5" indent="0">
              <a:buNone/>
            </a:pPr>
            <a:r>
              <a:rPr lang="en-US" sz="3400" dirty="0"/>
              <a:t>If (</a:t>
            </a:r>
            <a:r>
              <a:rPr lang="en-US" sz="3400" dirty="0" err="1"/>
              <a:t>ptr</a:t>
            </a:r>
            <a:r>
              <a:rPr lang="en-US" sz="3400" dirty="0"/>
              <a:t>==NULL)</a:t>
            </a:r>
          </a:p>
          <a:p>
            <a:pPr marL="2286000" lvl="5" indent="0">
              <a:buNone/>
            </a:pPr>
            <a:r>
              <a:rPr lang="en-US" sz="3400" dirty="0"/>
              <a:t>{</a:t>
            </a:r>
          </a:p>
          <a:p>
            <a:pPr marL="2286000" lvl="5" indent="0">
              <a:buNone/>
            </a:pPr>
            <a:r>
              <a:rPr lang="en-US" sz="3400" dirty="0"/>
              <a:t>     </a:t>
            </a:r>
            <a:r>
              <a:rPr lang="en-US" sz="3400" dirty="0" err="1"/>
              <a:t>printf</a:t>
            </a:r>
            <a:r>
              <a:rPr lang="en-US" sz="3400" dirty="0"/>
              <a:t>(“Position not found”);</a:t>
            </a:r>
          </a:p>
          <a:p>
            <a:pPr marL="1828800" lvl="4" indent="0">
              <a:buNone/>
            </a:pPr>
            <a:r>
              <a:rPr lang="en-US" sz="3400" dirty="0"/>
              <a:t>}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3400" dirty="0"/>
              <a:t>Set </a:t>
            </a:r>
            <a:r>
              <a:rPr lang="en-US" sz="3400" dirty="0" err="1"/>
              <a:t>ptr</a:t>
            </a:r>
            <a:r>
              <a:rPr lang="en-US" sz="3400" dirty="0"/>
              <a:t>-&gt;</a:t>
            </a:r>
            <a:r>
              <a:rPr lang="en-US" sz="3400" dirty="0" err="1"/>
              <a:t>prev</a:t>
            </a:r>
            <a:r>
              <a:rPr lang="en-US" sz="3400" dirty="0"/>
              <a:t>-&gt;next=</a:t>
            </a:r>
            <a:r>
              <a:rPr lang="en-US" sz="3400" dirty="0" err="1"/>
              <a:t>ptr</a:t>
            </a:r>
            <a:r>
              <a:rPr lang="en-US" sz="3400" dirty="0"/>
              <a:t>-&gt;Next;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3400" dirty="0" err="1"/>
              <a:t>Ptr</a:t>
            </a:r>
            <a:r>
              <a:rPr lang="en-US" sz="3400" dirty="0"/>
              <a:t>-&gt;next-&gt;</a:t>
            </a:r>
            <a:r>
              <a:rPr lang="en-US" sz="3400" dirty="0" err="1"/>
              <a:t>prev</a:t>
            </a:r>
            <a:r>
              <a:rPr lang="en-US" sz="3400" dirty="0"/>
              <a:t>=</a:t>
            </a:r>
            <a:r>
              <a:rPr lang="en-US" sz="3400" dirty="0" err="1"/>
              <a:t>ptr</a:t>
            </a:r>
            <a:r>
              <a:rPr lang="en-US" sz="3400" dirty="0"/>
              <a:t>-&gt;</a:t>
            </a:r>
            <a:r>
              <a:rPr lang="en-US" sz="3400" dirty="0" err="1"/>
              <a:t>prev</a:t>
            </a:r>
            <a:r>
              <a:rPr lang="en-US" sz="3400" dirty="0"/>
              <a:t>;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3400" dirty="0"/>
              <a:t>free(</a:t>
            </a:r>
            <a:r>
              <a:rPr lang="en-US" sz="3400" dirty="0" err="1"/>
              <a:t>ptr</a:t>
            </a:r>
            <a:r>
              <a:rPr lang="en-US" sz="3400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End</a:t>
            </a:r>
          </a:p>
          <a:p>
            <a:pPr marL="1428750" lvl="2" indent="-514350">
              <a:buFont typeface="+mj-lt"/>
              <a:buAutoNum type="romanLcPeriod"/>
            </a:pPr>
            <a:endParaRPr lang="en-US" sz="3400" dirty="0"/>
          </a:p>
          <a:p>
            <a:pPr marL="1371600" lvl="3" indent="0">
              <a:buNone/>
            </a:pPr>
            <a:r>
              <a:rPr lang="en-US" sz="34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3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F4B6-FAAD-5C9F-EEBC-236EC1F4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Application of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46C6-E8FF-B64B-2682-BA252468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In photo gallery, we can go back and forth to see images. This uses Linked list for such features.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Singly linked list is used to implement queue and stack.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Doubly linked list is used in redo and undo features.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Doubly linked list can be used in allocating and deallocating memory.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Linked list can be used to represent polynomial and use linked list for polynomial manipulation</a:t>
            </a:r>
          </a:p>
        </p:txBody>
      </p:sp>
    </p:spTree>
    <p:extLst>
      <p:ext uri="{BB962C8B-B14F-4D97-AF65-F5344CB8AC3E}">
        <p14:creationId xmlns:p14="http://schemas.microsoft.com/office/powerpoint/2010/main" val="247295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27E-3AA4-8B03-0BA9-CB58CD4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5782"/>
            <a:ext cx="10515600" cy="1325563"/>
          </a:xfrm>
        </p:spPr>
        <p:txBody>
          <a:bodyPr/>
          <a:lstStyle/>
          <a:p>
            <a:r>
              <a:rPr lang="en-US" b="1" u="sng" dirty="0"/>
              <a:t>Advantages of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D60-7175-42BC-68D8-622B853F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44247"/>
            <a:ext cx="10515600" cy="4351338"/>
          </a:xfrm>
        </p:spPr>
        <p:txBody>
          <a:bodyPr/>
          <a:lstStyle/>
          <a:p>
            <a:r>
              <a:rPr lang="en-US" dirty="0"/>
              <a:t>Linked lists are dynamic data structures. </a:t>
            </a:r>
          </a:p>
          <a:p>
            <a:r>
              <a:rPr lang="en-US" dirty="0"/>
              <a:t>In Linked list, memory is not pre-allocated. Memory is allocated whenever it is required. And it is deallocated when it is no longer needed</a:t>
            </a:r>
          </a:p>
          <a:p>
            <a:r>
              <a:rPr lang="en-US" dirty="0"/>
              <a:t>Many complex application can be easily carried out with linked list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357F9E-5CAC-497D-D756-CB849ED73229}"/>
              </a:ext>
            </a:extLst>
          </p:cNvPr>
          <p:cNvSpPr txBox="1">
            <a:spLocks/>
          </p:cNvSpPr>
          <p:nvPr/>
        </p:nvSpPr>
        <p:spPr>
          <a:xfrm>
            <a:off x="0" y="309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Disadvantages of Linked List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BFDDE1-0727-CC5E-A6A6-69489DEA65DC}"/>
              </a:ext>
            </a:extLst>
          </p:cNvPr>
          <p:cNvSpPr txBox="1">
            <a:spLocks/>
          </p:cNvSpPr>
          <p:nvPr/>
        </p:nvSpPr>
        <p:spPr>
          <a:xfrm>
            <a:off x="0" y="4097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More memory: If the n umber of field are more, then more memory space is needed.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rw-din"/>
              </a:rPr>
              <a:t> certain operations, such as searching for an element or iterating through the list, can be slower in a linked list.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rw-din"/>
              </a:rPr>
              <a:t>Sharing data is difficult because it is not possible to directly access the memory address of an element in a linked list.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1713-DDB0-0E5D-703B-404275F5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67" y="1457421"/>
            <a:ext cx="10299266" cy="349981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66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9B33-C1B6-2AE3-572C-4A344C82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4" y="431131"/>
            <a:ext cx="10515600" cy="91784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710F-4ED7-BC1D-6AF4-1C497AB7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05" y="383645"/>
            <a:ext cx="10515600" cy="4351338"/>
          </a:xfrm>
        </p:spPr>
        <p:txBody>
          <a:bodyPr/>
          <a:lstStyle/>
          <a:p>
            <a:r>
              <a:rPr lang="en-US" sz="2000" dirty="0"/>
              <a:t>It is a linear data structure</a:t>
            </a:r>
          </a:p>
          <a:p>
            <a:r>
              <a:rPr lang="en-US" sz="2000" dirty="0"/>
              <a:t>Elements are not stored at continuous memory locations </a:t>
            </a:r>
          </a:p>
          <a:p>
            <a:r>
              <a:rPr lang="en-US" sz="2000" dirty="0"/>
              <a:t>Elements are linked using pointer</a:t>
            </a:r>
            <a:endParaRPr lang="en-US" dirty="0"/>
          </a:p>
          <a:p>
            <a:r>
              <a:rPr lang="en-US" sz="2000" dirty="0"/>
              <a:t>Each node has pointer(s) and data info.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2247F-F07A-6AA1-C950-B5045F4BAC90}"/>
              </a:ext>
            </a:extLst>
          </p:cNvPr>
          <p:cNvSpPr/>
          <p:nvPr/>
        </p:nvSpPr>
        <p:spPr>
          <a:xfrm>
            <a:off x="1858432" y="3928530"/>
            <a:ext cx="1735667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</a:t>
            </a:r>
            <a:r>
              <a:rPr lang="en-US" dirty="0"/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68BC6C-EA28-C1ED-5B92-4181EDB0055E}"/>
                  </a:ext>
                </a:extLst>
              </p14:cNvPr>
              <p14:cNvContentPartPr/>
              <p14:nvPr/>
            </p14:nvContentPartPr>
            <p14:xfrm>
              <a:off x="2146747" y="3928253"/>
              <a:ext cx="360" cy="67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68BC6C-EA28-C1ED-5B92-4181EDB00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7747" y="3919253"/>
                <a:ext cx="1800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CE1610-E35D-007A-5949-B821A93C6EF7}"/>
                  </a:ext>
                </a:extLst>
              </p14:cNvPr>
              <p14:cNvContentPartPr/>
              <p14:nvPr/>
            </p14:nvContentPartPr>
            <p14:xfrm>
              <a:off x="3255907" y="3936893"/>
              <a:ext cx="360" cy="66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CE1610-E35D-007A-5949-B821A93C6E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907" y="3927893"/>
                <a:ext cx="18000" cy="686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223958-42D1-7B69-0597-553B74D455E1}"/>
              </a:ext>
            </a:extLst>
          </p:cNvPr>
          <p:cNvCxnSpPr/>
          <p:nvPr/>
        </p:nvCxnSpPr>
        <p:spPr>
          <a:xfrm>
            <a:off x="3445933" y="4614330"/>
            <a:ext cx="0" cy="601137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8C8F29E-B1F1-3106-719B-7FD37D0EDFC1}"/>
              </a:ext>
            </a:extLst>
          </p:cNvPr>
          <p:cNvSpPr/>
          <p:nvPr/>
        </p:nvSpPr>
        <p:spPr>
          <a:xfrm>
            <a:off x="2230968" y="5207001"/>
            <a:ext cx="2429929" cy="601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Node Address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B18A44-AE86-D201-5A96-4C3CA5C14955}"/>
              </a:ext>
            </a:extLst>
          </p:cNvPr>
          <p:cNvCxnSpPr>
            <a:cxnSpLocks/>
          </p:cNvCxnSpPr>
          <p:nvPr/>
        </p:nvCxnSpPr>
        <p:spPr>
          <a:xfrm>
            <a:off x="2006600" y="3674533"/>
            <a:ext cx="0" cy="25372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3F5862-BEFF-E771-2036-D19290BEDE0B}"/>
              </a:ext>
            </a:extLst>
          </p:cNvPr>
          <p:cNvCxnSpPr>
            <a:cxnSpLocks/>
          </p:cNvCxnSpPr>
          <p:nvPr/>
        </p:nvCxnSpPr>
        <p:spPr>
          <a:xfrm>
            <a:off x="3437465" y="3683173"/>
            <a:ext cx="0" cy="25372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F0D46D-2347-DC5E-828F-462145D82CBD}"/>
              </a:ext>
            </a:extLst>
          </p:cNvPr>
          <p:cNvCxnSpPr/>
          <p:nvPr/>
        </p:nvCxnSpPr>
        <p:spPr>
          <a:xfrm>
            <a:off x="2006600" y="3674533"/>
            <a:ext cx="1439332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9F8E5-B437-73C1-A0B2-F840D5EE3B4E}"/>
              </a:ext>
            </a:extLst>
          </p:cNvPr>
          <p:cNvCxnSpPr/>
          <p:nvPr/>
        </p:nvCxnSpPr>
        <p:spPr>
          <a:xfrm flipV="1">
            <a:off x="2650067" y="3522133"/>
            <a:ext cx="0" cy="16104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C4C13C-8FF1-E404-9F2E-AAA186F9C1AC}"/>
              </a:ext>
            </a:extLst>
          </p:cNvPr>
          <p:cNvSpPr/>
          <p:nvPr/>
        </p:nvSpPr>
        <p:spPr>
          <a:xfrm>
            <a:off x="2058321" y="3292725"/>
            <a:ext cx="1197586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A40C11-E88A-F05D-8235-B69676E29304}"/>
              </a:ext>
            </a:extLst>
          </p:cNvPr>
          <p:cNvSpPr/>
          <p:nvPr/>
        </p:nvSpPr>
        <p:spPr>
          <a:xfrm>
            <a:off x="6346600" y="3921233"/>
            <a:ext cx="1735667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</a:t>
            </a:r>
            <a:r>
              <a:rPr lang="en-US" dirty="0"/>
              <a:t> 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CB53E6-34E2-4804-D8F6-E62D90ADFF58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3594099" y="4264133"/>
            <a:ext cx="2752501" cy="7297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365635-F137-F571-D00F-44B1C039D3DD}"/>
              </a:ext>
            </a:extLst>
          </p:cNvPr>
          <p:cNvSpPr/>
          <p:nvPr/>
        </p:nvSpPr>
        <p:spPr>
          <a:xfrm>
            <a:off x="5577419" y="5215467"/>
            <a:ext cx="2429929" cy="601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Previous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9CA0C7-D468-6A7E-52A1-94261F47EA00}"/>
              </a:ext>
            </a:extLst>
          </p:cNvPr>
          <p:cNvCxnSpPr/>
          <p:nvPr/>
        </p:nvCxnSpPr>
        <p:spPr>
          <a:xfrm>
            <a:off x="6407406" y="4614330"/>
            <a:ext cx="0" cy="601137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F5770CF-7186-5B8A-D142-94278B5A6928}"/>
                  </a:ext>
                </a:extLst>
              </p14:cNvPr>
              <p14:cNvContentPartPr/>
              <p14:nvPr/>
            </p14:nvContentPartPr>
            <p14:xfrm>
              <a:off x="7751680" y="3928253"/>
              <a:ext cx="360" cy="671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F5770CF-7186-5B8A-D142-94278B5A6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2680" y="3919253"/>
                <a:ext cx="1800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F75893-CED1-4D37-5DB6-A41D6A5E5BA7}"/>
                  </a:ext>
                </a:extLst>
              </p14:cNvPr>
              <p14:cNvContentPartPr/>
              <p14:nvPr/>
            </p14:nvContentPartPr>
            <p14:xfrm>
              <a:off x="6608680" y="3928253"/>
              <a:ext cx="360" cy="671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F75893-CED1-4D37-5DB6-A41D6A5E5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9680" y="3919253"/>
                <a:ext cx="18000" cy="6894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3712FFA-FB1C-E80A-2473-9F44F63DB45B}"/>
              </a:ext>
            </a:extLst>
          </p:cNvPr>
          <p:cNvSpPr/>
          <p:nvPr/>
        </p:nvSpPr>
        <p:spPr>
          <a:xfrm>
            <a:off x="3014133" y="5952067"/>
            <a:ext cx="3594547" cy="6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 of Doubly Linked list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80993B-B685-B714-C8F1-3E1AA9E6C43D}"/>
              </a:ext>
            </a:extLst>
          </p:cNvPr>
          <p:cNvSpPr/>
          <p:nvPr/>
        </p:nvSpPr>
        <p:spPr>
          <a:xfrm>
            <a:off x="201832" y="4017959"/>
            <a:ext cx="1095600" cy="506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HEAD</a:t>
            </a:r>
            <a:r>
              <a:rPr lang="en-US" dirty="0"/>
              <a:t> 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828126-677B-68C4-2CFC-06CDBF915F49}"/>
              </a:ext>
            </a:extLst>
          </p:cNvPr>
          <p:cNvCxnSpPr>
            <a:stCxn id="38" idx="3"/>
            <a:endCxn id="4" idx="1"/>
          </p:cNvCxnSpPr>
          <p:nvPr/>
        </p:nvCxnSpPr>
        <p:spPr>
          <a:xfrm>
            <a:off x="1297432" y="4271430"/>
            <a:ext cx="561000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39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84F1-58CD-2A42-11D9-00730EB5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7" y="0"/>
            <a:ext cx="8534400" cy="1507067"/>
          </a:xfrm>
        </p:spPr>
        <p:txBody>
          <a:bodyPr/>
          <a:lstStyle/>
          <a:p>
            <a:r>
              <a:rPr lang="en-US" b="1" dirty="0"/>
              <a:t>Types of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1E29-E9E2-C952-ED9E-4D7D59F8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  <a:p>
            <a:r>
              <a:rPr lang="en-US" dirty="0"/>
              <a:t>Doubly Linked List </a:t>
            </a:r>
          </a:p>
          <a:p>
            <a:r>
              <a:rPr lang="en-US" dirty="0"/>
              <a:t>Circular Linked List</a:t>
            </a:r>
          </a:p>
          <a:p>
            <a:r>
              <a:rPr lang="en-US" dirty="0"/>
              <a:t>Doubly Circular Linked List.</a:t>
            </a:r>
          </a:p>
        </p:txBody>
      </p:sp>
    </p:spTree>
    <p:extLst>
      <p:ext uri="{BB962C8B-B14F-4D97-AF65-F5344CB8AC3E}">
        <p14:creationId xmlns:p14="http://schemas.microsoft.com/office/powerpoint/2010/main" val="29132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B0D6-DBF7-83DD-C08B-B2A214FC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03" y="-278632"/>
            <a:ext cx="8534400" cy="1507067"/>
          </a:xfrm>
        </p:spPr>
        <p:txBody>
          <a:bodyPr/>
          <a:lstStyle/>
          <a:p>
            <a:r>
              <a:rPr lang="en-US" b="1" dirty="0"/>
              <a:t>Singly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795C-AEA5-E30C-EB97-98DF8754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4" y="1621366"/>
            <a:ext cx="8534400" cy="3615267"/>
          </a:xfrm>
        </p:spPr>
        <p:txBody>
          <a:bodyPr/>
          <a:lstStyle/>
          <a:p>
            <a:r>
              <a:rPr lang="en-US" dirty="0"/>
              <a:t> Each node in this linked list contains of two field </a:t>
            </a:r>
          </a:p>
          <a:p>
            <a:pPr lvl="1"/>
            <a:r>
              <a:rPr lang="en-US" dirty="0"/>
              <a:t>Info field</a:t>
            </a:r>
          </a:p>
          <a:p>
            <a:pPr lvl="1"/>
            <a:r>
              <a:rPr lang="en-US" dirty="0"/>
              <a:t>Linked field</a:t>
            </a:r>
          </a:p>
          <a:p>
            <a:pPr lvl="1"/>
            <a:endParaRPr lang="en-US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Info field is used to store the data item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Linked field is used to point the next node in the list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8" name="Picture 4" descr="Types of Linked List">
            <a:extLst>
              <a:ext uri="{FF2B5EF4-FFF2-40B4-BE49-F238E27FC236}">
                <a16:creationId xmlns:a16="http://schemas.microsoft.com/office/drawing/2014/main" id="{AB693E87-7FFB-1F8F-B6CF-E3FA7C474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4440766"/>
            <a:ext cx="11512550" cy="1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1408-94EB-3018-CAC3-001B30FE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-304272"/>
            <a:ext cx="10515600" cy="1325563"/>
          </a:xfrm>
        </p:spPr>
        <p:txBody>
          <a:bodyPr/>
          <a:lstStyle/>
          <a:p>
            <a:r>
              <a:rPr lang="en-US" b="1" dirty="0"/>
              <a:t>Data Insertion In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8012-AC6B-16D4-494E-41DD66D1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1253331"/>
            <a:ext cx="544406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u="sng" dirty="0"/>
              <a:t>At beginning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Create A New Node</a:t>
            </a:r>
          </a:p>
          <a:p>
            <a:pPr marL="914400" lvl="2" indent="0">
              <a:buNone/>
            </a:pPr>
            <a:r>
              <a:rPr lang="en-US" sz="1900" dirty="0"/>
              <a:t>New node=(struct node *) malloc(</a:t>
            </a:r>
            <a:r>
              <a:rPr lang="en-US" sz="1900" dirty="0" err="1"/>
              <a:t>sizeof</a:t>
            </a:r>
            <a:r>
              <a:rPr lang="en-US" sz="1900" dirty="0"/>
              <a:t> (struct node));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Assign data into new node</a:t>
            </a:r>
          </a:p>
          <a:p>
            <a:pPr marL="914400" lvl="2" indent="0">
              <a:buNone/>
            </a:pPr>
            <a:r>
              <a:rPr lang="en-US" sz="1900" dirty="0" err="1"/>
              <a:t>newnode</a:t>
            </a:r>
            <a:r>
              <a:rPr lang="en-US" sz="1900" dirty="0"/>
              <a:t> -&gt; info =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If head is null then set head=</a:t>
            </a:r>
            <a:r>
              <a:rPr lang="en-US" sz="1900" dirty="0" err="1"/>
              <a:t>newnode</a:t>
            </a:r>
            <a:r>
              <a:rPr lang="en-US" sz="1900" dirty="0"/>
              <a:t> and end</a:t>
            </a:r>
          </a:p>
          <a:p>
            <a:pPr marL="457200" lvl="1" indent="0">
              <a:buNone/>
            </a:pPr>
            <a:r>
              <a:rPr lang="en-US" sz="1900" dirty="0"/>
              <a:t>	Else set next of new node to head </a:t>
            </a:r>
          </a:p>
          <a:p>
            <a:pPr marL="457200" lvl="1" indent="0">
              <a:buNone/>
            </a:pPr>
            <a:r>
              <a:rPr lang="en-US" sz="1900" dirty="0"/>
              <a:t>			</a:t>
            </a:r>
            <a:r>
              <a:rPr lang="en-US" sz="1900" dirty="0" err="1"/>
              <a:t>newnode</a:t>
            </a:r>
            <a:r>
              <a:rPr lang="en-US" sz="1900" dirty="0"/>
              <a:t>-&gt;next = head</a:t>
            </a:r>
          </a:p>
          <a:p>
            <a:pPr marL="457200" lvl="1" indent="0">
              <a:buNone/>
            </a:pPr>
            <a:r>
              <a:rPr lang="en-US" sz="1900" dirty="0"/>
              <a:t>	And set head pointer to </a:t>
            </a:r>
            <a:r>
              <a:rPr lang="en-US" sz="1900" dirty="0" err="1"/>
              <a:t>newnode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			head=</a:t>
            </a:r>
            <a:r>
              <a:rPr lang="en-US" sz="1900" dirty="0" err="1"/>
              <a:t>newnode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End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1C32D-AA14-082B-5793-ACF278DB7DA5}"/>
              </a:ext>
            </a:extLst>
          </p:cNvPr>
          <p:cNvSpPr txBox="1"/>
          <p:nvPr/>
        </p:nvSpPr>
        <p:spPr>
          <a:xfrm>
            <a:off x="5842000" y="1253331"/>
            <a:ext cx="6350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u="sng" dirty="0"/>
              <a:t>At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Create A New Node</a:t>
            </a:r>
          </a:p>
          <a:p>
            <a:pPr marL="914400" lvl="2" indent="0">
              <a:buNone/>
            </a:pPr>
            <a:r>
              <a:rPr lang="en-US" sz="1900" dirty="0"/>
              <a:t>New node=(struct node *) malloc(</a:t>
            </a:r>
            <a:r>
              <a:rPr lang="en-US" sz="1900" dirty="0" err="1"/>
              <a:t>sizeof</a:t>
            </a:r>
            <a:r>
              <a:rPr lang="en-US" sz="1900" dirty="0"/>
              <a:t> (struct node));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Assign data into new node</a:t>
            </a:r>
          </a:p>
          <a:p>
            <a:pPr lvl="2"/>
            <a:r>
              <a:rPr lang="en-US" sz="1900" dirty="0" err="1"/>
              <a:t>Newnode</a:t>
            </a:r>
            <a:r>
              <a:rPr lang="en-US" sz="1900" dirty="0"/>
              <a:t>-&gt;info =data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Set next of </a:t>
            </a:r>
            <a:r>
              <a:rPr lang="en-US" sz="1900" dirty="0" err="1"/>
              <a:t>newnode</a:t>
            </a:r>
            <a:r>
              <a:rPr lang="en-US" sz="1900" dirty="0"/>
              <a:t> to null</a:t>
            </a:r>
          </a:p>
          <a:p>
            <a:pPr lvl="2"/>
            <a:r>
              <a:rPr lang="en-US" sz="1900" dirty="0" err="1"/>
              <a:t>Newnode</a:t>
            </a:r>
            <a:r>
              <a:rPr lang="en-US" sz="1900" dirty="0"/>
              <a:t>-&gt;next 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If head is null then set head=</a:t>
            </a:r>
            <a:r>
              <a:rPr lang="en-US" sz="1900" dirty="0" err="1"/>
              <a:t>newnode</a:t>
            </a:r>
            <a:r>
              <a:rPr lang="en-US" sz="1900" dirty="0"/>
              <a:t> and end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900" dirty="0"/>
              <a:t>Else set </a:t>
            </a:r>
            <a:r>
              <a:rPr lang="en-US" sz="1900" dirty="0" err="1"/>
              <a:t>ptr</a:t>
            </a:r>
            <a:r>
              <a:rPr lang="en-US" sz="1900" dirty="0"/>
              <a:t>=head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900" dirty="0"/>
              <a:t>Find the last node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900" dirty="0"/>
              <a:t>Set </a:t>
            </a:r>
            <a:r>
              <a:rPr lang="en-US" sz="1900" dirty="0" err="1"/>
              <a:t>ptr</a:t>
            </a:r>
            <a:r>
              <a:rPr lang="en-US" sz="1900" dirty="0"/>
              <a:t>-&gt;next =</a:t>
            </a:r>
            <a:r>
              <a:rPr lang="en-US" sz="1900" dirty="0" err="1"/>
              <a:t>newnode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55564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C39C26-C8F5-F99B-5522-CD44C45F6742}"/>
              </a:ext>
            </a:extLst>
          </p:cNvPr>
          <p:cNvSpPr txBox="1"/>
          <p:nvPr/>
        </p:nvSpPr>
        <p:spPr>
          <a:xfrm>
            <a:off x="524933" y="174625"/>
            <a:ext cx="100838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At Specific Position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Node</a:t>
            </a:r>
          </a:p>
          <a:p>
            <a:pPr marL="914400" lvl="2" indent="0">
              <a:buNone/>
            </a:pPr>
            <a:r>
              <a:rPr lang="en-US" dirty="0"/>
              <a:t>New node=(struct node *) malloc(</a:t>
            </a:r>
            <a:r>
              <a:rPr lang="en-US" dirty="0" err="1"/>
              <a:t>sizeof</a:t>
            </a:r>
            <a:r>
              <a:rPr lang="en-US" dirty="0"/>
              <a:t> (struct node));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data into new node</a:t>
            </a:r>
          </a:p>
          <a:p>
            <a:pPr lvl="2"/>
            <a:r>
              <a:rPr lang="en-US" dirty="0" err="1"/>
              <a:t>Newnode</a:t>
            </a:r>
            <a:r>
              <a:rPr lang="en-US" dirty="0"/>
              <a:t>-&gt;info =data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the position where you want to enter the </a:t>
            </a:r>
            <a:r>
              <a:rPr lang="en-US" dirty="0" err="1"/>
              <a:t>newnode</a:t>
            </a:r>
            <a:r>
              <a:rPr lang="en-US" dirty="0"/>
              <a:t>. Let pos be the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the position </a:t>
            </a:r>
          </a:p>
          <a:p>
            <a:pPr lvl="1"/>
            <a:r>
              <a:rPr lang="en-US" dirty="0"/>
              <a:t>	Set </a:t>
            </a:r>
            <a:r>
              <a:rPr lang="en-US" dirty="0" err="1"/>
              <a:t>ptr</a:t>
            </a:r>
            <a:r>
              <a:rPr lang="en-US" dirty="0"/>
              <a:t>=head;</a:t>
            </a:r>
          </a:p>
          <a:p>
            <a:pPr lvl="1"/>
            <a:r>
              <a:rPr lang="en-US" dirty="0"/>
              <a:t>	      for (</a:t>
            </a:r>
            <a:r>
              <a:rPr lang="en-US" dirty="0" err="1"/>
              <a:t>i</a:t>
            </a:r>
            <a:r>
              <a:rPr lang="en-US" dirty="0"/>
              <a:t>=0;i&lt;pos-1;i++)</a:t>
            </a:r>
          </a:p>
          <a:p>
            <a:pPr lvl="1"/>
            <a:r>
              <a:rPr lang="en-US" dirty="0"/>
              <a:t>		{</a:t>
            </a:r>
          </a:p>
          <a:p>
            <a:pPr lvl="1"/>
            <a:r>
              <a:rPr lang="en-US" dirty="0"/>
              <a:t>		   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-&gt;next;</a:t>
            </a:r>
          </a:p>
          <a:p>
            <a:pPr lvl="1"/>
            <a:r>
              <a:rPr lang="en-US" dirty="0"/>
              <a:t>		       if (</a:t>
            </a:r>
            <a:r>
              <a:rPr lang="en-US" dirty="0" err="1"/>
              <a:t>ptr</a:t>
            </a:r>
            <a:r>
              <a:rPr lang="en-US" dirty="0"/>
              <a:t>==NULL)</a:t>
            </a:r>
          </a:p>
          <a:p>
            <a:pPr lvl="1"/>
            <a:r>
              <a:rPr lang="en-US" dirty="0"/>
              <a:t>			{</a:t>
            </a:r>
          </a:p>
          <a:p>
            <a:pPr lvl="1"/>
            <a:r>
              <a:rPr lang="en-US" dirty="0"/>
              <a:t>			   </a:t>
            </a:r>
            <a:r>
              <a:rPr lang="en-US" dirty="0" err="1"/>
              <a:t>printf</a:t>
            </a:r>
            <a:r>
              <a:rPr lang="en-US" dirty="0"/>
              <a:t>(“Position not found”);</a:t>
            </a:r>
          </a:p>
          <a:p>
            <a:pPr lvl="1"/>
            <a:r>
              <a:rPr lang="en-US" dirty="0"/>
              <a:t>			}</a:t>
            </a:r>
          </a:p>
          <a:p>
            <a:pPr lvl="1"/>
            <a:r>
              <a:rPr lang="en-US" dirty="0"/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</a:p>
          <a:p>
            <a:pPr lvl="2"/>
            <a:r>
              <a:rPr lang="en-US" dirty="0" err="1"/>
              <a:t>newnode</a:t>
            </a:r>
            <a:r>
              <a:rPr lang="en-US" dirty="0"/>
              <a:t>-&gt;next=</a:t>
            </a:r>
            <a:r>
              <a:rPr lang="en-US" dirty="0" err="1"/>
              <a:t>ptr</a:t>
            </a:r>
            <a:r>
              <a:rPr lang="en-US" dirty="0"/>
              <a:t>-&gt;next;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next of pointer to point the new node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0836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AD17-FB69-01B8-946B-9014C335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74"/>
            <a:ext cx="10515600" cy="1192742"/>
          </a:xfrm>
        </p:spPr>
        <p:txBody>
          <a:bodyPr/>
          <a:lstStyle/>
          <a:p>
            <a:r>
              <a:rPr lang="en-US" dirty="0"/>
              <a:t>Data Deletion in Singly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1CF2-8372-D9D9-011D-02B2D0C2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5516"/>
            <a:ext cx="6273800" cy="4126442"/>
          </a:xfrm>
        </p:spPr>
        <p:txBody>
          <a:bodyPr>
            <a:noAutofit/>
          </a:bodyPr>
          <a:lstStyle/>
          <a:p>
            <a:r>
              <a:rPr lang="en-US" sz="1600" b="1" u="sng" dirty="0"/>
              <a:t>At Beginning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Start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If (head==NULL) then print void deletion and end</a:t>
            </a:r>
          </a:p>
          <a:p>
            <a:pPr marL="914400" lvl="2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ptr</a:t>
            </a:r>
            <a:r>
              <a:rPr lang="en-US" sz="1600" dirty="0"/>
              <a:t>==NULL)</a:t>
            </a:r>
          </a:p>
          <a:p>
            <a:pPr marL="914400" lvl="2" indent="0">
              <a:buNone/>
            </a:pPr>
            <a:r>
              <a:rPr lang="en-US" sz="1600" dirty="0"/>
              <a:t>   {</a:t>
            </a:r>
          </a:p>
          <a:p>
            <a:pPr marL="914400" lvl="2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printf</a:t>
            </a:r>
            <a:r>
              <a:rPr lang="en-US" sz="1600" dirty="0"/>
              <a:t>(“List is Empty”);</a:t>
            </a:r>
          </a:p>
          <a:p>
            <a:pPr marL="914400" lvl="2" indent="0">
              <a:buNone/>
            </a:pPr>
            <a:r>
              <a:rPr lang="en-US" sz="1600" dirty="0"/>
              <a:t>    }</a:t>
            </a:r>
          </a:p>
          <a:p>
            <a:pPr marL="914400" lvl="2" indent="0">
              <a:buNone/>
            </a:pPr>
            <a:r>
              <a:rPr lang="en-US" sz="1600" dirty="0"/>
              <a:t>Else store the address of the first node in temporary variable </a:t>
            </a:r>
            <a:r>
              <a:rPr lang="en-US" sz="1600" dirty="0" err="1"/>
              <a:t>ptr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           </a:t>
            </a:r>
            <a:r>
              <a:rPr lang="en-US" sz="1600" dirty="0" err="1"/>
              <a:t>ptr</a:t>
            </a:r>
            <a:r>
              <a:rPr lang="en-US" sz="1600" dirty="0"/>
              <a:t>=head;</a:t>
            </a:r>
          </a:p>
          <a:p>
            <a:pPr marL="914400" lvl="2" indent="0">
              <a:buNone/>
            </a:pPr>
            <a:r>
              <a:rPr lang="en-US" sz="1600" dirty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Set head of the next node to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Free the memory reserved by temp variable </a:t>
            </a:r>
          </a:p>
          <a:p>
            <a:pPr marL="914400" lvl="2" indent="0">
              <a:buNone/>
            </a:pPr>
            <a:r>
              <a:rPr lang="en-US" sz="1600" dirty="0"/>
              <a:t>Free(</a:t>
            </a:r>
            <a:r>
              <a:rPr lang="en-US" sz="1600" dirty="0" err="1"/>
              <a:t>ptr</a:t>
            </a:r>
            <a:r>
              <a:rPr lang="en-US" sz="1600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18BCB-7447-620A-E874-665CF3DC36C8}"/>
              </a:ext>
            </a:extLst>
          </p:cNvPr>
          <p:cNvSpPr txBox="1"/>
          <p:nvPr/>
        </p:nvSpPr>
        <p:spPr>
          <a:xfrm>
            <a:off x="6096000" y="885824"/>
            <a:ext cx="62187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At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Start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If (head==NULL) then print void deletion and end</a:t>
            </a:r>
          </a:p>
          <a:p>
            <a:pPr lvl="2"/>
            <a:r>
              <a:rPr lang="en-US" sz="1600" dirty="0"/>
              <a:t>Else</a:t>
            </a:r>
          </a:p>
          <a:p>
            <a:pPr lvl="2"/>
            <a:r>
              <a:rPr lang="en-US" sz="1600" dirty="0"/>
              <a:t>    If (head-&gt;next=null) then set </a:t>
            </a:r>
            <a:r>
              <a:rPr lang="en-US" sz="1600" dirty="0" err="1"/>
              <a:t>ptr</a:t>
            </a:r>
            <a:r>
              <a:rPr lang="en-US" sz="1600" dirty="0"/>
              <a:t>=head, head=NULL and free </a:t>
            </a:r>
            <a:r>
              <a:rPr lang="en-US" sz="1600" dirty="0" err="1"/>
              <a:t>ptr</a:t>
            </a:r>
            <a:r>
              <a:rPr lang="en-US" sz="1600" dirty="0"/>
              <a:t> </a:t>
            </a:r>
            <a:r>
              <a:rPr lang="en-US" sz="1600" dirty="0" err="1"/>
              <a:t>i.e</a:t>
            </a:r>
            <a:endParaRPr lang="en-US" sz="1600" dirty="0"/>
          </a:p>
          <a:p>
            <a:pPr lvl="2"/>
            <a:r>
              <a:rPr lang="en-US" sz="1600" dirty="0"/>
              <a:t>Else if (head-&gt;next=NULL){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ptr</a:t>
            </a:r>
            <a:r>
              <a:rPr lang="en-US" sz="1600" dirty="0"/>
              <a:t>=head;</a:t>
            </a:r>
          </a:p>
          <a:p>
            <a:pPr lvl="2"/>
            <a:r>
              <a:rPr lang="en-US" sz="1600" dirty="0"/>
              <a:t>	head=NULL;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(“Deleted element is %d”,</a:t>
            </a:r>
            <a:r>
              <a:rPr lang="en-US" sz="1600" dirty="0" err="1"/>
              <a:t>ptr</a:t>
            </a:r>
            <a:r>
              <a:rPr lang="en-US" sz="1600" dirty="0"/>
              <a:t>-&gt;info);</a:t>
            </a:r>
          </a:p>
          <a:p>
            <a:pPr lvl="2"/>
            <a:r>
              <a:rPr lang="en-US" sz="1600" dirty="0"/>
              <a:t>	free(</a:t>
            </a:r>
            <a:r>
              <a:rPr lang="en-US" sz="1600" dirty="0" err="1"/>
              <a:t>ptr</a:t>
            </a:r>
            <a:r>
              <a:rPr lang="en-US" sz="1600" dirty="0"/>
              <a:t>);</a:t>
            </a:r>
          </a:p>
          <a:p>
            <a:pPr lvl="2"/>
            <a:r>
              <a:rPr lang="en-US" sz="1600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Otherwise</a:t>
            </a:r>
          </a:p>
          <a:p>
            <a:pPr lvl="2"/>
            <a:r>
              <a:rPr lang="en-US" sz="1600" dirty="0" err="1"/>
              <a:t>Ptr</a:t>
            </a:r>
            <a:r>
              <a:rPr lang="en-US" sz="1600" dirty="0"/>
              <a:t>=head;</a:t>
            </a:r>
          </a:p>
          <a:p>
            <a:pPr lvl="2"/>
            <a:r>
              <a:rPr lang="en-US" sz="1600" dirty="0"/>
              <a:t>While(</a:t>
            </a:r>
            <a:r>
              <a:rPr lang="en-US" sz="1600" dirty="0" err="1"/>
              <a:t>ptr</a:t>
            </a:r>
            <a:r>
              <a:rPr lang="en-US" sz="1600" dirty="0"/>
              <a:t>-&gt;next !=NULL){</a:t>
            </a:r>
          </a:p>
          <a:p>
            <a:pPr lvl="2"/>
            <a:r>
              <a:rPr lang="en-US" sz="1600" dirty="0"/>
              <a:t>	temp=</a:t>
            </a:r>
            <a:r>
              <a:rPr lang="en-US" sz="1600" dirty="0" err="1"/>
              <a:t>ptr</a:t>
            </a:r>
            <a:r>
              <a:rPr lang="en-US" sz="1600" dirty="0"/>
              <a:t>;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ptr</a:t>
            </a:r>
            <a:r>
              <a:rPr lang="en-US" sz="1600" dirty="0"/>
              <a:t>=</a:t>
            </a:r>
            <a:r>
              <a:rPr lang="en-US" sz="1600" dirty="0" err="1"/>
              <a:t>ptr</a:t>
            </a:r>
            <a:r>
              <a:rPr lang="en-US" sz="1600" dirty="0"/>
              <a:t>-&gt;next;</a:t>
            </a:r>
          </a:p>
          <a:p>
            <a:pPr lvl="2"/>
            <a:r>
              <a:rPr lang="en-US" sz="1600" dirty="0"/>
              <a:t>}</a:t>
            </a:r>
          </a:p>
          <a:p>
            <a:pPr lvl="2"/>
            <a:r>
              <a:rPr lang="en-US" sz="1600" dirty="0"/>
              <a:t>Temp-&gt;next=NULL;</a:t>
            </a:r>
          </a:p>
          <a:p>
            <a:pPr lvl="2"/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(“Deleted element is %d”,</a:t>
            </a:r>
            <a:r>
              <a:rPr lang="en-US" sz="1600" dirty="0" err="1"/>
              <a:t>ptr</a:t>
            </a:r>
            <a:r>
              <a:rPr lang="en-US" sz="1600" dirty="0"/>
              <a:t>-&gt;info);</a:t>
            </a:r>
          </a:p>
          <a:p>
            <a:pPr lvl="2"/>
            <a:r>
              <a:rPr lang="en-US" sz="1600" dirty="0"/>
              <a:t>Free(</a:t>
            </a:r>
            <a:r>
              <a:rPr lang="en-US" sz="1600" dirty="0" err="1"/>
              <a:t>ptr</a:t>
            </a:r>
            <a:r>
              <a:rPr lang="en-US" sz="1600" dirty="0"/>
              <a:t>)</a:t>
            </a:r>
          </a:p>
          <a:p>
            <a:pPr lvl="2"/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End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3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4419-6BF8-6469-D575-1EA65A825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>
            <a:normAutofit fontScale="85000" lnSpcReduction="20000"/>
          </a:bodyPr>
          <a:lstStyle/>
          <a:p>
            <a:r>
              <a:rPr lang="en-US" b="1" u="sng" dirty="0"/>
              <a:t>At Specified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head=NULL print empty list and end</a:t>
            </a:r>
          </a:p>
          <a:p>
            <a:pPr marL="914400" lvl="2" indent="0">
              <a:buNone/>
            </a:pPr>
            <a:r>
              <a:rPr lang="en-US" sz="2200" dirty="0"/>
              <a:t>If (head==Null)</a:t>
            </a:r>
          </a:p>
          <a:p>
            <a:pPr marL="914400" lvl="2" indent="0">
              <a:buNone/>
            </a:pPr>
            <a:r>
              <a:rPr lang="en-US" sz="2200" dirty="0"/>
              <a:t>{</a:t>
            </a:r>
          </a:p>
          <a:p>
            <a:pPr marL="914400" lvl="2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printf</a:t>
            </a:r>
            <a:r>
              <a:rPr lang="en-US" sz="2200" dirty="0"/>
              <a:t>(“The list is Empty”)</a:t>
            </a:r>
          </a:p>
          <a:p>
            <a:pPr marL="914400" lvl="2" indent="0">
              <a:buNone/>
            </a:pPr>
            <a:r>
              <a:rPr lang="en-US" sz="2200" dirty="0"/>
              <a:t>}</a:t>
            </a:r>
          </a:p>
          <a:p>
            <a:pPr marL="914400" lvl="2" indent="0">
              <a:buNone/>
            </a:pPr>
            <a:r>
              <a:rPr lang="en-US" sz="2200" dirty="0"/>
              <a:t>Otherwise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200" dirty="0"/>
              <a:t>Enter the position pos of the node to be deleted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200" dirty="0"/>
              <a:t>If pos=0</a:t>
            </a:r>
          </a:p>
          <a:p>
            <a:pPr marL="1371600" lvl="3" indent="0">
              <a:buNone/>
            </a:pPr>
            <a:r>
              <a:rPr lang="en-US" sz="2200" dirty="0"/>
              <a:t>set </a:t>
            </a:r>
            <a:r>
              <a:rPr lang="en-US" sz="2200" dirty="0" err="1"/>
              <a:t>ptr</a:t>
            </a:r>
            <a:r>
              <a:rPr lang="en-US" sz="2200" dirty="0"/>
              <a:t>=head and head=head-&gt;next and free </a:t>
            </a:r>
            <a:r>
              <a:rPr lang="en-US" sz="2200" dirty="0" err="1"/>
              <a:t>ptr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ptr</a:t>
            </a:r>
            <a:r>
              <a:rPr lang="en-US" sz="2200" dirty="0"/>
              <a:t>=head;</a:t>
            </a:r>
          </a:p>
          <a:p>
            <a:pPr marL="1371600" lvl="3" indent="0">
              <a:buNone/>
            </a:pPr>
            <a:r>
              <a:rPr lang="en-US" sz="2200" dirty="0"/>
              <a:t>	head= head-&gt;next;</a:t>
            </a:r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(“The deleted element is “, </a:t>
            </a:r>
            <a:r>
              <a:rPr lang="en-US" sz="2200" dirty="0" err="1"/>
              <a:t>ptr</a:t>
            </a:r>
            <a:r>
              <a:rPr lang="en-US" sz="2200" dirty="0"/>
              <a:t>-&gt;info);</a:t>
            </a:r>
          </a:p>
          <a:p>
            <a:pPr marL="1371600" lvl="3" indent="0">
              <a:buNone/>
            </a:pPr>
            <a:r>
              <a:rPr lang="en-US" sz="2200" dirty="0"/>
              <a:t>Free(</a:t>
            </a:r>
            <a:r>
              <a:rPr lang="en-US" sz="2200" dirty="0" err="1"/>
              <a:t>ptr</a:t>
            </a:r>
            <a:r>
              <a:rPr lang="en-US" sz="2200" dirty="0"/>
              <a:t>);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200" dirty="0"/>
              <a:t>Otherwise </a:t>
            </a:r>
          </a:p>
          <a:p>
            <a:pPr marL="1371600" lvl="3" indent="0">
              <a:buNone/>
            </a:pPr>
            <a:r>
              <a:rPr lang="en-US" sz="2200" dirty="0"/>
              <a:t>Set </a:t>
            </a:r>
            <a:r>
              <a:rPr lang="en-US" sz="2200" dirty="0" err="1"/>
              <a:t>ptr</a:t>
            </a:r>
            <a:r>
              <a:rPr lang="en-US" sz="2200" dirty="0"/>
              <a:t>=head;</a:t>
            </a:r>
          </a:p>
          <a:p>
            <a:pPr marL="1371600" lvl="3" indent="0">
              <a:buNone/>
            </a:pPr>
            <a:r>
              <a:rPr lang="en-US" sz="2200" dirty="0"/>
              <a:t>	for (</a:t>
            </a:r>
            <a:r>
              <a:rPr lang="en-US" sz="2200" dirty="0" err="1"/>
              <a:t>i</a:t>
            </a:r>
            <a:r>
              <a:rPr lang="en-US" sz="2200" dirty="0"/>
              <a:t>=0;i&lt;</a:t>
            </a:r>
            <a:r>
              <a:rPr lang="en-US" sz="2200" dirty="0" err="1"/>
              <a:t>pos;i</a:t>
            </a:r>
            <a:r>
              <a:rPr lang="en-US" sz="2200" dirty="0"/>
              <a:t>++)</a:t>
            </a:r>
          </a:p>
          <a:p>
            <a:pPr marL="1371600" lvl="3" indent="0">
              <a:buNone/>
            </a:pPr>
            <a:r>
              <a:rPr lang="en-US" sz="2200" dirty="0"/>
              <a:t>	{</a:t>
            </a:r>
          </a:p>
          <a:p>
            <a:pPr marL="1371600" lvl="3" indent="0">
              <a:buNone/>
            </a:pPr>
            <a:r>
              <a:rPr lang="en-US" sz="2200" dirty="0"/>
              <a:t>	    temp=</a:t>
            </a:r>
            <a:r>
              <a:rPr lang="en-US" sz="2200" dirty="0" err="1"/>
              <a:t>ptr</a:t>
            </a:r>
            <a:r>
              <a:rPr lang="en-US" sz="2200" dirty="0"/>
              <a:t>;</a:t>
            </a:r>
          </a:p>
          <a:p>
            <a:pPr marL="2286000" lvl="5" indent="0">
              <a:buNone/>
            </a:pPr>
            <a:r>
              <a:rPr lang="en-US" sz="2200" dirty="0" err="1"/>
              <a:t>Ptr</a:t>
            </a:r>
            <a:r>
              <a:rPr lang="en-US" sz="2200" dirty="0"/>
              <a:t>=</a:t>
            </a:r>
            <a:r>
              <a:rPr lang="en-US" sz="2200" dirty="0" err="1"/>
              <a:t>ptr</a:t>
            </a:r>
            <a:r>
              <a:rPr lang="en-US" sz="2200" dirty="0"/>
              <a:t>-&gt;next;</a:t>
            </a:r>
          </a:p>
          <a:p>
            <a:pPr marL="2286000" lvl="5" indent="0">
              <a:buNone/>
            </a:pPr>
            <a:r>
              <a:rPr lang="en-US" sz="2200" dirty="0"/>
              <a:t>If (</a:t>
            </a:r>
            <a:r>
              <a:rPr lang="en-US" sz="2200" dirty="0" err="1"/>
              <a:t>ptr</a:t>
            </a:r>
            <a:r>
              <a:rPr lang="en-US" sz="2200" dirty="0"/>
              <a:t>==NULL)</a:t>
            </a:r>
          </a:p>
          <a:p>
            <a:pPr marL="2286000" lvl="5" indent="0">
              <a:buNone/>
            </a:pPr>
            <a:r>
              <a:rPr lang="en-US" sz="2200" dirty="0"/>
              <a:t>{</a:t>
            </a:r>
          </a:p>
          <a:p>
            <a:pPr marL="2286000" lvl="5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printf</a:t>
            </a:r>
            <a:r>
              <a:rPr lang="en-US" sz="2200" dirty="0"/>
              <a:t>(“Position not found”);</a:t>
            </a:r>
          </a:p>
          <a:p>
            <a:pPr marL="1828800" lvl="4" indent="0">
              <a:buNone/>
            </a:pPr>
            <a:r>
              <a:rPr lang="en-US" sz="2200" dirty="0"/>
              <a:t>}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200" dirty="0"/>
              <a:t>Set temp-&gt;next=</a:t>
            </a:r>
            <a:r>
              <a:rPr lang="en-US" sz="2200" dirty="0" err="1"/>
              <a:t>ptr</a:t>
            </a:r>
            <a:r>
              <a:rPr lang="en-US" sz="2200" dirty="0"/>
              <a:t>-&gt;next;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200" dirty="0"/>
              <a:t>free(</a:t>
            </a:r>
            <a:r>
              <a:rPr lang="en-US" sz="2200" dirty="0" err="1"/>
              <a:t>ptr</a:t>
            </a:r>
            <a:r>
              <a:rPr lang="en-US" sz="2200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</a:t>
            </a:r>
          </a:p>
          <a:p>
            <a:pPr marL="1428750" lvl="2" indent="-514350">
              <a:buFont typeface="+mj-lt"/>
              <a:buAutoNum type="romanLcPeriod"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8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F22C-0E38-A520-7EF7-3255171A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Doubly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755F-58CF-A136-C136-01C8B6E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3356"/>
            <a:ext cx="10515600" cy="4351338"/>
          </a:xfrm>
        </p:spPr>
        <p:txBody>
          <a:bodyPr/>
          <a:lstStyle/>
          <a:p>
            <a:r>
              <a:rPr lang="en-US" dirty="0"/>
              <a:t>Type of linked list in which all nodes are linked together by multiple number of links</a:t>
            </a:r>
          </a:p>
          <a:p>
            <a:r>
              <a:rPr lang="en-US" dirty="0"/>
              <a:t>Helps in accessing both the successor node and predecessor node</a:t>
            </a:r>
          </a:p>
          <a:p>
            <a:r>
              <a:rPr lang="en-US" dirty="0"/>
              <a:t>Bi-directional </a:t>
            </a:r>
          </a:p>
          <a:p>
            <a:r>
              <a:rPr lang="en-US" dirty="0"/>
              <a:t>Nodes contains data field and pointer fields that are used to point successor and predecessor node </a:t>
            </a:r>
          </a:p>
        </p:txBody>
      </p:sp>
      <p:pic>
        <p:nvPicPr>
          <p:cNvPr id="2050" name="Picture 2" descr="Types of Linked List - Singly linked, doubly linked and circular">
            <a:extLst>
              <a:ext uri="{FF2B5EF4-FFF2-40B4-BE49-F238E27FC236}">
                <a16:creationId xmlns:a16="http://schemas.microsoft.com/office/drawing/2014/main" id="{46CB74F5-4941-2FE3-440D-070774A8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2691"/>
            <a:ext cx="12192000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49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365</TotalTime>
  <Words>1706</Words>
  <Application>Microsoft Office PowerPoint</Application>
  <PresentationFormat>Widescreen</PresentationFormat>
  <Paragraphs>312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urw-din</vt:lpstr>
      <vt:lpstr>Wingdings 3</vt:lpstr>
      <vt:lpstr>Slice</vt:lpstr>
      <vt:lpstr>Linked list</vt:lpstr>
      <vt:lpstr> Definition</vt:lpstr>
      <vt:lpstr>Types of Linked List</vt:lpstr>
      <vt:lpstr>Singly Linked List </vt:lpstr>
      <vt:lpstr>Data Insertion In Singly Linked List</vt:lpstr>
      <vt:lpstr>PowerPoint Presentation</vt:lpstr>
      <vt:lpstr>Data Deletion in Singly Linked List </vt:lpstr>
      <vt:lpstr>PowerPoint Presentation</vt:lpstr>
      <vt:lpstr>Doubly Linked List </vt:lpstr>
      <vt:lpstr>Data Insertion in Doubly Linked List </vt:lpstr>
      <vt:lpstr>PowerPoint Presentation</vt:lpstr>
      <vt:lpstr>Data Deletion In Doubly Linked List</vt:lpstr>
      <vt:lpstr>PowerPoint Presentation</vt:lpstr>
      <vt:lpstr>Application of Linked List </vt:lpstr>
      <vt:lpstr>Advantages of Linked List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</dc:title>
  <dc:creator>Prabhas Parajuli</dc:creator>
  <cp:lastModifiedBy>Prabhas Parajuli</cp:lastModifiedBy>
  <cp:revision>2</cp:revision>
  <dcterms:created xsi:type="dcterms:W3CDTF">2023-02-16T12:09:30Z</dcterms:created>
  <dcterms:modified xsi:type="dcterms:W3CDTF">2023-02-18T16:17:49Z</dcterms:modified>
</cp:coreProperties>
</file>