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f2489267b4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f2489267b4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f2489267b4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f2489267b4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f2701d50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f2701d50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f2701d50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f2701d50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f2701d50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f2701d50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f2934602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f2934602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f2934602f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f2934602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f2934602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f2934602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f2934602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f2934602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f2934602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f2934602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881ecc6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881ecc6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f2934602f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f2934602f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f2934602f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f2934602f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0e22163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0e221639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0e221639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0e221639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0e2216393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0e2216393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0e2216393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0e2216393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0e2216393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0e2216393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0e261f5a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0e261f5a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2934602f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2934602f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881ecc6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881ecc6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f2489267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f2489267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f2489267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f2489267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2489267b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2489267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2489267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2489267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f2489267b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f2489267b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f2489267b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f2489267b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242225"/>
            <a:ext cx="7686900" cy="3244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OF:</a:t>
            </a:r>
            <a:endParaRPr/>
          </a:p>
          <a:p>
            <a:pPr indent="0" lvl="0" marL="0" rtl="0" algn="l">
              <a:spcBef>
                <a:spcPts val="0"/>
              </a:spcBef>
              <a:spcAft>
                <a:spcPts val="0"/>
              </a:spcAft>
              <a:buNone/>
            </a:pPr>
            <a:r>
              <a:rPr lang="en"/>
              <a:t>Data Structure And Algorithm</a:t>
            </a:r>
            <a:endParaRPr/>
          </a:p>
          <a:p>
            <a:pPr indent="0" lvl="0" marL="0" rtl="0" algn="l">
              <a:spcBef>
                <a:spcPts val="0"/>
              </a:spcBef>
              <a:spcAft>
                <a:spcPts val="0"/>
              </a:spcAft>
              <a:buNone/>
            </a:pPr>
            <a:r>
              <a:rPr lang="en"/>
              <a:t>On:</a:t>
            </a:r>
            <a:endParaRPr/>
          </a:p>
        </p:txBody>
      </p:sp>
      <p:sp>
        <p:nvSpPr>
          <p:cNvPr id="278" name="Google Shape;278;p13"/>
          <p:cNvSpPr txBox="1"/>
          <p:nvPr>
            <p:ph idx="1" type="subTitle"/>
          </p:nvPr>
        </p:nvSpPr>
        <p:spPr>
          <a:xfrm>
            <a:off x="1978075" y="2224050"/>
            <a:ext cx="6774900" cy="27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QUIZERIA</a:t>
            </a:r>
            <a:endParaRPr b="1"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b="1" i="1" lang="en" u="sng"/>
              <a:t> PRESENTE</a:t>
            </a:r>
            <a:r>
              <a:rPr b="1" i="1" lang="en" u="sng"/>
              <a:t>D BY:</a:t>
            </a:r>
            <a:endParaRPr b="1" i="1" u="sng"/>
          </a:p>
          <a:p>
            <a:pPr indent="0" lvl="0" marL="0" rtl="0" algn="l">
              <a:spcBef>
                <a:spcPts val="0"/>
              </a:spcBef>
              <a:spcAft>
                <a:spcPts val="0"/>
              </a:spcAft>
              <a:buNone/>
            </a:pPr>
            <a:r>
              <a:rPr lang="en"/>
              <a:t>                                                                          -RENSA NEUPANE(028)</a:t>
            </a:r>
            <a:endParaRPr/>
          </a:p>
          <a:p>
            <a:pPr indent="0" lvl="0" marL="0" rtl="0" algn="l">
              <a:spcBef>
                <a:spcPts val="0"/>
              </a:spcBef>
              <a:spcAft>
                <a:spcPts val="0"/>
              </a:spcAft>
              <a:buNone/>
            </a:pPr>
            <a:r>
              <a:rPr lang="en"/>
              <a:t>                                                                          -BHAWANA ADHIKARI(009)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ctrTitle"/>
          </p:nvPr>
        </p:nvSpPr>
        <p:spPr>
          <a:xfrm>
            <a:off x="0" y="0"/>
            <a:ext cx="9144000" cy="514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1500"/>
              <a:t>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r>
              <a:rPr lang="en" sz="1833"/>
              <a:t>pushAns(4);                //push 10 ans.</a:t>
            </a:r>
            <a:endParaRPr sz="1833"/>
          </a:p>
          <a:p>
            <a:pPr indent="0" lvl="0" marL="0" rtl="0" algn="l">
              <a:spcBef>
                <a:spcPts val="0"/>
              </a:spcBef>
              <a:spcAft>
                <a:spcPts val="0"/>
              </a:spcAft>
              <a:buNone/>
            </a:pPr>
            <a:r>
              <a:rPr lang="en" sz="1833"/>
              <a:t>    pushAns(1);</a:t>
            </a:r>
            <a:endParaRPr sz="1833"/>
          </a:p>
          <a:p>
            <a:pPr indent="0" lvl="0" marL="0" rtl="0" algn="l">
              <a:spcBef>
                <a:spcPts val="0"/>
              </a:spcBef>
              <a:spcAft>
                <a:spcPts val="0"/>
              </a:spcAft>
              <a:buNone/>
            </a:pPr>
            <a:r>
              <a:rPr lang="en" sz="1833"/>
              <a:t>    pushAns(1);</a:t>
            </a:r>
            <a:endParaRPr sz="1833"/>
          </a:p>
          <a:p>
            <a:pPr indent="0" lvl="0" marL="0" rtl="0" algn="l">
              <a:spcBef>
                <a:spcPts val="0"/>
              </a:spcBef>
              <a:spcAft>
                <a:spcPts val="0"/>
              </a:spcAft>
              <a:buNone/>
            </a:pPr>
            <a:r>
              <a:rPr lang="en" sz="1833"/>
              <a:t>    pushAns(3);</a:t>
            </a:r>
            <a:endParaRPr sz="1833"/>
          </a:p>
          <a:p>
            <a:pPr indent="0" lvl="0" marL="0" rtl="0" algn="l">
              <a:spcBef>
                <a:spcPts val="0"/>
              </a:spcBef>
              <a:spcAft>
                <a:spcPts val="0"/>
              </a:spcAft>
              <a:buNone/>
            </a:pPr>
            <a:r>
              <a:rPr lang="en" sz="1833"/>
              <a:t>    pushAns(1);</a:t>
            </a:r>
            <a:endParaRPr sz="1833"/>
          </a:p>
          <a:p>
            <a:pPr indent="0" lvl="0" marL="0" rtl="0" algn="l">
              <a:spcBef>
                <a:spcPts val="0"/>
              </a:spcBef>
              <a:spcAft>
                <a:spcPts val="0"/>
              </a:spcAft>
              <a:buNone/>
            </a:pPr>
            <a:r>
              <a:rPr lang="en" sz="1833"/>
              <a:t>    pushAns(1);</a:t>
            </a:r>
            <a:endParaRPr sz="1833"/>
          </a:p>
          <a:p>
            <a:pPr indent="0" lvl="0" marL="0" rtl="0" algn="l">
              <a:spcBef>
                <a:spcPts val="0"/>
              </a:spcBef>
              <a:spcAft>
                <a:spcPts val="0"/>
              </a:spcAft>
              <a:buNone/>
            </a:pPr>
            <a:r>
              <a:rPr lang="en" sz="1833"/>
              <a:t>    pushAns(1);</a:t>
            </a:r>
            <a:endParaRPr sz="1833"/>
          </a:p>
          <a:p>
            <a:pPr indent="0" lvl="0" marL="0" rtl="0" algn="l">
              <a:spcBef>
                <a:spcPts val="0"/>
              </a:spcBef>
              <a:spcAft>
                <a:spcPts val="0"/>
              </a:spcAft>
              <a:buNone/>
            </a:pPr>
            <a:r>
              <a:rPr lang="en" sz="1833"/>
              <a:t>    pushAns(3);</a:t>
            </a:r>
            <a:endParaRPr sz="1833"/>
          </a:p>
          <a:p>
            <a:pPr indent="0" lvl="0" marL="0" rtl="0" algn="l">
              <a:spcBef>
                <a:spcPts val="0"/>
              </a:spcBef>
              <a:spcAft>
                <a:spcPts val="0"/>
              </a:spcAft>
              <a:buNone/>
            </a:pPr>
            <a:r>
              <a:rPr lang="en" sz="1833"/>
              <a:t>    pushAns(1);</a:t>
            </a:r>
            <a:endParaRPr sz="1833"/>
          </a:p>
          <a:p>
            <a:pPr indent="0" lvl="0" marL="0" rtl="0" algn="l">
              <a:spcBef>
                <a:spcPts val="0"/>
              </a:spcBef>
              <a:spcAft>
                <a:spcPts val="0"/>
              </a:spcAft>
              <a:buNone/>
            </a:pPr>
            <a:r>
              <a:rPr lang="en" sz="1833"/>
              <a:t>    pushAns(1);</a:t>
            </a:r>
            <a:endParaRPr sz="1833"/>
          </a:p>
          <a:p>
            <a:pPr indent="0" lvl="0" marL="0" rtl="0" algn="l">
              <a:spcBef>
                <a:spcPts val="0"/>
              </a:spcBef>
              <a:spcAft>
                <a:spcPts val="0"/>
              </a:spcAft>
              <a:buNone/>
            </a:pPr>
            <a:r>
              <a:rPr lang="en" sz="1833"/>
              <a:t>    printf("\nWelcome to Quiz.\n");</a:t>
            </a:r>
            <a:endParaRPr sz="1833"/>
          </a:p>
          <a:p>
            <a:pPr indent="0" lvl="0" marL="0" rtl="0" algn="l">
              <a:spcBef>
                <a:spcPts val="0"/>
              </a:spcBef>
              <a:spcAft>
                <a:spcPts val="0"/>
              </a:spcAft>
              <a:buNone/>
            </a:pPr>
            <a:r>
              <a:rPr lang="en" sz="1833"/>
              <a:t>    printf("Enter your name.  \n");</a:t>
            </a:r>
            <a:endParaRPr sz="1833"/>
          </a:p>
          <a:p>
            <a:pPr indent="0" lvl="0" marL="0" rtl="0" algn="l">
              <a:spcBef>
                <a:spcPts val="0"/>
              </a:spcBef>
              <a:spcAft>
                <a:spcPts val="0"/>
              </a:spcAft>
              <a:buNone/>
            </a:pPr>
            <a:r>
              <a:rPr lang="en" sz="1833"/>
              <a:t>    scanf("%s",name);</a:t>
            </a:r>
            <a:endParaRPr sz="1833"/>
          </a:p>
          <a:p>
            <a:pPr indent="0" lvl="0" marL="0" rtl="0" algn="l">
              <a:spcBef>
                <a:spcPts val="0"/>
              </a:spcBef>
              <a:spcAft>
                <a:spcPts val="0"/>
              </a:spcAft>
              <a:buNone/>
            </a:pPr>
            <a:r>
              <a:rPr lang="en" sz="1833"/>
              <a:t>    printf("Welcome %s\n",name);</a:t>
            </a:r>
            <a:endParaRPr sz="1833"/>
          </a:p>
          <a:p>
            <a:pPr indent="0" lvl="0" marL="0" rtl="0" algn="l">
              <a:spcBef>
                <a:spcPts val="0"/>
              </a:spcBef>
              <a:spcAft>
                <a:spcPts val="0"/>
              </a:spcAft>
              <a:buNone/>
            </a:pPr>
            <a:r>
              <a:rPr lang="en" sz="1833"/>
              <a:t>    for(i=9;i&gt;=0;i--)</a:t>
            </a:r>
            <a:endParaRPr sz="1833"/>
          </a:p>
          <a:p>
            <a:pPr indent="0" lvl="0" marL="0" rtl="0" algn="l">
              <a:spcBef>
                <a:spcPts val="0"/>
              </a:spcBef>
              <a:spcAft>
                <a:spcPts val="0"/>
              </a:spcAft>
              <a:buNone/>
            </a:pPr>
            <a:r>
              <a:rPr lang="en" sz="1833"/>
              <a:t>    {</a:t>
            </a:r>
            <a:endParaRPr sz="1833"/>
          </a:p>
          <a:p>
            <a:pPr indent="0" lvl="0" marL="0" rtl="0" algn="l">
              <a:spcBef>
                <a:spcPts val="0"/>
              </a:spcBef>
              <a:spcAft>
                <a:spcPts val="0"/>
              </a:spcAft>
              <a:buNone/>
            </a:pPr>
            <a:r>
              <a:rPr lang="en" sz="1833"/>
              <a:t>        printf("\n\nThis question is for %d points\n",(10-i)*10);</a:t>
            </a:r>
            <a:endParaRPr sz="1833"/>
          </a:p>
          <a:p>
            <a:pPr indent="0" lvl="0" marL="0" rtl="0" algn="l">
              <a:spcBef>
                <a:spcPts val="0"/>
              </a:spcBef>
              <a:spcAft>
                <a:spcPts val="0"/>
              </a:spcAft>
              <a:buNone/>
            </a:pPr>
            <a:r>
              <a:rPr lang="en" sz="1833"/>
              <a:t>        printf("%s\n",stackQ[i]);</a:t>
            </a:r>
            <a:endParaRPr sz="1833"/>
          </a:p>
          <a:p>
            <a:pPr indent="0" lvl="0" marL="0" rtl="0" algn="l">
              <a:spcBef>
                <a:spcPts val="0"/>
              </a:spcBef>
              <a:spcAft>
                <a:spcPts val="0"/>
              </a:spcAft>
              <a:buNone/>
            </a:pPr>
            <a:r>
              <a:rPr lang="en" sz="1833"/>
              <a:t>        printf("Enter your ans :\n");</a:t>
            </a:r>
            <a:endParaRPr sz="1833"/>
          </a:p>
          <a:p>
            <a:pPr indent="0" lvl="0" marL="0" rtl="0" algn="l">
              <a:spcBef>
                <a:spcPts val="0"/>
              </a:spcBef>
              <a:spcAft>
                <a:spcPts val="0"/>
              </a:spcAft>
              <a:buNone/>
            </a:pPr>
            <a:r>
              <a:rPr lang="en" sz="1833"/>
              <a:t>        scanf("%d",&amp;ans);</a:t>
            </a:r>
            <a:endParaRPr sz="1833"/>
          </a:p>
          <a:p>
            <a:pPr indent="0" lvl="0" marL="0" rtl="0" algn="l">
              <a:spcBef>
                <a:spcPts val="0"/>
              </a:spcBef>
              <a:spcAft>
                <a:spcPts val="0"/>
              </a:spcAft>
              <a:buNone/>
            </a:pPr>
            <a:r>
              <a:rPr lang="en" sz="1611"/>
              <a:t>       </a:t>
            </a:r>
            <a:endParaRPr sz="1611"/>
          </a:p>
          <a:p>
            <a:pPr indent="0" lvl="0" marL="0" rtl="0" algn="l">
              <a:spcBef>
                <a:spcPts val="0"/>
              </a:spcBef>
              <a:spcAft>
                <a:spcPts val="0"/>
              </a:spcAft>
              <a:buNone/>
            </a:pPr>
            <a:r>
              <a:t/>
            </a:r>
            <a:endParaRPr sz="161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3"/>
          <p:cNvSpPr txBox="1"/>
          <p:nvPr>
            <p:ph type="ctrTitle"/>
          </p:nvPr>
        </p:nvSpPr>
        <p:spPr>
          <a:xfrm>
            <a:off x="335850" y="475575"/>
            <a:ext cx="8472300" cy="4417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844"/>
              <a:t>       if(ans==stackAns[i])</a:t>
            </a:r>
            <a:endParaRPr sz="1844"/>
          </a:p>
          <a:p>
            <a:pPr indent="0" lvl="0" marL="0" rtl="0" algn="l">
              <a:spcBef>
                <a:spcPts val="0"/>
              </a:spcBef>
              <a:spcAft>
                <a:spcPts val="0"/>
              </a:spcAft>
              <a:buNone/>
            </a:pPr>
            <a:r>
              <a:rPr lang="en" sz="1844"/>
              <a:t>        {</a:t>
            </a:r>
            <a:endParaRPr sz="1844"/>
          </a:p>
          <a:p>
            <a:pPr indent="0" lvl="0" marL="0" rtl="0" algn="l">
              <a:spcBef>
                <a:spcPts val="0"/>
              </a:spcBef>
              <a:spcAft>
                <a:spcPts val="0"/>
              </a:spcAft>
              <a:buNone/>
            </a:pPr>
            <a:r>
              <a:rPr lang="en" sz="1844"/>
              <a:t>            points=points+(10-i)*10;</a:t>
            </a:r>
            <a:endParaRPr sz="1844"/>
          </a:p>
          <a:p>
            <a:pPr indent="0" lvl="0" marL="0" rtl="0" algn="l">
              <a:spcBef>
                <a:spcPts val="0"/>
              </a:spcBef>
              <a:spcAft>
                <a:spcPts val="0"/>
              </a:spcAft>
              <a:buNone/>
            </a:pPr>
            <a:r>
              <a:rPr lang="en" sz="1844"/>
              <a:t>            printf("Congrats!!!\t You earn %d points\n",(10-i)*10);</a:t>
            </a:r>
            <a:endParaRPr sz="1844"/>
          </a:p>
          <a:p>
            <a:pPr indent="0" lvl="0" marL="0" rtl="0" algn="l">
              <a:spcBef>
                <a:spcPts val="0"/>
              </a:spcBef>
              <a:spcAft>
                <a:spcPts val="0"/>
              </a:spcAft>
              <a:buNone/>
            </a:pPr>
            <a:r>
              <a:rPr lang="en" sz="1844"/>
              <a:t>        }</a:t>
            </a:r>
            <a:endParaRPr sz="1844"/>
          </a:p>
          <a:p>
            <a:pPr indent="0" lvl="0" marL="0" rtl="0" algn="l">
              <a:spcBef>
                <a:spcPts val="0"/>
              </a:spcBef>
              <a:spcAft>
                <a:spcPts val="0"/>
              </a:spcAft>
              <a:buNone/>
            </a:pPr>
            <a:r>
              <a:rPr lang="en" sz="1844"/>
              <a:t>        else if(ans==0)</a:t>
            </a:r>
            <a:endParaRPr sz="1844"/>
          </a:p>
          <a:p>
            <a:pPr indent="0" lvl="0" marL="0" rtl="0" algn="l">
              <a:spcBef>
                <a:spcPts val="0"/>
              </a:spcBef>
              <a:spcAft>
                <a:spcPts val="0"/>
              </a:spcAft>
              <a:buNone/>
            </a:pPr>
            <a:r>
              <a:rPr lang="en" sz="1844"/>
              <a:t>        {</a:t>
            </a:r>
            <a:endParaRPr sz="1844"/>
          </a:p>
          <a:p>
            <a:pPr indent="0" lvl="0" marL="0" rtl="0" algn="l">
              <a:spcBef>
                <a:spcPts val="0"/>
              </a:spcBef>
              <a:spcAft>
                <a:spcPts val="0"/>
              </a:spcAft>
              <a:buNone/>
            </a:pPr>
            <a:r>
              <a:rPr lang="en" sz="1844"/>
              <a:t>            printf("You chose to quit\n");</a:t>
            </a:r>
            <a:endParaRPr sz="1844"/>
          </a:p>
          <a:p>
            <a:pPr indent="0" lvl="0" marL="0" rtl="0" algn="l">
              <a:spcBef>
                <a:spcPts val="0"/>
              </a:spcBef>
              <a:spcAft>
                <a:spcPts val="0"/>
              </a:spcAft>
              <a:buNone/>
            </a:pPr>
            <a:r>
              <a:rPr lang="en" sz="1844"/>
              <a:t>            break;</a:t>
            </a:r>
            <a:endParaRPr sz="1844"/>
          </a:p>
          <a:p>
            <a:pPr indent="0" lvl="0" marL="0" rtl="0" algn="l">
              <a:spcBef>
                <a:spcPts val="0"/>
              </a:spcBef>
              <a:spcAft>
                <a:spcPts val="0"/>
              </a:spcAft>
              <a:buNone/>
            </a:pPr>
            <a:r>
              <a:rPr lang="en" sz="1844"/>
              <a:t>        }</a:t>
            </a:r>
            <a:endParaRPr sz="1844"/>
          </a:p>
          <a:p>
            <a:pPr indent="0" lvl="0" marL="0" rtl="0" algn="l">
              <a:spcBef>
                <a:spcPts val="0"/>
              </a:spcBef>
              <a:spcAft>
                <a:spcPts val="0"/>
              </a:spcAft>
              <a:buNone/>
            </a:pPr>
            <a:r>
              <a:rPr lang="en" sz="1844"/>
              <a:t>        else</a:t>
            </a:r>
            <a:endParaRPr sz="1844"/>
          </a:p>
          <a:p>
            <a:pPr indent="0" lvl="0" marL="0" rtl="0" algn="l">
              <a:spcBef>
                <a:spcPts val="0"/>
              </a:spcBef>
              <a:spcAft>
                <a:spcPts val="0"/>
              </a:spcAft>
              <a:buNone/>
            </a:pPr>
            <a:r>
              <a:rPr lang="en" sz="1844"/>
              <a:t>        {</a:t>
            </a:r>
            <a:endParaRPr sz="1844"/>
          </a:p>
          <a:p>
            <a:pPr indent="0" lvl="0" marL="0" rtl="0" algn="l">
              <a:spcBef>
                <a:spcPts val="0"/>
              </a:spcBef>
              <a:spcAft>
                <a:spcPts val="0"/>
              </a:spcAft>
              <a:buNone/>
            </a:pPr>
            <a:r>
              <a:rPr lang="en" sz="1844"/>
              <a:t>            printf("Sorry, the correct answer is %d. \n",stackAns[i]);</a:t>
            </a:r>
            <a:endParaRPr sz="1844"/>
          </a:p>
          <a:p>
            <a:pPr indent="0" lvl="0" marL="0" rtl="0" algn="l">
              <a:spcBef>
                <a:spcPts val="0"/>
              </a:spcBef>
              <a:spcAft>
                <a:spcPts val="0"/>
              </a:spcAft>
              <a:buNone/>
            </a:pPr>
            <a:r>
              <a:rPr lang="en" sz="1844"/>
              <a:t>            break;</a:t>
            </a:r>
            <a:endParaRPr sz="1844"/>
          </a:p>
          <a:p>
            <a:pPr indent="0" lvl="0" marL="0" rtl="0" algn="l">
              <a:spcBef>
                <a:spcPts val="0"/>
              </a:spcBef>
              <a:spcAft>
                <a:spcPts val="0"/>
              </a:spcAft>
              <a:buNone/>
            </a:pPr>
            <a:r>
              <a:rPr lang="en" sz="1844"/>
              <a:t>        }</a:t>
            </a:r>
            <a:endParaRPr sz="1844"/>
          </a:p>
          <a:p>
            <a:pPr indent="0" lvl="0" marL="0" rtl="0" algn="l">
              <a:spcBef>
                <a:spcPts val="0"/>
              </a:spcBef>
              <a:spcAft>
                <a:spcPts val="0"/>
              </a:spcAft>
              <a:buNone/>
            </a:pPr>
            <a:r>
              <a:rPr lang="en" sz="1844"/>
              <a:t>        }</a:t>
            </a:r>
            <a:endParaRPr sz="1844"/>
          </a:p>
          <a:p>
            <a:pPr indent="0" lvl="0" marL="0" rtl="0" algn="l">
              <a:spcBef>
                <a:spcPts val="0"/>
              </a:spcBef>
              <a:spcAft>
                <a:spcPts val="0"/>
              </a:spcAft>
              <a:buNone/>
            </a:pPr>
            <a:r>
              <a:rPr lang="en" sz="1844"/>
              <a:t>      </a:t>
            </a:r>
            <a:endParaRPr sz="1733"/>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ctrTitle"/>
          </p:nvPr>
        </p:nvSpPr>
        <p:spPr>
          <a:xfrm>
            <a:off x="800925" y="362925"/>
            <a:ext cx="7433700" cy="435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       if(points==550)</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            printf("You are the winner of the quizeria with %d                      points!!!\n",points);</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        else {</a:t>
            </a:r>
            <a:endParaRPr sz="1800"/>
          </a:p>
          <a:p>
            <a:pPr indent="0" lvl="0" marL="0" rtl="0" algn="l">
              <a:spcBef>
                <a:spcPts val="0"/>
              </a:spcBef>
              <a:spcAft>
                <a:spcPts val="0"/>
              </a:spcAft>
              <a:buNone/>
            </a:pPr>
            <a:r>
              <a:rPr lang="en" sz="1800"/>
              <a:t>            printf("Sorry, the correct answer is %d. \n",stackAns[i]);</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         printf("You scored %d points!!!\n",points);       </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5"/>
          <p:cNvSpPr txBox="1"/>
          <p:nvPr>
            <p:ph type="ctrTitle"/>
          </p:nvPr>
        </p:nvSpPr>
        <p:spPr>
          <a:xfrm>
            <a:off x="54150" y="0"/>
            <a:ext cx="9035700" cy="514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3077"/>
          </a:p>
          <a:p>
            <a:pPr indent="0" lvl="0" marL="0" rtl="0" algn="l">
              <a:spcBef>
                <a:spcPts val="0"/>
              </a:spcBef>
              <a:spcAft>
                <a:spcPts val="0"/>
              </a:spcAft>
              <a:buNone/>
            </a:pPr>
            <a:r>
              <a:rPr lang="en" sz="2966"/>
              <a:t>Output:</a:t>
            </a:r>
            <a:endParaRPr sz="2966"/>
          </a:p>
          <a:p>
            <a:pPr indent="0" lvl="0" marL="0" rtl="0" algn="l">
              <a:spcBef>
                <a:spcPts val="0"/>
              </a:spcBef>
              <a:spcAft>
                <a:spcPts val="0"/>
              </a:spcAft>
              <a:buNone/>
            </a:pPr>
            <a:r>
              <a:t/>
            </a:r>
            <a:endParaRPr sz="1633"/>
          </a:p>
          <a:p>
            <a:pPr indent="0" lvl="0" marL="0" rtl="0" algn="l">
              <a:spcBef>
                <a:spcPts val="0"/>
              </a:spcBef>
              <a:spcAft>
                <a:spcPts val="0"/>
              </a:spcAft>
              <a:buNone/>
            </a:pPr>
            <a:r>
              <a:rPr lang="en" sz="1744"/>
              <a:t>A miniproject brought to you by</a:t>
            </a:r>
            <a:endParaRPr sz="1744"/>
          </a:p>
          <a:p>
            <a:pPr indent="0" lvl="0" marL="0" rtl="0" algn="l">
              <a:spcBef>
                <a:spcPts val="0"/>
              </a:spcBef>
              <a:spcAft>
                <a:spcPts val="0"/>
              </a:spcAft>
              <a:buNone/>
            </a:pPr>
            <a:r>
              <a:rPr lang="en" sz="1744"/>
              <a:t> Bhawana adhikari and Rensa neupane</a:t>
            </a:r>
            <a:endParaRPr sz="1744"/>
          </a:p>
          <a:p>
            <a:pPr indent="0" lvl="0" marL="0" rtl="0" algn="l">
              <a:spcBef>
                <a:spcPts val="0"/>
              </a:spcBef>
              <a:spcAft>
                <a:spcPts val="0"/>
              </a:spcAft>
              <a:buNone/>
            </a:pPr>
            <a:r>
              <a:rPr lang="en" sz="1744"/>
              <a:t>A quiz using STACK as the data structure to pop the first and most valued question at last.</a:t>
            </a:r>
            <a:endParaRPr sz="1744"/>
          </a:p>
          <a:p>
            <a:pPr indent="0" lvl="0" marL="0" rtl="0" algn="l">
              <a:spcBef>
                <a:spcPts val="0"/>
              </a:spcBef>
              <a:spcAft>
                <a:spcPts val="0"/>
              </a:spcAft>
              <a:buNone/>
            </a:pPr>
            <a:r>
              <a:t/>
            </a:r>
            <a:endParaRPr sz="1744"/>
          </a:p>
          <a:p>
            <a:pPr indent="0" lvl="0" marL="0" rtl="0" algn="l">
              <a:spcBef>
                <a:spcPts val="0"/>
              </a:spcBef>
              <a:spcAft>
                <a:spcPts val="0"/>
              </a:spcAft>
              <a:buNone/>
            </a:pPr>
            <a:r>
              <a:rPr lang="en" sz="1744"/>
              <a:t>Welcome to Quiz.</a:t>
            </a:r>
            <a:endParaRPr sz="1744"/>
          </a:p>
          <a:p>
            <a:pPr indent="0" lvl="0" marL="0" rtl="0" algn="l">
              <a:spcBef>
                <a:spcPts val="0"/>
              </a:spcBef>
              <a:spcAft>
                <a:spcPts val="0"/>
              </a:spcAft>
              <a:buNone/>
            </a:pPr>
            <a:r>
              <a:rPr lang="en" sz="1744"/>
              <a:t>Enter your name.  </a:t>
            </a:r>
            <a:endParaRPr sz="1744"/>
          </a:p>
          <a:p>
            <a:pPr indent="0" lvl="0" marL="0" rtl="0" algn="l">
              <a:spcBef>
                <a:spcPts val="0"/>
              </a:spcBef>
              <a:spcAft>
                <a:spcPts val="0"/>
              </a:spcAft>
              <a:buNone/>
            </a:pPr>
            <a:r>
              <a:rPr lang="en" sz="1744"/>
              <a:t>rensa</a:t>
            </a:r>
            <a:endParaRPr sz="1744"/>
          </a:p>
          <a:p>
            <a:pPr indent="0" lvl="0" marL="0" rtl="0" algn="l">
              <a:spcBef>
                <a:spcPts val="0"/>
              </a:spcBef>
              <a:spcAft>
                <a:spcPts val="0"/>
              </a:spcAft>
              <a:buNone/>
            </a:pPr>
            <a:r>
              <a:rPr lang="en" sz="1744"/>
              <a:t>Welcome rensa</a:t>
            </a:r>
            <a:endParaRPr sz="1744"/>
          </a:p>
          <a:p>
            <a:pPr indent="0" lvl="0" marL="0" rtl="0" algn="l">
              <a:spcBef>
                <a:spcPts val="0"/>
              </a:spcBef>
              <a:spcAft>
                <a:spcPts val="0"/>
              </a:spcAft>
              <a:buNone/>
            </a:pPr>
            <a:r>
              <a:rPr lang="en" sz="1744"/>
              <a:t>This question is for 10 points</a:t>
            </a:r>
            <a:endParaRPr sz="1744"/>
          </a:p>
          <a:p>
            <a:pPr indent="0" lvl="0" marL="0" rtl="0" algn="l">
              <a:spcBef>
                <a:spcPts val="0"/>
              </a:spcBef>
              <a:spcAft>
                <a:spcPts val="0"/>
              </a:spcAft>
              <a:buNone/>
            </a:pPr>
            <a:r>
              <a:rPr lang="en" sz="1744"/>
              <a:t>1st Question!!</a:t>
            </a:r>
            <a:endParaRPr sz="1744"/>
          </a:p>
          <a:p>
            <a:pPr indent="0" lvl="0" marL="0" rtl="0" algn="l">
              <a:spcBef>
                <a:spcPts val="0"/>
              </a:spcBef>
              <a:spcAft>
                <a:spcPts val="0"/>
              </a:spcAft>
              <a:buNone/>
            </a:pPr>
            <a:r>
              <a:rPr lang="en" sz="1744"/>
              <a:t>Linear Search is best for </a:t>
            </a:r>
            <a:endParaRPr sz="1744"/>
          </a:p>
          <a:p>
            <a:pPr indent="0" lvl="0" marL="0" rtl="0" algn="l">
              <a:spcBef>
                <a:spcPts val="0"/>
              </a:spcBef>
              <a:spcAft>
                <a:spcPts val="0"/>
              </a:spcAft>
              <a:buNone/>
            </a:pPr>
            <a:r>
              <a:rPr lang="en" sz="1744"/>
              <a:t>1)large arrays  2)small arrays  3)none  4)sorted arrays</a:t>
            </a:r>
            <a:endParaRPr sz="1744"/>
          </a:p>
          <a:p>
            <a:pPr indent="0" lvl="0" marL="0" rtl="0" algn="l">
              <a:spcBef>
                <a:spcPts val="0"/>
              </a:spcBef>
              <a:spcAft>
                <a:spcPts val="0"/>
              </a:spcAft>
              <a:buNone/>
            </a:pPr>
            <a:r>
              <a:rPr lang="en" sz="1744"/>
              <a:t>Enter your ans :</a:t>
            </a:r>
            <a:endParaRPr sz="1744"/>
          </a:p>
          <a:p>
            <a:pPr indent="0" lvl="0" marL="0" rtl="0" algn="l">
              <a:spcBef>
                <a:spcPts val="0"/>
              </a:spcBef>
              <a:spcAft>
                <a:spcPts val="0"/>
              </a:spcAft>
              <a:buNone/>
            </a:pPr>
            <a:r>
              <a:rPr lang="en" sz="1744"/>
              <a:t>2</a:t>
            </a:r>
            <a:endParaRPr sz="1744"/>
          </a:p>
          <a:p>
            <a:pPr indent="0" lvl="0" marL="0" rtl="0" algn="l">
              <a:spcBef>
                <a:spcPts val="0"/>
              </a:spcBef>
              <a:spcAft>
                <a:spcPts val="0"/>
              </a:spcAft>
              <a:buNone/>
            </a:pPr>
            <a:r>
              <a:rPr lang="en" sz="1744"/>
              <a:t>Sorry, the correct answer is 1. </a:t>
            </a:r>
            <a:endParaRPr sz="1744"/>
          </a:p>
          <a:p>
            <a:pPr indent="0" lvl="0" marL="0" rtl="0" algn="l">
              <a:spcBef>
                <a:spcPts val="0"/>
              </a:spcBef>
              <a:spcAft>
                <a:spcPts val="0"/>
              </a:spcAft>
              <a:buNone/>
            </a:pPr>
            <a:r>
              <a:rPr lang="en" sz="1744"/>
              <a:t>Sorry, the correct answer is 1. </a:t>
            </a:r>
            <a:endParaRPr sz="1744"/>
          </a:p>
          <a:p>
            <a:pPr indent="0" lvl="0" marL="0" rtl="0" algn="l">
              <a:spcBef>
                <a:spcPts val="0"/>
              </a:spcBef>
              <a:spcAft>
                <a:spcPts val="0"/>
              </a:spcAft>
              <a:buNone/>
            </a:pPr>
            <a:r>
              <a:rPr lang="en" sz="1744"/>
              <a:t>You scored 0 points!!!</a:t>
            </a:r>
            <a:endParaRPr sz="1744"/>
          </a:p>
          <a:p>
            <a:pPr indent="0" lvl="0" marL="0" rtl="0" algn="l">
              <a:spcBef>
                <a:spcPts val="0"/>
              </a:spcBef>
              <a:spcAft>
                <a:spcPts val="0"/>
              </a:spcAft>
              <a:buNone/>
            </a:pPr>
            <a:r>
              <a:t/>
            </a:r>
            <a:endParaRPr sz="1744"/>
          </a:p>
          <a:p>
            <a:pPr indent="0" lvl="0" marL="0" rtl="0" algn="l">
              <a:spcBef>
                <a:spcPts val="0"/>
              </a:spcBef>
              <a:spcAft>
                <a:spcPts val="0"/>
              </a:spcAft>
              <a:buNone/>
            </a:pPr>
            <a:r>
              <a:t/>
            </a:r>
            <a:endParaRPr sz="1744"/>
          </a:p>
          <a:p>
            <a:pPr indent="0" lvl="0" marL="0" rtl="0" algn="l">
              <a:spcBef>
                <a:spcPts val="0"/>
              </a:spcBef>
              <a:spcAft>
                <a:spcPts val="0"/>
              </a:spcAft>
              <a:buNone/>
            </a:pPr>
            <a:r>
              <a:rPr lang="en" sz="1744"/>
              <a:t>.</a:t>
            </a:r>
            <a:endParaRPr sz="1744"/>
          </a:p>
          <a:p>
            <a:pPr indent="0" lvl="0" marL="0" rtl="0" algn="l">
              <a:spcBef>
                <a:spcPts val="0"/>
              </a:spcBef>
              <a:spcAft>
                <a:spcPts val="0"/>
              </a:spcAft>
              <a:buNone/>
            </a:pPr>
            <a:r>
              <a:t/>
            </a:r>
            <a:endParaRPr sz="141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type="ctrTitle"/>
          </p:nvPr>
        </p:nvSpPr>
        <p:spPr>
          <a:xfrm>
            <a:off x="-62575" y="-87500"/>
            <a:ext cx="9206700" cy="514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1844"/>
          </a:p>
          <a:p>
            <a:pPr indent="0" lvl="0" marL="0" rtl="0" algn="l">
              <a:spcBef>
                <a:spcPts val="0"/>
              </a:spcBef>
              <a:spcAft>
                <a:spcPts val="0"/>
              </a:spcAft>
              <a:buNone/>
            </a:pPr>
            <a:r>
              <a:rPr lang="en" sz="2288"/>
              <a:t>Output:</a:t>
            </a:r>
            <a:endParaRPr sz="2288"/>
          </a:p>
          <a:p>
            <a:pPr indent="0" lvl="0" marL="0" rtl="0" algn="l">
              <a:spcBef>
                <a:spcPts val="0"/>
              </a:spcBef>
              <a:spcAft>
                <a:spcPts val="0"/>
              </a:spcAft>
              <a:buNone/>
            </a:pPr>
            <a:r>
              <a:t/>
            </a:r>
            <a:endParaRPr sz="1355"/>
          </a:p>
          <a:p>
            <a:pPr indent="0" lvl="0" marL="0" rtl="0" algn="l">
              <a:spcBef>
                <a:spcPts val="0"/>
              </a:spcBef>
              <a:spcAft>
                <a:spcPts val="0"/>
              </a:spcAft>
              <a:buNone/>
            </a:pPr>
            <a:r>
              <a:rPr lang="en" sz="1844"/>
              <a:t>A miniproject brought to you by</a:t>
            </a:r>
            <a:endParaRPr sz="1844"/>
          </a:p>
          <a:p>
            <a:pPr indent="0" lvl="0" marL="0" rtl="0" algn="l">
              <a:spcBef>
                <a:spcPts val="0"/>
              </a:spcBef>
              <a:spcAft>
                <a:spcPts val="0"/>
              </a:spcAft>
              <a:buNone/>
            </a:pPr>
            <a:r>
              <a:rPr lang="en" sz="1844"/>
              <a:t> Bhawana adhikari and Rensa neupane</a:t>
            </a:r>
            <a:endParaRPr sz="1844"/>
          </a:p>
          <a:p>
            <a:pPr indent="0" lvl="0" marL="0" rtl="0" algn="l">
              <a:spcBef>
                <a:spcPts val="0"/>
              </a:spcBef>
              <a:spcAft>
                <a:spcPts val="0"/>
              </a:spcAft>
              <a:buNone/>
            </a:pPr>
            <a:r>
              <a:rPr lang="en" sz="1844"/>
              <a:t>A quiz using STACK as the data structure to pop the first and most valued question at last.</a:t>
            </a:r>
            <a:endParaRPr sz="1844"/>
          </a:p>
          <a:p>
            <a:pPr indent="0" lvl="0" marL="0" rtl="0" algn="l">
              <a:spcBef>
                <a:spcPts val="0"/>
              </a:spcBef>
              <a:spcAft>
                <a:spcPts val="0"/>
              </a:spcAft>
              <a:buNone/>
            </a:pPr>
            <a:r>
              <a:t/>
            </a:r>
            <a:endParaRPr sz="1844"/>
          </a:p>
          <a:p>
            <a:pPr indent="0" lvl="0" marL="0" rtl="0" algn="l">
              <a:spcBef>
                <a:spcPts val="0"/>
              </a:spcBef>
              <a:spcAft>
                <a:spcPts val="0"/>
              </a:spcAft>
              <a:buNone/>
            </a:pPr>
            <a:r>
              <a:rPr lang="en" sz="1844"/>
              <a:t>Welcome to Quiz.</a:t>
            </a:r>
            <a:endParaRPr sz="1844"/>
          </a:p>
          <a:p>
            <a:pPr indent="0" lvl="0" marL="0" rtl="0" algn="l">
              <a:spcBef>
                <a:spcPts val="0"/>
              </a:spcBef>
              <a:spcAft>
                <a:spcPts val="0"/>
              </a:spcAft>
              <a:buNone/>
            </a:pPr>
            <a:r>
              <a:rPr lang="en" sz="1844"/>
              <a:t>Enter your name.  </a:t>
            </a:r>
            <a:endParaRPr sz="1844"/>
          </a:p>
          <a:p>
            <a:pPr indent="0" lvl="0" marL="0" rtl="0" algn="l">
              <a:spcBef>
                <a:spcPts val="0"/>
              </a:spcBef>
              <a:spcAft>
                <a:spcPts val="0"/>
              </a:spcAft>
              <a:buNone/>
            </a:pPr>
            <a:r>
              <a:rPr lang="en" sz="1844"/>
              <a:t>rensa</a:t>
            </a:r>
            <a:endParaRPr sz="1844"/>
          </a:p>
          <a:p>
            <a:pPr indent="0" lvl="0" marL="0" rtl="0" algn="l">
              <a:spcBef>
                <a:spcPts val="0"/>
              </a:spcBef>
              <a:spcAft>
                <a:spcPts val="0"/>
              </a:spcAft>
              <a:buNone/>
            </a:pPr>
            <a:r>
              <a:rPr lang="en" sz="1844"/>
              <a:t>Welcome rensa</a:t>
            </a:r>
            <a:endParaRPr sz="1844"/>
          </a:p>
          <a:p>
            <a:pPr indent="0" lvl="0" marL="0" rtl="0" algn="l">
              <a:spcBef>
                <a:spcPts val="0"/>
              </a:spcBef>
              <a:spcAft>
                <a:spcPts val="0"/>
              </a:spcAft>
              <a:buNone/>
            </a:pPr>
            <a:r>
              <a:rPr lang="en" sz="1844"/>
              <a:t>This question is for 10 points</a:t>
            </a:r>
            <a:endParaRPr sz="1844"/>
          </a:p>
          <a:p>
            <a:pPr indent="0" lvl="0" marL="0" rtl="0" algn="l">
              <a:spcBef>
                <a:spcPts val="0"/>
              </a:spcBef>
              <a:spcAft>
                <a:spcPts val="0"/>
              </a:spcAft>
              <a:buNone/>
            </a:pPr>
            <a:r>
              <a:rPr lang="en" sz="1844"/>
              <a:t>1st Question!!</a:t>
            </a:r>
            <a:endParaRPr sz="1844"/>
          </a:p>
          <a:p>
            <a:pPr indent="0" lvl="0" marL="0" rtl="0" algn="l">
              <a:spcBef>
                <a:spcPts val="0"/>
              </a:spcBef>
              <a:spcAft>
                <a:spcPts val="0"/>
              </a:spcAft>
              <a:buNone/>
            </a:pPr>
            <a:r>
              <a:rPr lang="en" sz="1844"/>
              <a:t>Linear Search is best for </a:t>
            </a:r>
            <a:endParaRPr sz="1844"/>
          </a:p>
          <a:p>
            <a:pPr indent="0" lvl="0" marL="0" rtl="0" algn="l">
              <a:spcBef>
                <a:spcPts val="0"/>
              </a:spcBef>
              <a:spcAft>
                <a:spcPts val="0"/>
              </a:spcAft>
              <a:buNone/>
            </a:pPr>
            <a:r>
              <a:rPr lang="en" sz="1844"/>
              <a:t>1)large arrays  2)small arrays  3)none  4)sorted arrays</a:t>
            </a:r>
            <a:endParaRPr sz="1844"/>
          </a:p>
          <a:p>
            <a:pPr indent="0" lvl="0" marL="0" rtl="0" algn="l">
              <a:spcBef>
                <a:spcPts val="0"/>
              </a:spcBef>
              <a:spcAft>
                <a:spcPts val="0"/>
              </a:spcAft>
              <a:buNone/>
            </a:pPr>
            <a:r>
              <a:rPr lang="en" sz="1844"/>
              <a:t>Enter your ans :</a:t>
            </a:r>
            <a:endParaRPr sz="1844"/>
          </a:p>
          <a:p>
            <a:pPr indent="0" lvl="0" marL="0" rtl="0" algn="l">
              <a:spcBef>
                <a:spcPts val="0"/>
              </a:spcBef>
              <a:spcAft>
                <a:spcPts val="0"/>
              </a:spcAft>
              <a:buNone/>
            </a:pPr>
            <a:r>
              <a:rPr lang="en" sz="1844"/>
              <a:t>1</a:t>
            </a:r>
            <a:endParaRPr sz="1844"/>
          </a:p>
          <a:p>
            <a:pPr indent="0" lvl="0" marL="0" rtl="0" algn="l">
              <a:spcBef>
                <a:spcPts val="0"/>
              </a:spcBef>
              <a:spcAft>
                <a:spcPts val="0"/>
              </a:spcAft>
              <a:buNone/>
            </a:pPr>
            <a:r>
              <a:rPr lang="en" sz="1844"/>
              <a:t>Congrats!!!      You earn 10 points</a:t>
            </a:r>
            <a:endParaRPr sz="1844"/>
          </a:p>
          <a:p>
            <a:pPr indent="0" lvl="0" marL="0" rtl="0" algn="l">
              <a:spcBef>
                <a:spcPts val="0"/>
              </a:spcBef>
              <a:spcAft>
                <a:spcPts val="0"/>
              </a:spcAft>
              <a:buNone/>
            </a:pPr>
            <a:r>
              <a:t/>
            </a:r>
            <a:endParaRPr sz="1844"/>
          </a:p>
          <a:p>
            <a:pPr indent="0" lvl="0" marL="0" rtl="0" algn="l">
              <a:spcBef>
                <a:spcPts val="0"/>
              </a:spcBef>
              <a:spcAft>
                <a:spcPts val="0"/>
              </a:spcAft>
              <a:buNone/>
            </a:pPr>
            <a:r>
              <a:t/>
            </a:r>
            <a:endParaRPr sz="1844"/>
          </a:p>
          <a:p>
            <a:pPr indent="0" lvl="0" marL="0" rtl="0" algn="l">
              <a:spcBef>
                <a:spcPts val="0"/>
              </a:spcBef>
              <a:spcAft>
                <a:spcPts val="0"/>
              </a:spcAft>
              <a:buNone/>
            </a:pPr>
            <a:r>
              <a:t/>
            </a:r>
            <a:endParaRPr sz="1844"/>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7"/>
          <p:cNvSpPr txBox="1"/>
          <p:nvPr>
            <p:ph type="ctrTitle"/>
          </p:nvPr>
        </p:nvSpPr>
        <p:spPr>
          <a:xfrm>
            <a:off x="200225" y="62575"/>
            <a:ext cx="89436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622"/>
              <a:t>This question is for 20 points</a:t>
            </a:r>
            <a:endParaRPr sz="1622"/>
          </a:p>
          <a:p>
            <a:pPr indent="0" lvl="0" marL="0" rtl="0" algn="l">
              <a:spcBef>
                <a:spcPts val="0"/>
              </a:spcBef>
              <a:spcAft>
                <a:spcPts val="0"/>
              </a:spcAft>
              <a:buNone/>
            </a:pPr>
            <a:r>
              <a:rPr lang="en" sz="1600"/>
              <a:t>2nd Question!!</a:t>
            </a:r>
            <a:endParaRPr sz="1600"/>
          </a:p>
          <a:p>
            <a:pPr indent="0" lvl="0" marL="0" rtl="0" algn="l">
              <a:spcBef>
                <a:spcPts val="0"/>
              </a:spcBef>
              <a:spcAft>
                <a:spcPts val="0"/>
              </a:spcAft>
              <a:buNone/>
            </a:pPr>
            <a:r>
              <a:rPr lang="en" sz="1600"/>
              <a:t>recursion is based on </a:t>
            </a:r>
            <a:endParaRPr sz="1600"/>
          </a:p>
          <a:p>
            <a:pPr indent="0" lvl="0" marL="0" rtl="0" algn="l">
              <a:spcBef>
                <a:spcPts val="0"/>
              </a:spcBef>
              <a:spcAft>
                <a:spcPts val="0"/>
              </a:spcAft>
              <a:buNone/>
            </a:pPr>
            <a:r>
              <a:rPr lang="en" sz="1600"/>
              <a:t>1)stack 2)queue 3)none  4)tree</a:t>
            </a:r>
            <a:endParaRPr sz="1600"/>
          </a:p>
          <a:p>
            <a:pPr indent="0" lvl="0" marL="0" rtl="0" algn="l">
              <a:spcBef>
                <a:spcPts val="0"/>
              </a:spcBef>
              <a:spcAft>
                <a:spcPts val="0"/>
              </a:spcAft>
              <a:buNone/>
            </a:pPr>
            <a:r>
              <a:rPr lang="en" sz="1600"/>
              <a:t>Enter your ans :</a:t>
            </a:r>
            <a:endParaRPr sz="1600"/>
          </a:p>
          <a:p>
            <a:pPr indent="0" lvl="0" marL="0" rtl="0" algn="l">
              <a:spcBef>
                <a:spcPts val="0"/>
              </a:spcBef>
              <a:spcAft>
                <a:spcPts val="0"/>
              </a:spcAft>
              <a:buNone/>
            </a:pPr>
            <a:r>
              <a:rPr lang="en" sz="1600"/>
              <a:t>0</a:t>
            </a:r>
            <a:endParaRPr sz="1600"/>
          </a:p>
          <a:p>
            <a:pPr indent="0" lvl="0" marL="0" rtl="0" algn="l">
              <a:spcBef>
                <a:spcPts val="0"/>
              </a:spcBef>
              <a:spcAft>
                <a:spcPts val="0"/>
              </a:spcAft>
              <a:buNone/>
            </a:pPr>
            <a:r>
              <a:rPr lang="en" sz="1600"/>
              <a:t>You chose to quit</a:t>
            </a:r>
            <a:endParaRPr sz="1600"/>
          </a:p>
          <a:p>
            <a:pPr indent="0" lvl="0" marL="0" rtl="0" algn="l">
              <a:spcBef>
                <a:spcPts val="0"/>
              </a:spcBef>
              <a:spcAft>
                <a:spcPts val="0"/>
              </a:spcAft>
              <a:buNone/>
            </a:pPr>
            <a:r>
              <a:rPr lang="en" sz="1600"/>
              <a:t>Sorry, the correct answer is 1. </a:t>
            </a:r>
            <a:endParaRPr sz="1600"/>
          </a:p>
          <a:p>
            <a:pPr indent="0" lvl="0" marL="0" rtl="0" algn="l">
              <a:spcBef>
                <a:spcPts val="0"/>
              </a:spcBef>
              <a:spcAft>
                <a:spcPts val="0"/>
              </a:spcAft>
              <a:buNone/>
            </a:pPr>
            <a:r>
              <a:rPr lang="en" sz="1600"/>
              <a:t>You scored 10 points!!!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...Program finished with exit code 0</a:t>
            </a:r>
            <a:endParaRPr sz="1600"/>
          </a:p>
          <a:p>
            <a:pPr indent="0" lvl="0" marL="0" rtl="0" algn="l">
              <a:spcBef>
                <a:spcPts val="0"/>
              </a:spcBef>
              <a:spcAft>
                <a:spcPts val="0"/>
              </a:spcAft>
              <a:buNone/>
            </a:pPr>
            <a:r>
              <a:rPr lang="en" sz="1600"/>
              <a:t>Press ENTER to exit console.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8"/>
          <p:cNvSpPr txBox="1"/>
          <p:nvPr>
            <p:ph type="ctrTitle"/>
          </p:nvPr>
        </p:nvSpPr>
        <p:spPr>
          <a:xfrm>
            <a:off x="125150" y="75100"/>
            <a:ext cx="9018900" cy="499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600"/>
          </a:p>
          <a:p>
            <a:pPr indent="0" lvl="0" marL="0" rtl="0" algn="l">
              <a:spcBef>
                <a:spcPts val="0"/>
              </a:spcBef>
              <a:spcAft>
                <a:spcPts val="0"/>
              </a:spcAft>
              <a:buNone/>
            </a:pPr>
            <a:r>
              <a:rPr lang="en" sz="1900"/>
              <a:t>Output:</a:t>
            </a:r>
            <a:endParaRPr sz="19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a:t>
            </a:r>
            <a:r>
              <a:rPr lang="en" sz="1611"/>
              <a:t> miniproject brought to you by</a:t>
            </a:r>
            <a:endParaRPr sz="1611"/>
          </a:p>
          <a:p>
            <a:pPr indent="0" lvl="0" marL="0" rtl="0" algn="l">
              <a:spcBef>
                <a:spcPts val="0"/>
              </a:spcBef>
              <a:spcAft>
                <a:spcPts val="0"/>
              </a:spcAft>
              <a:buNone/>
            </a:pPr>
            <a:r>
              <a:rPr lang="en" sz="1611"/>
              <a:t> Bhawana adhikari and Rensa neupane</a:t>
            </a:r>
            <a:endParaRPr sz="1611"/>
          </a:p>
          <a:p>
            <a:pPr indent="0" lvl="0" marL="0" rtl="0" algn="l">
              <a:spcBef>
                <a:spcPts val="0"/>
              </a:spcBef>
              <a:spcAft>
                <a:spcPts val="0"/>
              </a:spcAft>
              <a:buNone/>
            </a:pPr>
            <a:r>
              <a:rPr lang="en" sz="1611"/>
              <a:t>A quiz using STACK as the data structure to pop the first and most valued question at last.</a:t>
            </a:r>
            <a:endParaRPr sz="1611"/>
          </a:p>
          <a:p>
            <a:pPr indent="0" lvl="0" marL="0" rtl="0" algn="l">
              <a:spcBef>
                <a:spcPts val="0"/>
              </a:spcBef>
              <a:spcAft>
                <a:spcPts val="0"/>
              </a:spcAft>
              <a:buNone/>
            </a:pPr>
            <a:r>
              <a:t/>
            </a:r>
            <a:endParaRPr sz="1611"/>
          </a:p>
          <a:p>
            <a:pPr indent="0" lvl="0" marL="0" rtl="0" algn="l">
              <a:spcBef>
                <a:spcPts val="0"/>
              </a:spcBef>
              <a:spcAft>
                <a:spcPts val="0"/>
              </a:spcAft>
              <a:buNone/>
            </a:pPr>
            <a:r>
              <a:rPr lang="en" sz="1611"/>
              <a:t>Welcome to Quiz.</a:t>
            </a:r>
            <a:endParaRPr sz="1611"/>
          </a:p>
          <a:p>
            <a:pPr indent="0" lvl="0" marL="0" rtl="0" algn="l">
              <a:spcBef>
                <a:spcPts val="0"/>
              </a:spcBef>
              <a:spcAft>
                <a:spcPts val="0"/>
              </a:spcAft>
              <a:buNone/>
            </a:pPr>
            <a:r>
              <a:rPr lang="en" sz="1611"/>
              <a:t>Enter your name.  </a:t>
            </a:r>
            <a:endParaRPr sz="1611"/>
          </a:p>
          <a:p>
            <a:pPr indent="0" lvl="0" marL="0" rtl="0" algn="l">
              <a:spcBef>
                <a:spcPts val="0"/>
              </a:spcBef>
              <a:spcAft>
                <a:spcPts val="0"/>
              </a:spcAft>
              <a:buNone/>
            </a:pPr>
            <a:r>
              <a:rPr lang="en" sz="1611"/>
              <a:t>rensa</a:t>
            </a:r>
            <a:endParaRPr sz="1611"/>
          </a:p>
          <a:p>
            <a:pPr indent="0" lvl="0" marL="0" rtl="0" algn="l">
              <a:spcBef>
                <a:spcPts val="0"/>
              </a:spcBef>
              <a:spcAft>
                <a:spcPts val="0"/>
              </a:spcAft>
              <a:buNone/>
            </a:pPr>
            <a:r>
              <a:rPr lang="en" sz="1611"/>
              <a:t>Welcome rensa</a:t>
            </a:r>
            <a:endParaRPr sz="1611"/>
          </a:p>
          <a:p>
            <a:pPr indent="0" lvl="0" marL="0" rtl="0" algn="l">
              <a:spcBef>
                <a:spcPts val="0"/>
              </a:spcBef>
              <a:spcAft>
                <a:spcPts val="0"/>
              </a:spcAft>
              <a:buNone/>
            </a:pPr>
            <a:r>
              <a:rPr lang="en" sz="1611"/>
              <a:t>This question is for 10 points</a:t>
            </a:r>
            <a:endParaRPr sz="1611"/>
          </a:p>
          <a:p>
            <a:pPr indent="0" lvl="0" marL="0" rtl="0" algn="l">
              <a:spcBef>
                <a:spcPts val="0"/>
              </a:spcBef>
              <a:spcAft>
                <a:spcPts val="0"/>
              </a:spcAft>
              <a:buNone/>
            </a:pPr>
            <a:r>
              <a:rPr lang="en" sz="1611"/>
              <a:t>1st Question!!</a:t>
            </a:r>
            <a:endParaRPr sz="1611"/>
          </a:p>
          <a:p>
            <a:pPr indent="0" lvl="0" marL="0" rtl="0" algn="l">
              <a:spcBef>
                <a:spcPts val="0"/>
              </a:spcBef>
              <a:spcAft>
                <a:spcPts val="0"/>
              </a:spcAft>
              <a:buNone/>
            </a:pPr>
            <a:r>
              <a:rPr lang="en" sz="1611"/>
              <a:t>Linear Search is best for </a:t>
            </a:r>
            <a:endParaRPr sz="1611"/>
          </a:p>
          <a:p>
            <a:pPr indent="0" lvl="0" marL="0" rtl="0" algn="l">
              <a:spcBef>
                <a:spcPts val="0"/>
              </a:spcBef>
              <a:spcAft>
                <a:spcPts val="0"/>
              </a:spcAft>
              <a:buNone/>
            </a:pPr>
            <a:r>
              <a:rPr lang="en" sz="1611"/>
              <a:t>1)large arrays  2)small arrays  3)none  4)sorted arrays</a:t>
            </a:r>
            <a:endParaRPr sz="1611"/>
          </a:p>
          <a:p>
            <a:pPr indent="0" lvl="0" marL="0" rtl="0" algn="l">
              <a:spcBef>
                <a:spcPts val="0"/>
              </a:spcBef>
              <a:spcAft>
                <a:spcPts val="0"/>
              </a:spcAft>
              <a:buNone/>
            </a:pPr>
            <a:r>
              <a:rPr lang="en" sz="1611"/>
              <a:t>Enter your ans :</a:t>
            </a:r>
            <a:endParaRPr sz="1611"/>
          </a:p>
          <a:p>
            <a:pPr indent="0" lvl="0" marL="0" rtl="0" algn="l">
              <a:spcBef>
                <a:spcPts val="0"/>
              </a:spcBef>
              <a:spcAft>
                <a:spcPts val="0"/>
              </a:spcAft>
              <a:buNone/>
            </a:pPr>
            <a:r>
              <a:rPr lang="en" sz="1611"/>
              <a:t>1</a:t>
            </a:r>
            <a:endParaRPr sz="1611"/>
          </a:p>
          <a:p>
            <a:pPr indent="0" lvl="0" marL="0" rtl="0" algn="l">
              <a:spcBef>
                <a:spcPts val="0"/>
              </a:spcBef>
              <a:spcAft>
                <a:spcPts val="0"/>
              </a:spcAft>
              <a:buNone/>
            </a:pPr>
            <a:r>
              <a:rPr lang="en" sz="1611"/>
              <a:t>Congrats!!!      You earn 10 points</a:t>
            </a:r>
            <a:endParaRPr sz="1611"/>
          </a:p>
          <a:p>
            <a:pPr indent="0" lvl="0" marL="0" rtl="0" algn="l">
              <a:spcBef>
                <a:spcPts val="0"/>
              </a:spcBef>
              <a:spcAft>
                <a:spcPts val="0"/>
              </a:spcAft>
              <a:buNone/>
            </a:pPr>
            <a:r>
              <a:t/>
            </a:r>
            <a:endParaRPr sz="1611"/>
          </a:p>
          <a:p>
            <a:pPr indent="0" lvl="0" marL="0" rtl="0" algn="l">
              <a:spcBef>
                <a:spcPts val="0"/>
              </a:spcBef>
              <a:spcAft>
                <a:spcPts val="0"/>
              </a:spcAft>
              <a:buNone/>
            </a:pPr>
            <a:r>
              <a:t/>
            </a:r>
            <a:endParaRPr sz="1611"/>
          </a:p>
          <a:p>
            <a:pPr indent="0" lvl="0" marL="0" rtl="0" algn="l">
              <a:spcBef>
                <a:spcPts val="0"/>
              </a:spcBef>
              <a:spcAft>
                <a:spcPts val="0"/>
              </a:spcAft>
              <a:buNone/>
            </a:pPr>
            <a:r>
              <a:t/>
            </a:r>
            <a:endParaRPr sz="151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9"/>
          <p:cNvSpPr txBox="1"/>
          <p:nvPr>
            <p:ph type="ctrTitle"/>
          </p:nvPr>
        </p:nvSpPr>
        <p:spPr>
          <a:xfrm>
            <a:off x="162700" y="0"/>
            <a:ext cx="8885400" cy="514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811"/>
              <a:t>This question is for 20 points</a:t>
            </a:r>
            <a:endParaRPr sz="1811"/>
          </a:p>
          <a:p>
            <a:pPr indent="0" lvl="0" marL="0" rtl="0" algn="l">
              <a:spcBef>
                <a:spcPts val="0"/>
              </a:spcBef>
              <a:spcAft>
                <a:spcPts val="0"/>
              </a:spcAft>
              <a:buNone/>
            </a:pPr>
            <a:r>
              <a:rPr lang="en" sz="1811"/>
              <a:t>2nd Question!!</a:t>
            </a:r>
            <a:endParaRPr sz="1811"/>
          </a:p>
          <a:p>
            <a:pPr indent="0" lvl="0" marL="0" rtl="0" algn="l">
              <a:spcBef>
                <a:spcPts val="0"/>
              </a:spcBef>
              <a:spcAft>
                <a:spcPts val="0"/>
              </a:spcAft>
              <a:buNone/>
            </a:pPr>
            <a:r>
              <a:rPr lang="en" sz="1811"/>
              <a:t>recursion is based on </a:t>
            </a:r>
            <a:endParaRPr sz="1811"/>
          </a:p>
          <a:p>
            <a:pPr indent="0" lvl="0" marL="0" rtl="0" algn="l">
              <a:spcBef>
                <a:spcPts val="0"/>
              </a:spcBef>
              <a:spcAft>
                <a:spcPts val="0"/>
              </a:spcAft>
              <a:buNone/>
            </a:pPr>
            <a:r>
              <a:rPr lang="en" sz="1811"/>
              <a:t>1)stack 2)queue 3)none  4)tree</a:t>
            </a:r>
            <a:endParaRPr sz="1811"/>
          </a:p>
          <a:p>
            <a:pPr indent="0" lvl="0" marL="0" rtl="0" algn="l">
              <a:spcBef>
                <a:spcPts val="0"/>
              </a:spcBef>
              <a:spcAft>
                <a:spcPts val="0"/>
              </a:spcAft>
              <a:buNone/>
            </a:pPr>
            <a:r>
              <a:rPr lang="en" sz="1811"/>
              <a:t>Enter your ans :</a:t>
            </a:r>
            <a:endParaRPr sz="1811"/>
          </a:p>
          <a:p>
            <a:pPr indent="0" lvl="0" marL="0" rtl="0" algn="l">
              <a:spcBef>
                <a:spcPts val="0"/>
              </a:spcBef>
              <a:spcAft>
                <a:spcPts val="0"/>
              </a:spcAft>
              <a:buNone/>
            </a:pPr>
            <a:r>
              <a:rPr lang="en" sz="1811"/>
              <a:t>1</a:t>
            </a:r>
            <a:endParaRPr sz="1811"/>
          </a:p>
          <a:p>
            <a:pPr indent="0" lvl="0" marL="0" rtl="0" algn="l">
              <a:spcBef>
                <a:spcPts val="0"/>
              </a:spcBef>
              <a:spcAft>
                <a:spcPts val="0"/>
              </a:spcAft>
              <a:buNone/>
            </a:pPr>
            <a:r>
              <a:rPr lang="en" sz="1811"/>
              <a:t>Congrats!!!      You earn 20 points</a:t>
            </a:r>
            <a:endParaRPr sz="1811"/>
          </a:p>
          <a:p>
            <a:pPr indent="0" lvl="0" marL="0" rtl="0" algn="l">
              <a:spcBef>
                <a:spcPts val="0"/>
              </a:spcBef>
              <a:spcAft>
                <a:spcPts val="0"/>
              </a:spcAft>
              <a:buNone/>
            </a:pPr>
            <a:r>
              <a:t/>
            </a:r>
            <a:endParaRPr sz="1811"/>
          </a:p>
          <a:p>
            <a:pPr indent="0" lvl="0" marL="0" rtl="0" algn="l">
              <a:spcBef>
                <a:spcPts val="0"/>
              </a:spcBef>
              <a:spcAft>
                <a:spcPts val="0"/>
              </a:spcAft>
              <a:buNone/>
            </a:pPr>
            <a:r>
              <a:t/>
            </a:r>
            <a:endParaRPr sz="1811"/>
          </a:p>
          <a:p>
            <a:pPr indent="0" lvl="0" marL="0" rtl="0" algn="l">
              <a:spcBef>
                <a:spcPts val="0"/>
              </a:spcBef>
              <a:spcAft>
                <a:spcPts val="0"/>
              </a:spcAft>
              <a:buNone/>
            </a:pPr>
            <a:r>
              <a:rPr lang="en" sz="1811"/>
              <a:t>This question is for 30 points</a:t>
            </a:r>
            <a:endParaRPr sz="1811"/>
          </a:p>
          <a:p>
            <a:pPr indent="0" lvl="0" marL="0" rtl="0" algn="l">
              <a:spcBef>
                <a:spcPts val="0"/>
              </a:spcBef>
              <a:spcAft>
                <a:spcPts val="0"/>
              </a:spcAft>
              <a:buNone/>
            </a:pPr>
            <a:r>
              <a:rPr lang="en" sz="1811"/>
              <a:t>3rd Question!!</a:t>
            </a:r>
            <a:endParaRPr sz="1811"/>
          </a:p>
          <a:p>
            <a:pPr indent="0" lvl="0" marL="0" rtl="0" algn="l">
              <a:spcBef>
                <a:spcPts val="0"/>
              </a:spcBef>
              <a:spcAft>
                <a:spcPts val="0"/>
              </a:spcAft>
              <a:buNone/>
            </a:pPr>
            <a:r>
              <a:rPr lang="en" sz="1811"/>
              <a:t>A function which calls itself is called </a:t>
            </a:r>
            <a:endParaRPr sz="1811"/>
          </a:p>
          <a:p>
            <a:pPr indent="0" lvl="0" marL="0" rtl="0" algn="l">
              <a:spcBef>
                <a:spcPts val="0"/>
              </a:spcBef>
              <a:spcAft>
                <a:spcPts val="0"/>
              </a:spcAft>
              <a:buNone/>
            </a:pPr>
            <a:r>
              <a:rPr lang="en" sz="1811"/>
              <a:t>1)iteration     2)algorithm     3)recursion     4)none</a:t>
            </a:r>
            <a:endParaRPr sz="1811"/>
          </a:p>
          <a:p>
            <a:pPr indent="0" lvl="0" marL="0" rtl="0" algn="l">
              <a:spcBef>
                <a:spcPts val="0"/>
              </a:spcBef>
              <a:spcAft>
                <a:spcPts val="0"/>
              </a:spcAft>
              <a:buNone/>
            </a:pPr>
            <a:r>
              <a:rPr lang="en" sz="1811"/>
              <a:t>Enter your ans :</a:t>
            </a:r>
            <a:endParaRPr sz="1811"/>
          </a:p>
          <a:p>
            <a:pPr indent="0" lvl="0" marL="0" rtl="0" algn="l">
              <a:spcBef>
                <a:spcPts val="0"/>
              </a:spcBef>
              <a:spcAft>
                <a:spcPts val="0"/>
              </a:spcAft>
              <a:buNone/>
            </a:pPr>
            <a:r>
              <a:rPr lang="en" sz="1811"/>
              <a:t>3</a:t>
            </a:r>
            <a:endParaRPr sz="1811"/>
          </a:p>
          <a:p>
            <a:pPr indent="0" lvl="0" marL="0" rtl="0" algn="l">
              <a:spcBef>
                <a:spcPts val="0"/>
              </a:spcBef>
              <a:spcAft>
                <a:spcPts val="0"/>
              </a:spcAft>
              <a:buNone/>
            </a:pPr>
            <a:r>
              <a:rPr lang="en" sz="1811"/>
              <a:t>Congrats!!!      You earn 30 points</a:t>
            </a:r>
            <a:endParaRPr sz="1811"/>
          </a:p>
          <a:p>
            <a:pPr indent="0" lvl="0" marL="0" rtl="0" algn="l">
              <a:spcBef>
                <a:spcPts val="0"/>
              </a:spcBef>
              <a:spcAft>
                <a:spcPts val="0"/>
              </a:spcAft>
              <a:buNone/>
            </a:pPr>
            <a:r>
              <a:t/>
            </a:r>
            <a:endParaRPr sz="1811"/>
          </a:p>
          <a:p>
            <a:pPr indent="0" lvl="0" marL="0" rtl="0" algn="l">
              <a:spcBef>
                <a:spcPts val="0"/>
              </a:spcBef>
              <a:spcAft>
                <a:spcPts val="0"/>
              </a:spcAft>
              <a:buNone/>
            </a:pPr>
            <a:r>
              <a:t/>
            </a:r>
            <a:endParaRPr sz="1811"/>
          </a:p>
          <a:p>
            <a:pPr indent="0" lvl="0" marL="0" rtl="0" algn="l">
              <a:spcBef>
                <a:spcPts val="0"/>
              </a:spcBef>
              <a:spcAft>
                <a:spcPts val="0"/>
              </a:spcAft>
              <a:buNone/>
            </a:pPr>
            <a:r>
              <a:t/>
            </a:r>
            <a:endParaRPr sz="181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0"/>
          <p:cNvSpPr txBox="1"/>
          <p:nvPr>
            <p:ph type="ctrTitle"/>
          </p:nvPr>
        </p:nvSpPr>
        <p:spPr>
          <a:xfrm>
            <a:off x="75100" y="87600"/>
            <a:ext cx="9069000" cy="49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300"/>
          </a:p>
          <a:p>
            <a:pPr indent="0" lvl="0" marL="0" rtl="0" algn="l">
              <a:spcBef>
                <a:spcPts val="0"/>
              </a:spcBef>
              <a:spcAft>
                <a:spcPts val="0"/>
              </a:spcAft>
              <a:buNone/>
            </a:pPr>
            <a:r>
              <a:rPr lang="en" sz="1700"/>
              <a:t>This question is for 40 points</a:t>
            </a:r>
            <a:endParaRPr sz="1700"/>
          </a:p>
          <a:p>
            <a:pPr indent="0" lvl="0" marL="0" rtl="0" algn="l">
              <a:spcBef>
                <a:spcPts val="0"/>
              </a:spcBef>
              <a:spcAft>
                <a:spcPts val="0"/>
              </a:spcAft>
              <a:buNone/>
            </a:pPr>
            <a:r>
              <a:rPr lang="en" sz="1700"/>
              <a:t>4th Question!!</a:t>
            </a:r>
            <a:endParaRPr sz="1700"/>
          </a:p>
          <a:p>
            <a:pPr indent="0" lvl="0" marL="0" rtl="0" algn="l">
              <a:spcBef>
                <a:spcPts val="0"/>
              </a:spcBef>
              <a:spcAft>
                <a:spcPts val="0"/>
              </a:spcAft>
              <a:buNone/>
            </a:pPr>
            <a:r>
              <a:rPr lang="en" sz="1700"/>
              <a:t>Function is to specify the data type</a:t>
            </a:r>
            <a:endParaRPr sz="1700"/>
          </a:p>
          <a:p>
            <a:pPr indent="0" lvl="0" marL="0" rtl="0" algn="l">
              <a:spcBef>
                <a:spcPts val="0"/>
              </a:spcBef>
              <a:spcAft>
                <a:spcPts val="0"/>
              </a:spcAft>
              <a:buNone/>
            </a:pPr>
            <a:r>
              <a:rPr lang="en" sz="1700"/>
              <a:t>1)typedef       2)arr   3)none  4)id</a:t>
            </a:r>
            <a:endParaRPr sz="1700"/>
          </a:p>
          <a:p>
            <a:pPr indent="0" lvl="0" marL="0" rtl="0" algn="l">
              <a:spcBef>
                <a:spcPts val="0"/>
              </a:spcBef>
              <a:spcAft>
                <a:spcPts val="0"/>
              </a:spcAft>
              <a:buNone/>
            </a:pPr>
            <a:r>
              <a:rPr lang="en" sz="1700"/>
              <a:t>Enter your ans :</a:t>
            </a:r>
            <a:endParaRPr sz="1700"/>
          </a:p>
          <a:p>
            <a:pPr indent="0" lvl="0" marL="0" rtl="0" algn="l">
              <a:spcBef>
                <a:spcPts val="0"/>
              </a:spcBef>
              <a:spcAft>
                <a:spcPts val="0"/>
              </a:spcAft>
              <a:buNone/>
            </a:pPr>
            <a:r>
              <a:rPr lang="en" sz="1700"/>
              <a:t>1</a:t>
            </a:r>
            <a:endParaRPr sz="1700"/>
          </a:p>
          <a:p>
            <a:pPr indent="0" lvl="0" marL="0" rtl="0" algn="l">
              <a:spcBef>
                <a:spcPts val="0"/>
              </a:spcBef>
              <a:spcAft>
                <a:spcPts val="0"/>
              </a:spcAft>
              <a:buNone/>
            </a:pPr>
            <a:r>
              <a:rPr lang="en" sz="1700"/>
              <a:t>Congrats!!!      You earn 40 points</a:t>
            </a:r>
            <a:endParaRPr sz="1700"/>
          </a:p>
          <a:p>
            <a:pPr indent="0" lvl="0" marL="0" rtl="0" algn="l">
              <a:spcBef>
                <a:spcPts val="0"/>
              </a:spcBef>
              <a:spcAft>
                <a:spcPts val="0"/>
              </a:spcAft>
              <a:buNone/>
            </a:pPr>
            <a:r>
              <a:rPr lang="en" sz="1700"/>
              <a:t>This question is for 50 points</a:t>
            </a:r>
            <a:endParaRPr sz="1700"/>
          </a:p>
          <a:p>
            <a:pPr indent="0" lvl="0" marL="0" rtl="0" algn="l">
              <a:spcBef>
                <a:spcPts val="0"/>
              </a:spcBef>
              <a:spcAft>
                <a:spcPts val="0"/>
              </a:spcAft>
              <a:buNone/>
            </a:pPr>
            <a:r>
              <a:rPr lang="en" sz="1700"/>
              <a:t>5th Question!!</a:t>
            </a:r>
            <a:endParaRPr sz="1700"/>
          </a:p>
          <a:p>
            <a:pPr indent="0" lvl="0" marL="0" rtl="0" algn="l">
              <a:spcBef>
                <a:spcPts val="0"/>
              </a:spcBef>
              <a:spcAft>
                <a:spcPts val="0"/>
              </a:spcAft>
              <a:buNone/>
            </a:pPr>
            <a:r>
              <a:rPr lang="en" sz="1700"/>
              <a:t> Queue is based on which principle? </a:t>
            </a:r>
            <a:endParaRPr sz="1700"/>
          </a:p>
          <a:p>
            <a:pPr indent="0" lvl="0" marL="0" rtl="0" algn="l">
              <a:spcBef>
                <a:spcPts val="0"/>
              </a:spcBef>
              <a:spcAft>
                <a:spcPts val="0"/>
              </a:spcAft>
              <a:buNone/>
            </a:pPr>
            <a:r>
              <a:rPr lang="en" sz="1700"/>
              <a:t>1)FIFO  2)LIFO  3)PULL  4)none</a:t>
            </a:r>
            <a:endParaRPr sz="1700"/>
          </a:p>
          <a:p>
            <a:pPr indent="0" lvl="0" marL="0" rtl="0" algn="l">
              <a:spcBef>
                <a:spcPts val="0"/>
              </a:spcBef>
              <a:spcAft>
                <a:spcPts val="0"/>
              </a:spcAft>
              <a:buNone/>
            </a:pPr>
            <a:r>
              <a:rPr lang="en" sz="1700"/>
              <a:t>Enter your ans :</a:t>
            </a:r>
            <a:endParaRPr sz="1700"/>
          </a:p>
          <a:p>
            <a:pPr indent="0" lvl="0" marL="0" rtl="0" algn="l">
              <a:spcBef>
                <a:spcPts val="0"/>
              </a:spcBef>
              <a:spcAft>
                <a:spcPts val="0"/>
              </a:spcAft>
              <a:buNone/>
            </a:pPr>
            <a:r>
              <a:rPr lang="en" sz="1700"/>
              <a:t>1</a:t>
            </a:r>
            <a:endParaRPr sz="1700"/>
          </a:p>
          <a:p>
            <a:pPr indent="0" lvl="0" marL="0" rtl="0" algn="l">
              <a:spcBef>
                <a:spcPts val="0"/>
              </a:spcBef>
              <a:spcAft>
                <a:spcPts val="0"/>
              </a:spcAft>
              <a:buNone/>
            </a:pPr>
            <a:r>
              <a:rPr lang="en" sz="1700"/>
              <a:t>Congrats!!!      You earn 50 points</a:t>
            </a:r>
            <a:endParaRPr sz="1700"/>
          </a:p>
          <a:p>
            <a:pPr indent="0" lvl="0" marL="0" rtl="0" algn="l">
              <a:spcBef>
                <a:spcPts val="0"/>
              </a:spcBef>
              <a:spcAft>
                <a:spcPts val="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1"/>
          <p:cNvSpPr txBox="1"/>
          <p:nvPr>
            <p:ph type="ctrTitle"/>
          </p:nvPr>
        </p:nvSpPr>
        <p:spPr>
          <a:xfrm>
            <a:off x="137650" y="0"/>
            <a:ext cx="90063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t>This question is for 60 points</a:t>
            </a:r>
            <a:endParaRPr sz="1700"/>
          </a:p>
          <a:p>
            <a:pPr indent="0" lvl="0" marL="0" rtl="0" algn="l">
              <a:spcBef>
                <a:spcPts val="0"/>
              </a:spcBef>
              <a:spcAft>
                <a:spcPts val="0"/>
              </a:spcAft>
              <a:buNone/>
            </a:pPr>
            <a:r>
              <a:rPr lang="en" sz="1700"/>
              <a:t>6th Question!!</a:t>
            </a:r>
            <a:endParaRPr sz="1700"/>
          </a:p>
          <a:p>
            <a:pPr indent="0" lvl="0" marL="0" rtl="0" algn="l">
              <a:spcBef>
                <a:spcPts val="0"/>
              </a:spcBef>
              <a:spcAft>
                <a:spcPts val="0"/>
              </a:spcAft>
              <a:buNone/>
            </a:pPr>
            <a:r>
              <a:rPr lang="en" sz="1700"/>
              <a:t>Minimum how many stacks are needed to implement a queue</a:t>
            </a:r>
            <a:endParaRPr sz="1700"/>
          </a:p>
          <a:p>
            <a:pPr indent="0" lvl="0" marL="0" rtl="0" algn="l">
              <a:spcBef>
                <a:spcPts val="0"/>
              </a:spcBef>
              <a:spcAft>
                <a:spcPts val="0"/>
              </a:spcAft>
              <a:buNone/>
            </a:pPr>
            <a:r>
              <a:rPr lang="en" sz="1700"/>
              <a:t>1)2     2)12    3)0     4)10</a:t>
            </a:r>
            <a:endParaRPr sz="1700"/>
          </a:p>
          <a:p>
            <a:pPr indent="0" lvl="0" marL="0" rtl="0" algn="l">
              <a:spcBef>
                <a:spcPts val="0"/>
              </a:spcBef>
              <a:spcAft>
                <a:spcPts val="0"/>
              </a:spcAft>
              <a:buNone/>
            </a:pPr>
            <a:r>
              <a:rPr lang="en" sz="1700"/>
              <a:t>Enter your ans :</a:t>
            </a:r>
            <a:endParaRPr sz="1700"/>
          </a:p>
          <a:p>
            <a:pPr indent="0" lvl="0" marL="0" rtl="0" algn="l">
              <a:spcBef>
                <a:spcPts val="0"/>
              </a:spcBef>
              <a:spcAft>
                <a:spcPts val="0"/>
              </a:spcAft>
              <a:buNone/>
            </a:pPr>
            <a:r>
              <a:rPr lang="en" sz="1700"/>
              <a:t>1</a:t>
            </a:r>
            <a:endParaRPr sz="1700"/>
          </a:p>
          <a:p>
            <a:pPr indent="0" lvl="0" marL="0" rtl="0" algn="l">
              <a:spcBef>
                <a:spcPts val="0"/>
              </a:spcBef>
              <a:spcAft>
                <a:spcPts val="0"/>
              </a:spcAft>
              <a:buNone/>
            </a:pPr>
            <a:r>
              <a:rPr lang="en" sz="1700"/>
              <a:t>Congrats!!!      You earn 60 points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This question is for 70 points</a:t>
            </a:r>
            <a:endParaRPr sz="1700"/>
          </a:p>
          <a:p>
            <a:pPr indent="0" lvl="0" marL="0" rtl="0" algn="l">
              <a:spcBef>
                <a:spcPts val="0"/>
              </a:spcBef>
              <a:spcAft>
                <a:spcPts val="0"/>
              </a:spcAft>
              <a:buNone/>
            </a:pPr>
            <a:r>
              <a:rPr lang="en" sz="1700"/>
              <a:t>7th Question!!</a:t>
            </a:r>
            <a:endParaRPr sz="1700"/>
          </a:p>
          <a:p>
            <a:pPr indent="0" lvl="0" marL="0" rtl="0" algn="l">
              <a:spcBef>
                <a:spcPts val="0"/>
              </a:spcBef>
              <a:spcAft>
                <a:spcPts val="0"/>
              </a:spcAft>
              <a:buNone/>
            </a:pPr>
            <a:r>
              <a:rPr lang="en" sz="1700"/>
              <a:t>We use theta notation for </a:t>
            </a:r>
            <a:endParaRPr sz="1700"/>
          </a:p>
          <a:p>
            <a:pPr indent="0" lvl="0" marL="0" rtl="0" algn="l">
              <a:spcBef>
                <a:spcPts val="0"/>
              </a:spcBef>
              <a:spcAft>
                <a:spcPts val="0"/>
              </a:spcAft>
              <a:buNone/>
            </a:pPr>
            <a:r>
              <a:rPr lang="en" sz="1700"/>
              <a:t>1)worst case    2)Best case     3)average case  4)none</a:t>
            </a:r>
            <a:endParaRPr sz="1700"/>
          </a:p>
          <a:p>
            <a:pPr indent="0" lvl="0" marL="0" rtl="0" algn="l">
              <a:spcBef>
                <a:spcPts val="0"/>
              </a:spcBef>
              <a:spcAft>
                <a:spcPts val="0"/>
              </a:spcAft>
              <a:buNone/>
            </a:pPr>
            <a:r>
              <a:rPr lang="en" sz="1700"/>
              <a:t>Enter your ans :</a:t>
            </a:r>
            <a:endParaRPr sz="1700"/>
          </a:p>
          <a:p>
            <a:pPr indent="0" lvl="0" marL="0" rtl="0" algn="l">
              <a:spcBef>
                <a:spcPts val="0"/>
              </a:spcBef>
              <a:spcAft>
                <a:spcPts val="0"/>
              </a:spcAft>
              <a:buNone/>
            </a:pPr>
            <a:r>
              <a:rPr lang="en" sz="1700"/>
              <a:t>3</a:t>
            </a:r>
            <a:endParaRPr sz="1700"/>
          </a:p>
          <a:p>
            <a:pPr indent="0" lvl="0" marL="0" rtl="0" algn="l">
              <a:spcBef>
                <a:spcPts val="0"/>
              </a:spcBef>
              <a:spcAft>
                <a:spcPts val="0"/>
              </a:spcAft>
              <a:buNone/>
            </a:pPr>
            <a:r>
              <a:rPr lang="en" sz="1700"/>
              <a:t>Congrats!!!      You earn 70 points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311050" y="416975"/>
            <a:ext cx="5848800" cy="1093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800"/>
              <a:t>DATA STRUCTURES USED:</a:t>
            </a:r>
            <a:endParaRPr sz="2800"/>
          </a:p>
          <a:p>
            <a:pPr indent="0" lvl="0" marL="0" rtl="0" algn="l">
              <a:spcBef>
                <a:spcPts val="0"/>
              </a:spcBef>
              <a:spcAft>
                <a:spcPts val="0"/>
              </a:spcAft>
              <a:buNone/>
            </a:pPr>
            <a:r>
              <a:t/>
            </a:r>
            <a:endParaRPr/>
          </a:p>
        </p:txBody>
      </p:sp>
      <p:sp>
        <p:nvSpPr>
          <p:cNvPr id="284" name="Google Shape;284;p14"/>
          <p:cNvSpPr txBox="1"/>
          <p:nvPr>
            <p:ph idx="1" type="subTitle"/>
          </p:nvPr>
        </p:nvSpPr>
        <p:spPr>
          <a:xfrm>
            <a:off x="218475" y="1012700"/>
            <a:ext cx="8925600" cy="4130700"/>
          </a:xfrm>
          <a:prstGeom prst="rect">
            <a:avLst/>
          </a:prstGeom>
        </p:spPr>
        <p:txBody>
          <a:bodyPr anchorCtr="0" anchor="t" bIns="91425" lIns="91425" spcFirstLastPara="1" rIns="91425" wrap="square" tIns="91425">
            <a:normAutofit fontScale="70000" lnSpcReduction="20000"/>
          </a:bodyPr>
          <a:lstStyle/>
          <a:p>
            <a:pPr indent="-329218" lvl="0" marL="457200" rtl="0" algn="l">
              <a:lnSpc>
                <a:spcPct val="115000"/>
              </a:lnSpc>
              <a:spcBef>
                <a:spcPts val="0"/>
              </a:spcBef>
              <a:spcAft>
                <a:spcPts val="0"/>
              </a:spcAft>
              <a:buClr>
                <a:schemeClr val="lt1"/>
              </a:buClr>
              <a:buSzPct val="100000"/>
              <a:buChar char="➢"/>
            </a:pPr>
            <a:r>
              <a:rPr b="1" lang="en" sz="2263"/>
              <a:t>STACK:</a:t>
            </a:r>
            <a:endParaRPr b="1" sz="2263"/>
          </a:p>
          <a:p>
            <a:pPr indent="0" lvl="0" marL="457200" rtl="0" algn="l">
              <a:lnSpc>
                <a:spcPct val="115000"/>
              </a:lnSpc>
              <a:spcBef>
                <a:spcPts val="1200"/>
              </a:spcBef>
              <a:spcAft>
                <a:spcPts val="0"/>
              </a:spcAft>
              <a:buNone/>
            </a:pPr>
            <a:r>
              <a:rPr b="1" lang="en" sz="2491"/>
              <a:t>Stack is a non primitive linear data structures.The last added element will be the first to be removed from the stack. That’s why stack is also called Last in first out(LIFO)</a:t>
            </a:r>
            <a:r>
              <a:rPr lang="en" sz="2491"/>
              <a:t>.</a:t>
            </a:r>
            <a:endParaRPr sz="2491"/>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sz="3046"/>
          </a:p>
          <a:p>
            <a:pPr indent="0" lvl="0" marL="457200" rtl="0" algn="l">
              <a:lnSpc>
                <a:spcPct val="115000"/>
              </a:lnSpc>
              <a:spcBef>
                <a:spcPts val="1200"/>
              </a:spcBef>
              <a:spcAft>
                <a:spcPts val="0"/>
              </a:spcAft>
              <a:buNone/>
            </a:pPr>
            <a:r>
              <a:t/>
            </a:r>
            <a:endParaRPr sz="3046"/>
          </a:p>
          <a:p>
            <a:pPr indent="0" lvl="0" marL="914400" rtl="0" algn="l">
              <a:lnSpc>
                <a:spcPct val="115000"/>
              </a:lnSpc>
              <a:spcBef>
                <a:spcPts val="1200"/>
              </a:spcBef>
              <a:spcAft>
                <a:spcPts val="0"/>
              </a:spcAft>
              <a:buNone/>
            </a:pPr>
            <a:r>
              <a:t/>
            </a:r>
            <a:endParaRPr sz="3046"/>
          </a:p>
          <a:p>
            <a:pPr indent="0" lvl="0" marL="0" rtl="0" algn="l">
              <a:lnSpc>
                <a:spcPct val="115000"/>
              </a:lnSpc>
              <a:spcBef>
                <a:spcPts val="1200"/>
              </a:spcBef>
              <a:spcAft>
                <a:spcPts val="0"/>
              </a:spcAft>
              <a:buNone/>
            </a:pPr>
            <a:r>
              <a:t/>
            </a:r>
            <a:endParaRPr sz="1900"/>
          </a:p>
          <a:p>
            <a:pPr indent="0" lvl="0" marL="0" rtl="0" algn="l">
              <a:spcBef>
                <a:spcPts val="1200"/>
              </a:spcBef>
              <a:spcAft>
                <a:spcPts val="0"/>
              </a:spcAft>
              <a:buNone/>
            </a:pPr>
            <a:r>
              <a:t/>
            </a:r>
            <a:endParaRPr/>
          </a:p>
        </p:txBody>
      </p:sp>
      <p:pic>
        <p:nvPicPr>
          <p:cNvPr id="285" name="Google Shape;285;p14"/>
          <p:cNvPicPr preferRelativeResize="0"/>
          <p:nvPr/>
        </p:nvPicPr>
        <p:blipFill>
          <a:blip r:embed="rId3">
            <a:alphaModFix/>
          </a:blip>
          <a:stretch>
            <a:fillRect/>
          </a:stretch>
        </p:blipFill>
        <p:spPr>
          <a:xfrm>
            <a:off x="2967200" y="2405225"/>
            <a:ext cx="5978024" cy="2405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2"/>
          <p:cNvSpPr txBox="1"/>
          <p:nvPr>
            <p:ph type="ctrTitle"/>
          </p:nvPr>
        </p:nvSpPr>
        <p:spPr>
          <a:xfrm>
            <a:off x="87600" y="0"/>
            <a:ext cx="9144000" cy="5068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t>This question is for 80 points</a:t>
            </a:r>
            <a:endParaRPr sz="1700"/>
          </a:p>
          <a:p>
            <a:pPr indent="0" lvl="0" marL="0" rtl="0" algn="l">
              <a:spcBef>
                <a:spcPts val="0"/>
              </a:spcBef>
              <a:spcAft>
                <a:spcPts val="0"/>
              </a:spcAft>
              <a:buNone/>
            </a:pPr>
            <a:r>
              <a:rPr lang="en" sz="1700"/>
              <a:t>8th Question!!</a:t>
            </a:r>
            <a:endParaRPr sz="1700"/>
          </a:p>
          <a:p>
            <a:pPr indent="0" lvl="0" marL="0" rtl="0" algn="l">
              <a:spcBef>
                <a:spcPts val="0"/>
              </a:spcBef>
              <a:spcAft>
                <a:spcPts val="0"/>
              </a:spcAft>
              <a:buNone/>
            </a:pPr>
            <a:r>
              <a:rPr lang="en" sz="1700"/>
              <a:t>Stack is based on which principle?</a:t>
            </a:r>
            <a:endParaRPr sz="1700"/>
          </a:p>
          <a:p>
            <a:pPr indent="0" lvl="0" marL="0" rtl="0" algn="l">
              <a:spcBef>
                <a:spcPts val="0"/>
              </a:spcBef>
              <a:spcAft>
                <a:spcPts val="0"/>
              </a:spcAft>
              <a:buNone/>
            </a:pPr>
            <a:r>
              <a:rPr lang="en" sz="1700"/>
              <a:t>1)LIFO  2)FIFO  3)PUSH  4)none</a:t>
            </a:r>
            <a:endParaRPr sz="1700"/>
          </a:p>
          <a:p>
            <a:pPr indent="0" lvl="0" marL="0" rtl="0" algn="l">
              <a:spcBef>
                <a:spcPts val="0"/>
              </a:spcBef>
              <a:spcAft>
                <a:spcPts val="0"/>
              </a:spcAft>
              <a:buNone/>
            </a:pPr>
            <a:r>
              <a:rPr lang="en" sz="1700"/>
              <a:t>Enter your ans :</a:t>
            </a:r>
            <a:endParaRPr sz="1700"/>
          </a:p>
          <a:p>
            <a:pPr indent="0" lvl="0" marL="0" rtl="0" algn="l">
              <a:spcBef>
                <a:spcPts val="0"/>
              </a:spcBef>
              <a:spcAft>
                <a:spcPts val="0"/>
              </a:spcAft>
              <a:buNone/>
            </a:pPr>
            <a:r>
              <a:rPr lang="en" sz="1700"/>
              <a:t>1</a:t>
            </a:r>
            <a:endParaRPr sz="1700"/>
          </a:p>
          <a:p>
            <a:pPr indent="0" lvl="0" marL="0" rtl="0" algn="l">
              <a:spcBef>
                <a:spcPts val="0"/>
              </a:spcBef>
              <a:spcAft>
                <a:spcPts val="0"/>
              </a:spcAft>
              <a:buNone/>
            </a:pPr>
            <a:r>
              <a:rPr lang="en" sz="1700"/>
              <a:t>Congrats!!!      You earn 80 points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This question is for 90 points</a:t>
            </a:r>
            <a:endParaRPr sz="1700"/>
          </a:p>
          <a:p>
            <a:pPr indent="0" lvl="0" marL="0" rtl="0" algn="l">
              <a:spcBef>
                <a:spcPts val="0"/>
              </a:spcBef>
              <a:spcAft>
                <a:spcPts val="0"/>
              </a:spcAft>
              <a:buNone/>
            </a:pPr>
            <a:r>
              <a:rPr lang="en" sz="1700"/>
              <a:t>9th Question!!</a:t>
            </a:r>
            <a:endParaRPr sz="1700"/>
          </a:p>
          <a:p>
            <a:pPr indent="0" lvl="0" marL="0" rtl="0" algn="l">
              <a:spcBef>
                <a:spcPts val="0"/>
              </a:spcBef>
              <a:spcAft>
                <a:spcPts val="0"/>
              </a:spcAft>
              <a:buNone/>
            </a:pPr>
            <a:r>
              <a:rPr lang="en" sz="1700"/>
              <a:t>Which of the following is non-linear data structure?</a:t>
            </a:r>
            <a:endParaRPr sz="1700"/>
          </a:p>
          <a:p>
            <a:pPr indent="0" lvl="0" marL="0" rtl="0" algn="l">
              <a:spcBef>
                <a:spcPts val="0"/>
              </a:spcBef>
              <a:spcAft>
                <a:spcPts val="0"/>
              </a:spcAft>
              <a:buNone/>
            </a:pPr>
            <a:r>
              <a:rPr lang="en" sz="1700"/>
              <a:t>1)none  2)array 3)list  4)Stack</a:t>
            </a:r>
            <a:endParaRPr sz="1700"/>
          </a:p>
          <a:p>
            <a:pPr indent="0" lvl="0" marL="0" rtl="0" algn="l">
              <a:spcBef>
                <a:spcPts val="0"/>
              </a:spcBef>
              <a:spcAft>
                <a:spcPts val="0"/>
              </a:spcAft>
              <a:buNone/>
            </a:pPr>
            <a:r>
              <a:rPr lang="en" sz="1700"/>
              <a:t>Enter your ans :</a:t>
            </a:r>
            <a:endParaRPr sz="1700"/>
          </a:p>
          <a:p>
            <a:pPr indent="0" lvl="0" marL="0" rtl="0" algn="l">
              <a:spcBef>
                <a:spcPts val="0"/>
              </a:spcBef>
              <a:spcAft>
                <a:spcPts val="0"/>
              </a:spcAft>
              <a:buNone/>
            </a:pPr>
            <a:r>
              <a:rPr lang="en" sz="1700"/>
              <a:t>1</a:t>
            </a:r>
            <a:endParaRPr sz="1700"/>
          </a:p>
          <a:p>
            <a:pPr indent="0" lvl="0" marL="0" rtl="0" algn="l">
              <a:spcBef>
                <a:spcPts val="0"/>
              </a:spcBef>
              <a:spcAft>
                <a:spcPts val="0"/>
              </a:spcAft>
              <a:buNone/>
            </a:pPr>
            <a:r>
              <a:rPr lang="en" sz="1700"/>
              <a:t>Congrats!!!      You earn 90 point</a:t>
            </a:r>
            <a:endParaRPr sz="1700"/>
          </a:p>
          <a:p>
            <a:pPr indent="0" lvl="0" marL="0" rtl="0" algn="l">
              <a:spcBef>
                <a:spcPts val="0"/>
              </a:spcBef>
              <a:spcAft>
                <a:spcPts val="0"/>
              </a:spcAft>
              <a:buNone/>
            </a:pPr>
            <a:r>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3"/>
          <p:cNvSpPr txBox="1"/>
          <p:nvPr>
            <p:ph type="ctrTitle"/>
          </p:nvPr>
        </p:nvSpPr>
        <p:spPr>
          <a:xfrm>
            <a:off x="0" y="62575"/>
            <a:ext cx="9085500" cy="4894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t/>
            </a:r>
            <a:endParaRPr sz="8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700"/>
              <a:t>This question is for 100 points</a:t>
            </a:r>
            <a:endParaRPr sz="1700"/>
          </a:p>
          <a:p>
            <a:pPr indent="0" lvl="0" marL="0" rtl="0" algn="l">
              <a:spcBef>
                <a:spcPts val="0"/>
              </a:spcBef>
              <a:spcAft>
                <a:spcPts val="0"/>
              </a:spcAft>
              <a:buNone/>
            </a:pPr>
            <a:r>
              <a:rPr lang="en" sz="1700"/>
              <a:t>Final Question!!</a:t>
            </a:r>
            <a:endParaRPr sz="1700"/>
          </a:p>
          <a:p>
            <a:pPr indent="0" lvl="0" marL="0" rtl="0" algn="l">
              <a:spcBef>
                <a:spcPts val="0"/>
              </a:spcBef>
              <a:spcAft>
                <a:spcPts val="0"/>
              </a:spcAft>
              <a:buNone/>
            </a:pPr>
            <a:r>
              <a:rPr lang="en" sz="1700"/>
              <a:t>Which of the following is linear data structure?</a:t>
            </a:r>
            <a:endParaRPr sz="1700"/>
          </a:p>
          <a:p>
            <a:pPr indent="0" lvl="0" marL="0" rtl="0" algn="l">
              <a:spcBef>
                <a:spcPts val="0"/>
              </a:spcBef>
              <a:spcAft>
                <a:spcPts val="0"/>
              </a:spcAft>
              <a:buNone/>
            </a:pPr>
            <a:r>
              <a:rPr lang="en" sz="1700"/>
              <a:t>1)tree  2)graph 3)none  4)array</a:t>
            </a:r>
            <a:endParaRPr sz="1700"/>
          </a:p>
          <a:p>
            <a:pPr indent="0" lvl="0" marL="0" rtl="0" algn="l">
              <a:spcBef>
                <a:spcPts val="0"/>
              </a:spcBef>
              <a:spcAft>
                <a:spcPts val="0"/>
              </a:spcAft>
              <a:buNone/>
            </a:pPr>
            <a:r>
              <a:rPr lang="en" sz="1700"/>
              <a:t>Enter your ans :</a:t>
            </a:r>
            <a:endParaRPr sz="1700"/>
          </a:p>
          <a:p>
            <a:pPr indent="0" lvl="0" marL="0" rtl="0" algn="l">
              <a:spcBef>
                <a:spcPts val="0"/>
              </a:spcBef>
              <a:spcAft>
                <a:spcPts val="0"/>
              </a:spcAft>
              <a:buNone/>
            </a:pPr>
            <a:r>
              <a:rPr lang="en" sz="1700"/>
              <a:t>4</a:t>
            </a:r>
            <a:endParaRPr sz="1700"/>
          </a:p>
          <a:p>
            <a:pPr indent="0" lvl="0" marL="0" rtl="0" algn="l">
              <a:spcBef>
                <a:spcPts val="0"/>
              </a:spcBef>
              <a:spcAft>
                <a:spcPts val="0"/>
              </a:spcAft>
              <a:buNone/>
            </a:pPr>
            <a:r>
              <a:rPr lang="en" sz="1700"/>
              <a:t>Congrats!!!      You earn 100 points</a:t>
            </a:r>
            <a:endParaRPr sz="1700"/>
          </a:p>
          <a:p>
            <a:pPr indent="0" lvl="0" marL="0" rtl="0" algn="l">
              <a:spcBef>
                <a:spcPts val="0"/>
              </a:spcBef>
              <a:spcAft>
                <a:spcPts val="0"/>
              </a:spcAft>
              <a:buNone/>
            </a:pPr>
            <a:r>
              <a:rPr lang="en" sz="1700"/>
              <a:t>You are the winner of the quizeria with 550 points!!!</a:t>
            </a:r>
            <a:endParaRPr sz="1700"/>
          </a:p>
          <a:p>
            <a:pPr indent="0" lvl="0" marL="0" rtl="0" algn="l">
              <a:spcBef>
                <a:spcPts val="0"/>
              </a:spcBef>
              <a:spcAft>
                <a:spcPts val="0"/>
              </a:spcAft>
              <a:buNone/>
            </a:pPr>
            <a:r>
              <a:rPr lang="en" sz="1700"/>
              <a:t>You scored 550 points!!!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...Program finished with exit code 0</a:t>
            </a:r>
            <a:endParaRPr sz="1700"/>
          </a:p>
          <a:p>
            <a:pPr indent="0" lvl="0" marL="0" rtl="0" algn="l">
              <a:spcBef>
                <a:spcPts val="0"/>
              </a:spcBef>
              <a:spcAft>
                <a:spcPts val="0"/>
              </a:spcAft>
              <a:buNone/>
            </a:pPr>
            <a:r>
              <a:rPr lang="en" sz="1700"/>
              <a:t>Press ENTER to exit console.</a:t>
            </a:r>
            <a:endParaRPr sz="1700"/>
          </a:p>
          <a:p>
            <a:pPr indent="0" lvl="0" marL="0" rtl="0" algn="l">
              <a:spcBef>
                <a:spcPts val="0"/>
              </a:spcBef>
              <a:spcAft>
                <a:spcPts val="0"/>
              </a:spcAft>
              <a:buNone/>
            </a:pPr>
            <a:r>
              <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ctrTitle"/>
          </p:nvPr>
        </p:nvSpPr>
        <p:spPr>
          <a:xfrm>
            <a:off x="0" y="100125"/>
            <a:ext cx="8997900" cy="490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90" name="Google Shape;390;p34"/>
          <p:cNvPicPr preferRelativeResize="0"/>
          <p:nvPr/>
        </p:nvPicPr>
        <p:blipFill>
          <a:blip r:embed="rId3">
            <a:alphaModFix/>
          </a:blip>
          <a:stretch>
            <a:fillRect/>
          </a:stretch>
        </p:blipFill>
        <p:spPr>
          <a:xfrm>
            <a:off x="0" y="193424"/>
            <a:ext cx="9143998" cy="47566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5"/>
          <p:cNvSpPr txBox="1"/>
          <p:nvPr>
            <p:ph type="ctrTitle"/>
          </p:nvPr>
        </p:nvSpPr>
        <p:spPr>
          <a:xfrm>
            <a:off x="112625" y="75100"/>
            <a:ext cx="8973000" cy="4943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96" name="Google Shape;396;p35"/>
          <p:cNvPicPr preferRelativeResize="0"/>
          <p:nvPr/>
        </p:nvPicPr>
        <p:blipFill>
          <a:blip r:embed="rId3">
            <a:alphaModFix/>
          </a:blip>
          <a:stretch>
            <a:fillRect/>
          </a:stretch>
        </p:blipFill>
        <p:spPr>
          <a:xfrm>
            <a:off x="0" y="328613"/>
            <a:ext cx="9144000" cy="448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6"/>
          <p:cNvSpPr txBox="1"/>
          <p:nvPr>
            <p:ph type="ctrTitle"/>
          </p:nvPr>
        </p:nvSpPr>
        <p:spPr>
          <a:xfrm>
            <a:off x="0" y="187725"/>
            <a:ext cx="9085500" cy="478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402" name="Google Shape;402;p36"/>
          <p:cNvPicPr preferRelativeResize="0"/>
          <p:nvPr/>
        </p:nvPicPr>
        <p:blipFill>
          <a:blip r:embed="rId3">
            <a:alphaModFix/>
          </a:blip>
          <a:stretch>
            <a:fillRect/>
          </a:stretch>
        </p:blipFill>
        <p:spPr>
          <a:xfrm>
            <a:off x="76200" y="60474"/>
            <a:ext cx="9143998" cy="50225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7"/>
          <p:cNvSpPr txBox="1"/>
          <p:nvPr>
            <p:ph type="ctrTitle"/>
          </p:nvPr>
        </p:nvSpPr>
        <p:spPr>
          <a:xfrm>
            <a:off x="150175" y="62575"/>
            <a:ext cx="8993700" cy="508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408" name="Google Shape;408;p37"/>
          <p:cNvPicPr preferRelativeResize="0"/>
          <p:nvPr/>
        </p:nvPicPr>
        <p:blipFill>
          <a:blip r:embed="rId3">
            <a:alphaModFix/>
          </a:blip>
          <a:stretch>
            <a:fillRect/>
          </a:stretch>
        </p:blipFill>
        <p:spPr>
          <a:xfrm>
            <a:off x="0" y="290910"/>
            <a:ext cx="9143998" cy="456167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txBox="1"/>
          <p:nvPr>
            <p:ph type="ctrTitle"/>
          </p:nvPr>
        </p:nvSpPr>
        <p:spPr>
          <a:xfrm>
            <a:off x="187725" y="-255850"/>
            <a:ext cx="8956200" cy="485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414" name="Google Shape;414;p38"/>
          <p:cNvPicPr preferRelativeResize="0"/>
          <p:nvPr/>
        </p:nvPicPr>
        <p:blipFill>
          <a:blip r:embed="rId3">
            <a:alphaModFix/>
          </a:blip>
          <a:stretch>
            <a:fillRect/>
          </a:stretch>
        </p:blipFill>
        <p:spPr>
          <a:xfrm>
            <a:off x="0" y="132900"/>
            <a:ext cx="9144001" cy="45543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20" name="Google Shape;420;p39"/>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21" name="Google Shape;421;p39"/>
          <p:cNvPicPr preferRelativeResize="0"/>
          <p:nvPr/>
        </p:nvPicPr>
        <p:blipFill>
          <a:blip r:embed="rId3">
            <a:alphaModFix/>
          </a:blip>
          <a:stretch>
            <a:fillRect/>
          </a:stretch>
        </p:blipFill>
        <p:spPr>
          <a:xfrm>
            <a:off x="76200" y="332275"/>
            <a:ext cx="8776301" cy="42159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0"/>
          <p:cNvSpPr txBox="1"/>
          <p:nvPr>
            <p:ph type="ctrTitle"/>
          </p:nvPr>
        </p:nvSpPr>
        <p:spPr>
          <a:xfrm>
            <a:off x="162700" y="325375"/>
            <a:ext cx="8735100" cy="4605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427" name="Google Shape;427;p4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544150" y="174700"/>
            <a:ext cx="4417200" cy="101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900" u="sng"/>
              <a:t>Stack operations:</a:t>
            </a:r>
            <a:endParaRPr sz="1900" u="sng"/>
          </a:p>
          <a:p>
            <a:pPr indent="0" lvl="0" marL="0" rtl="0" algn="l">
              <a:spcBef>
                <a:spcPts val="0"/>
              </a:spcBef>
              <a:spcAft>
                <a:spcPts val="0"/>
              </a:spcAft>
              <a:buNone/>
            </a:pPr>
            <a:r>
              <a:t/>
            </a:r>
            <a:endParaRPr b="0" sz="1900"/>
          </a:p>
        </p:txBody>
      </p:sp>
      <p:sp>
        <p:nvSpPr>
          <p:cNvPr id="291" name="Google Shape;291;p15"/>
          <p:cNvSpPr txBox="1"/>
          <p:nvPr>
            <p:ph idx="1" type="subTitle"/>
          </p:nvPr>
        </p:nvSpPr>
        <p:spPr>
          <a:xfrm>
            <a:off x="191000" y="1039350"/>
            <a:ext cx="7622100" cy="3198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800"/>
              <a:t>1.PUSH: </a:t>
            </a:r>
            <a:endParaRPr b="1" sz="1800"/>
          </a:p>
          <a:p>
            <a:pPr indent="-342900" lvl="0" marL="457200" rtl="0" algn="l">
              <a:lnSpc>
                <a:spcPct val="90000"/>
              </a:lnSpc>
              <a:spcBef>
                <a:spcPts val="0"/>
              </a:spcBef>
              <a:spcAft>
                <a:spcPts val="0"/>
              </a:spcAft>
              <a:buSzPts val="1800"/>
              <a:buChar char="●"/>
            </a:pPr>
            <a:r>
              <a:rPr b="1" lang="en" sz="1800"/>
              <a:t>Adds an item in the stack.If the stack is full then,it is said to be a overflow conditions.</a:t>
            </a:r>
            <a:endParaRPr b="1" sz="1800"/>
          </a:p>
          <a:p>
            <a:pPr indent="0" lvl="0" marL="0" rtl="0" algn="l">
              <a:lnSpc>
                <a:spcPct val="90000"/>
              </a:lnSpc>
              <a:spcBef>
                <a:spcPts val="0"/>
              </a:spcBef>
              <a:spcAft>
                <a:spcPts val="0"/>
              </a:spcAft>
              <a:buNone/>
            </a:pPr>
            <a:r>
              <a:t/>
            </a:r>
            <a:endParaRPr b="1" sz="1800"/>
          </a:p>
          <a:p>
            <a:pPr indent="0" lvl="0" marL="0" rtl="0" algn="l">
              <a:lnSpc>
                <a:spcPct val="90000"/>
              </a:lnSpc>
              <a:spcBef>
                <a:spcPts val="0"/>
              </a:spcBef>
              <a:spcAft>
                <a:spcPts val="0"/>
              </a:spcAft>
              <a:buNone/>
            </a:pPr>
            <a:r>
              <a:rPr b="1" lang="en" sz="1800"/>
              <a:t>2.POP:</a:t>
            </a:r>
            <a:endParaRPr b="1" sz="1800"/>
          </a:p>
          <a:p>
            <a:pPr indent="-342900" lvl="0" marL="457200" rtl="0" algn="l">
              <a:lnSpc>
                <a:spcPct val="90000"/>
              </a:lnSpc>
              <a:spcBef>
                <a:spcPts val="0"/>
              </a:spcBef>
              <a:spcAft>
                <a:spcPts val="0"/>
              </a:spcAft>
              <a:buSzPts val="1800"/>
              <a:buChar char="●"/>
            </a:pPr>
            <a:r>
              <a:rPr b="1" lang="en" sz="1800"/>
              <a:t>Removes an item from the stack.The items are popped in the reversed order in which they are pushed.If the stack is empty then it is said to be an underflow conditions.</a:t>
            </a:r>
            <a:endParaRPr b="1" sz="1800"/>
          </a:p>
          <a:p>
            <a:pPr indent="0" lvl="0" marL="0" rtl="0" algn="l">
              <a:lnSpc>
                <a:spcPct val="90000"/>
              </a:lnSpc>
              <a:spcBef>
                <a:spcPts val="0"/>
              </a:spcBef>
              <a:spcAft>
                <a:spcPts val="0"/>
              </a:spcAft>
              <a:buNone/>
            </a:pPr>
            <a:r>
              <a:t/>
            </a:r>
            <a:endParaRPr b="1" sz="1800"/>
          </a:p>
          <a:p>
            <a:pPr indent="0" lvl="0" marL="0" rtl="0" algn="l">
              <a:lnSpc>
                <a:spcPct val="90000"/>
              </a:lnSpc>
              <a:spcBef>
                <a:spcPts val="0"/>
              </a:spcBef>
              <a:spcAft>
                <a:spcPts val="0"/>
              </a:spcAft>
              <a:buNone/>
            </a:pPr>
            <a:r>
              <a:rPr b="1" lang="en" sz="1800"/>
              <a:t>3.PEEK:</a:t>
            </a:r>
            <a:endParaRPr b="1" sz="1800"/>
          </a:p>
          <a:p>
            <a:pPr indent="-342900" lvl="0" marL="457200" rtl="0" algn="l">
              <a:lnSpc>
                <a:spcPct val="90000"/>
              </a:lnSpc>
              <a:spcBef>
                <a:spcPts val="0"/>
              </a:spcBef>
              <a:spcAft>
                <a:spcPts val="0"/>
              </a:spcAft>
              <a:buSzPts val="1800"/>
              <a:buChar char="●"/>
            </a:pPr>
            <a:r>
              <a:rPr b="1" lang="en" sz="1800"/>
              <a:t>Return top element of stack.</a:t>
            </a:r>
            <a:endParaRPr b="1" sz="1900"/>
          </a:p>
          <a:p>
            <a:pPr indent="0" lvl="0" marL="457200" rtl="0" algn="l">
              <a:lnSpc>
                <a:spcPct val="90000"/>
              </a:lnSpc>
              <a:spcBef>
                <a:spcPts val="0"/>
              </a:spcBef>
              <a:spcAft>
                <a:spcPts val="0"/>
              </a:spcAft>
              <a:buNone/>
            </a:pPr>
            <a:r>
              <a:t/>
            </a:r>
            <a:endParaRPr b="1" sz="1800"/>
          </a:p>
          <a:p>
            <a:pPr indent="0" lvl="0" marL="457200" rtl="0" algn="l">
              <a:lnSpc>
                <a:spcPct val="90000"/>
              </a:lnSpc>
              <a:spcBef>
                <a:spcPts val="0"/>
              </a:spcBef>
              <a:spcAft>
                <a:spcPts val="0"/>
              </a:spcAft>
              <a:buNone/>
            </a:pPr>
            <a:r>
              <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670700" y="307950"/>
            <a:ext cx="29316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140"/>
              <a:t>About the project:</a:t>
            </a:r>
            <a:endParaRPr sz="2140"/>
          </a:p>
        </p:txBody>
      </p:sp>
      <p:sp>
        <p:nvSpPr>
          <p:cNvPr id="297" name="Google Shape;297;p16"/>
          <p:cNvSpPr txBox="1"/>
          <p:nvPr>
            <p:ph idx="1" type="subTitle"/>
          </p:nvPr>
        </p:nvSpPr>
        <p:spPr>
          <a:xfrm>
            <a:off x="270950" y="959400"/>
            <a:ext cx="8341500" cy="386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The program which we have implemented is a quiz which uses stacks as its underlying data structures.</a:t>
            </a:r>
            <a:endParaRPr b="1" sz="1800"/>
          </a:p>
          <a:p>
            <a:pPr indent="0" lvl="0" marL="45720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The quiz includes 10 questions which are pushed into the stack with the decreasing order of their difficulty.</a:t>
            </a:r>
            <a:endParaRPr b="1" sz="1800"/>
          </a:p>
          <a:p>
            <a:pPr indent="0" lvl="0" marL="45720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You will be given a four options.</a:t>
            </a:r>
            <a:endParaRPr b="1" sz="1800"/>
          </a:p>
          <a:p>
            <a:pPr indent="0" lvl="0" marL="45720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If you give a right answers you score(10-i)*10 points,i stands for a position where the question is present in the stack. i.e points will increase linearly with 10,20,..upto 100.</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730725" y="188016"/>
            <a:ext cx="4255500" cy="5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140"/>
              <a:t>About the project:</a:t>
            </a:r>
            <a:endParaRPr sz="2140"/>
          </a:p>
        </p:txBody>
      </p:sp>
      <p:sp>
        <p:nvSpPr>
          <p:cNvPr id="303" name="Google Shape;303;p17"/>
          <p:cNvSpPr txBox="1"/>
          <p:nvPr>
            <p:ph idx="1" type="subTitle"/>
          </p:nvPr>
        </p:nvSpPr>
        <p:spPr>
          <a:xfrm>
            <a:off x="537450" y="1105975"/>
            <a:ext cx="6675900" cy="318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According to the above formula the maximum points that can be obtained is 550.</a:t>
            </a:r>
            <a:endParaRPr b="1" sz="1800"/>
          </a:p>
          <a:p>
            <a:pPr indent="0" lvl="0" marL="45720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If you answer all the questions correctly then you will win the quiz.</a:t>
            </a:r>
            <a:endParaRPr b="1" sz="1800"/>
          </a:p>
          <a:p>
            <a:pPr indent="0" lvl="0" marL="0" rtl="0" algn="l">
              <a:spcBef>
                <a:spcPts val="0"/>
              </a:spcBef>
              <a:spcAft>
                <a:spcPts val="0"/>
              </a:spcAft>
              <a:buNone/>
            </a:pPr>
            <a:r>
              <a:t/>
            </a:r>
            <a:endParaRPr b="1" sz="1900"/>
          </a:p>
          <a:p>
            <a:pPr indent="0" lvl="0" marL="457200" rtl="0" algn="l">
              <a:spcBef>
                <a:spcPts val="0"/>
              </a:spcBef>
              <a:spcAft>
                <a:spcPts val="0"/>
              </a:spcAft>
              <a:buNone/>
            </a:pPr>
            <a:r>
              <a:t/>
            </a:r>
            <a:endParaRPr b="1" sz="1900"/>
          </a:p>
          <a:p>
            <a:pPr indent="-349250" lvl="0" marL="457200" rtl="0" algn="l">
              <a:spcBef>
                <a:spcPts val="0"/>
              </a:spcBef>
              <a:spcAft>
                <a:spcPts val="0"/>
              </a:spcAft>
              <a:buSzPts val="1900"/>
              <a:buChar char="●"/>
            </a:pPr>
            <a:r>
              <a:rPr b="1" lang="en" sz="1900"/>
              <a:t>If you wish to quit the quiz midway you can select the options ‘0’,by doing this you will be removed from the quiz and will get points for the correct answers.</a:t>
            </a:r>
            <a:endParaRPr b="1"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ctrTitle"/>
          </p:nvPr>
        </p:nvSpPr>
        <p:spPr>
          <a:xfrm>
            <a:off x="157725" y="68091"/>
            <a:ext cx="4255500" cy="504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800" u="sng"/>
              <a:t>ALGORITHM:</a:t>
            </a:r>
            <a:endParaRPr sz="2800" u="sng"/>
          </a:p>
        </p:txBody>
      </p:sp>
      <p:sp>
        <p:nvSpPr>
          <p:cNvPr id="309" name="Google Shape;309;p18"/>
          <p:cNvSpPr txBox="1"/>
          <p:nvPr>
            <p:ph idx="1" type="subTitle"/>
          </p:nvPr>
        </p:nvSpPr>
        <p:spPr>
          <a:xfrm>
            <a:off x="157725" y="824675"/>
            <a:ext cx="8348100" cy="42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Step 1: INITIALIZATION points=0</a:t>
            </a:r>
            <a:endParaRPr b="1"/>
          </a:p>
          <a:p>
            <a:pPr indent="0" lvl="0" marL="0" rtl="0" algn="l">
              <a:spcBef>
                <a:spcPts val="0"/>
              </a:spcBef>
              <a:spcAft>
                <a:spcPts val="0"/>
              </a:spcAft>
              <a:buNone/>
            </a:pPr>
            <a:r>
              <a:rPr b="1" lang="en"/>
              <a:t>               top=-1</a:t>
            </a:r>
            <a:endParaRPr b="1"/>
          </a:p>
          <a:p>
            <a:pPr indent="0" lvl="0" marL="0" rtl="0" algn="l">
              <a:spcBef>
                <a:spcPts val="0"/>
              </a:spcBef>
              <a:spcAft>
                <a:spcPts val="0"/>
              </a:spcAft>
              <a:buNone/>
            </a:pPr>
            <a:r>
              <a:rPr b="1" lang="en"/>
              <a:t>               max=10</a:t>
            </a:r>
            <a:endParaRPr b="1"/>
          </a:p>
          <a:p>
            <a:pPr indent="0" lvl="0" marL="0" rtl="0" algn="l">
              <a:spcBef>
                <a:spcPts val="0"/>
              </a:spcBef>
              <a:spcAft>
                <a:spcPts val="0"/>
              </a:spcAft>
              <a:buNone/>
            </a:pPr>
            <a:r>
              <a:rPr b="1" lang="en"/>
              <a:t>               i=9</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Step 2: STORING QUESTION AND ANSWER</a:t>
            </a:r>
            <a:endParaRPr b="1"/>
          </a:p>
          <a:p>
            <a:pPr indent="0" lvl="0" marL="0" rtl="0" algn="l">
              <a:spcBef>
                <a:spcPts val="0"/>
              </a:spcBef>
              <a:spcAft>
                <a:spcPts val="0"/>
              </a:spcAft>
              <a:buNone/>
            </a:pPr>
            <a:r>
              <a:rPr b="1" lang="en"/>
              <a:t>             Construct 2D array name stackQ of size 10*256</a:t>
            </a:r>
            <a:endParaRPr b="1"/>
          </a:p>
          <a:p>
            <a:pPr indent="0" lvl="0" marL="0" rtl="0" algn="l">
              <a:spcBef>
                <a:spcPts val="0"/>
              </a:spcBef>
              <a:spcAft>
                <a:spcPts val="0"/>
              </a:spcAft>
              <a:buNone/>
            </a:pPr>
            <a:r>
              <a:rPr b="1" lang="en"/>
              <a:t>  Initialize the stack with the questions of decreasing difficulty such that easiest questions is pushed last to pop first.Push answer into the array name stackAns.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Step 3:  Print ’welcome’</a:t>
            </a:r>
            <a:endParaRPr b="1"/>
          </a:p>
          <a:p>
            <a:pPr indent="0" lvl="0" marL="0" rtl="0" algn="l">
              <a:spcBef>
                <a:spcPts val="0"/>
              </a:spcBef>
              <a:spcAft>
                <a:spcPts val="0"/>
              </a:spcAft>
              <a:buNone/>
            </a:pPr>
            <a:r>
              <a:rPr b="1" lang="en"/>
              <a:t>              Scan name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Step 4: print stackQ[i]</a:t>
            </a:r>
            <a:endParaRPr b="1"/>
          </a:p>
          <a:p>
            <a:pPr indent="0" lvl="0" marL="0" rtl="0" algn="l">
              <a:spcBef>
                <a:spcPts val="0"/>
              </a:spcBef>
              <a:spcAft>
                <a:spcPts val="0"/>
              </a:spcAft>
              <a:buNone/>
            </a:pPr>
            <a:r>
              <a:rPr b="1" lang="en"/>
              <a:t>             Scan ans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idx="1" type="subTitle"/>
          </p:nvPr>
        </p:nvSpPr>
        <p:spPr>
          <a:xfrm>
            <a:off x="111050" y="479700"/>
            <a:ext cx="8741400" cy="44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if(ans=stackAns[i])</a:t>
            </a:r>
            <a:endParaRPr b="1"/>
          </a:p>
          <a:p>
            <a:pPr indent="0" lvl="0" marL="0" rtl="0" algn="l">
              <a:spcBef>
                <a:spcPts val="0"/>
              </a:spcBef>
              <a:spcAft>
                <a:spcPts val="0"/>
              </a:spcAft>
              <a:buNone/>
            </a:pPr>
            <a:r>
              <a:rPr b="1" lang="en"/>
              <a:t>                         points=points+(10-i)*10</a:t>
            </a:r>
            <a:endParaRPr b="1"/>
          </a:p>
          <a:p>
            <a:pPr indent="0" lvl="0" marL="0" rtl="0" algn="l">
              <a:spcBef>
                <a:spcPts val="0"/>
              </a:spcBef>
              <a:spcAft>
                <a:spcPts val="0"/>
              </a:spcAft>
              <a:buNone/>
            </a:pPr>
            <a:r>
              <a:rPr b="1" lang="en"/>
              <a:t>                         Print “correct”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      Else if(ans=0)</a:t>
            </a:r>
            <a:endParaRPr b="1"/>
          </a:p>
          <a:p>
            <a:pPr indent="0" lvl="0" marL="0" rtl="0" algn="l">
              <a:spcBef>
                <a:spcPts val="0"/>
              </a:spcBef>
              <a:spcAft>
                <a:spcPts val="0"/>
              </a:spcAft>
              <a:buNone/>
            </a:pPr>
            <a:r>
              <a:rPr b="1" lang="en"/>
              <a:t>      print(‘you quit’)</a:t>
            </a:r>
            <a:endParaRPr b="1"/>
          </a:p>
          <a:p>
            <a:pPr indent="0" lvl="0" marL="0" rtl="0" algn="l">
              <a:spcBef>
                <a:spcPts val="0"/>
              </a:spcBef>
              <a:spcAft>
                <a:spcPts val="0"/>
              </a:spcAft>
              <a:buNone/>
            </a:pPr>
            <a:r>
              <a:rPr b="1" lang="en"/>
              <a:t> </a:t>
            </a:r>
            <a:endParaRPr b="1"/>
          </a:p>
          <a:p>
            <a:pPr indent="0" lvl="0" marL="0" rtl="0" algn="l">
              <a:spcBef>
                <a:spcPts val="0"/>
              </a:spcBef>
              <a:spcAft>
                <a:spcPts val="0"/>
              </a:spcAft>
              <a:buNone/>
            </a:pPr>
            <a:r>
              <a:rPr b="1" lang="en"/>
              <a:t>            Else</a:t>
            </a:r>
            <a:endParaRPr b="1"/>
          </a:p>
          <a:p>
            <a:pPr indent="0" lvl="0" marL="0" rtl="0" algn="l">
              <a:spcBef>
                <a:spcPts val="0"/>
              </a:spcBef>
              <a:spcAft>
                <a:spcPts val="0"/>
              </a:spcAft>
              <a:buNone/>
            </a:pPr>
            <a:r>
              <a:rPr b="1" lang="en"/>
              <a:t>            Print “correct ans is %d”,stackAns</a:t>
            </a:r>
            <a:endParaRPr b="1"/>
          </a:p>
          <a:p>
            <a:pPr indent="0" lvl="0" marL="0" rtl="0" algn="l">
              <a:spcBef>
                <a:spcPts val="0"/>
              </a:spcBef>
              <a:spcAft>
                <a:spcPts val="0"/>
              </a:spcAft>
              <a:buNone/>
            </a:pPr>
            <a:r>
              <a:rPr b="1" lang="en"/>
              <a:t>            points=points-50</a:t>
            </a:r>
            <a:endParaRPr b="1"/>
          </a:p>
          <a:p>
            <a:pPr indent="0" lvl="0" marL="0" rtl="0" algn="l">
              <a:spcBef>
                <a:spcPts val="0"/>
              </a:spcBef>
              <a:spcAft>
                <a:spcPts val="0"/>
              </a:spcAft>
              <a:buNone/>
            </a:pPr>
            <a:r>
              <a:rPr b="1" lang="en"/>
              <a:t>            Break</a:t>
            </a:r>
            <a:endParaRPr b="1"/>
          </a:p>
          <a:p>
            <a:pPr indent="0" lvl="0" marL="0" rtl="0" algn="l">
              <a:spcBef>
                <a:spcPts val="0"/>
              </a:spcBef>
              <a:spcAft>
                <a:spcPts val="0"/>
              </a:spcAft>
              <a:buNone/>
            </a:pPr>
            <a:r>
              <a:rPr b="1" lang="en"/>
              <a:t> Step 5: i</a:t>
            </a:r>
            <a:r>
              <a:rPr b="1" lang="en"/>
              <a:t>--</a:t>
            </a:r>
            <a:endParaRPr b="1"/>
          </a:p>
          <a:p>
            <a:pPr indent="0" lvl="0" marL="0" rtl="0" algn="l">
              <a:spcBef>
                <a:spcPts val="0"/>
              </a:spcBef>
              <a:spcAft>
                <a:spcPts val="0"/>
              </a:spcAft>
              <a:buNone/>
            </a:pPr>
            <a:r>
              <a:rPr b="1" lang="en"/>
              <a:t>                         if(i&gt;=0)</a:t>
            </a:r>
            <a:endParaRPr b="1"/>
          </a:p>
          <a:p>
            <a:pPr indent="0" lvl="0" marL="0" rtl="0" algn="l">
              <a:spcBef>
                <a:spcPts val="0"/>
              </a:spcBef>
              <a:spcAft>
                <a:spcPts val="0"/>
              </a:spcAft>
              <a:buNone/>
            </a:pPr>
            <a:r>
              <a:rPr b="1" lang="en"/>
              <a:t>Goto STEP 4</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Step 6:   print points</a:t>
            </a:r>
            <a:endParaRPr b="1"/>
          </a:p>
          <a:p>
            <a:pPr indent="0" lvl="0" marL="0" rtl="0" algn="l">
              <a:spcBef>
                <a:spcPts val="0"/>
              </a:spcBef>
              <a:spcAft>
                <a:spcPts val="0"/>
              </a:spcAft>
              <a:buNone/>
            </a:pPr>
            <a:r>
              <a:rPr b="1" lang="en"/>
              <a:t>Step 7: end</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ctrTitle"/>
          </p:nvPr>
        </p:nvSpPr>
        <p:spPr>
          <a:xfrm>
            <a:off x="0" y="0"/>
            <a:ext cx="9144000" cy="514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2000"/>
          </a:p>
          <a:p>
            <a:pPr indent="0" lvl="0" marL="0" rtl="0" algn="l">
              <a:spcBef>
                <a:spcPts val="0"/>
              </a:spcBef>
              <a:spcAft>
                <a:spcPts val="0"/>
              </a:spcAft>
              <a:buNone/>
            </a:pPr>
            <a:r>
              <a:rPr lang="en" sz="2000"/>
              <a:t>  Code: </a:t>
            </a:r>
            <a:endParaRPr sz="2000"/>
          </a:p>
          <a:p>
            <a:pPr indent="0" lvl="0" marL="0" rtl="0" algn="l">
              <a:spcBef>
                <a:spcPts val="0"/>
              </a:spcBef>
              <a:spcAft>
                <a:spcPts val="0"/>
              </a:spcAft>
              <a:buNone/>
            </a:pPr>
            <a:r>
              <a:rPr lang="en" sz="1700"/>
              <a:t>    </a:t>
            </a:r>
            <a:r>
              <a:rPr lang="en" sz="1811"/>
              <a:t>#include&lt;string.h&gt;</a:t>
            </a:r>
            <a:endParaRPr sz="1811"/>
          </a:p>
          <a:p>
            <a:pPr indent="0" lvl="0" marL="0" rtl="0" algn="l">
              <a:spcBef>
                <a:spcPts val="0"/>
              </a:spcBef>
              <a:spcAft>
                <a:spcPts val="0"/>
              </a:spcAft>
              <a:buNone/>
            </a:pPr>
            <a:r>
              <a:rPr lang="en" sz="1811"/>
              <a:t>    #include&lt;stdlib.h&gt;</a:t>
            </a:r>
            <a:endParaRPr sz="1811"/>
          </a:p>
          <a:p>
            <a:pPr indent="0" lvl="0" marL="0" rtl="0" algn="l">
              <a:spcBef>
                <a:spcPts val="0"/>
              </a:spcBef>
              <a:spcAft>
                <a:spcPts val="0"/>
              </a:spcAft>
              <a:buNone/>
            </a:pPr>
            <a:r>
              <a:rPr lang="en" sz="1811"/>
              <a:t>    #include&lt;stdio.h&gt;</a:t>
            </a:r>
            <a:endParaRPr sz="1811"/>
          </a:p>
          <a:p>
            <a:pPr indent="0" lvl="0" marL="0" rtl="0" algn="l">
              <a:spcBef>
                <a:spcPts val="0"/>
              </a:spcBef>
              <a:spcAft>
                <a:spcPts val="0"/>
              </a:spcAft>
              <a:buNone/>
            </a:pPr>
            <a:r>
              <a:rPr lang="en" sz="1811"/>
              <a:t>    #define max 10</a:t>
            </a:r>
            <a:endParaRPr sz="1811"/>
          </a:p>
          <a:p>
            <a:pPr indent="0" lvl="0" marL="0" rtl="0" algn="l">
              <a:spcBef>
                <a:spcPts val="0"/>
              </a:spcBef>
              <a:spcAft>
                <a:spcPts val="0"/>
              </a:spcAft>
              <a:buNone/>
            </a:pPr>
            <a:r>
              <a:rPr lang="en" sz="1811"/>
              <a:t>    char stackQ[max][256];</a:t>
            </a:r>
            <a:endParaRPr sz="1811"/>
          </a:p>
          <a:p>
            <a:pPr indent="0" lvl="0" marL="0" rtl="0" algn="l">
              <a:spcBef>
                <a:spcPts val="0"/>
              </a:spcBef>
              <a:spcAft>
                <a:spcPts val="0"/>
              </a:spcAft>
              <a:buNone/>
            </a:pPr>
            <a:r>
              <a:rPr lang="en" sz="1811"/>
              <a:t>    int stackAns[max];</a:t>
            </a:r>
            <a:endParaRPr sz="1811"/>
          </a:p>
          <a:p>
            <a:pPr indent="0" lvl="0" marL="0" rtl="0" algn="l">
              <a:spcBef>
                <a:spcPts val="0"/>
              </a:spcBef>
              <a:spcAft>
                <a:spcPts val="0"/>
              </a:spcAft>
              <a:buNone/>
            </a:pPr>
            <a:r>
              <a:rPr lang="en" sz="1811"/>
              <a:t>    int top=-1;</a:t>
            </a:r>
            <a:endParaRPr sz="1811"/>
          </a:p>
          <a:p>
            <a:pPr indent="0" lvl="0" marL="0" rtl="0" algn="l">
              <a:spcBef>
                <a:spcPts val="0"/>
              </a:spcBef>
              <a:spcAft>
                <a:spcPts val="0"/>
              </a:spcAft>
              <a:buNone/>
            </a:pPr>
            <a:r>
              <a:rPr lang="en" sz="1811"/>
              <a:t>    void pushAns(int a)</a:t>
            </a:r>
            <a:endParaRPr sz="1811"/>
          </a:p>
          <a:p>
            <a:pPr indent="0" lvl="0" marL="0" rtl="0" algn="l">
              <a:spcBef>
                <a:spcPts val="0"/>
              </a:spcBef>
              <a:spcAft>
                <a:spcPts val="0"/>
              </a:spcAft>
              <a:buNone/>
            </a:pPr>
            <a:r>
              <a:rPr lang="en" sz="1811"/>
              <a:t>    {</a:t>
            </a:r>
            <a:endParaRPr sz="1811"/>
          </a:p>
          <a:p>
            <a:pPr indent="0" lvl="0" marL="0" rtl="0" algn="l">
              <a:spcBef>
                <a:spcPts val="0"/>
              </a:spcBef>
              <a:spcAft>
                <a:spcPts val="0"/>
              </a:spcAft>
              <a:buNone/>
            </a:pPr>
            <a:r>
              <a:rPr lang="en" sz="1811"/>
              <a:t>    top=top+1;</a:t>
            </a:r>
            <a:endParaRPr sz="1811"/>
          </a:p>
          <a:p>
            <a:pPr indent="0" lvl="0" marL="0" rtl="0" algn="l">
              <a:spcBef>
                <a:spcPts val="0"/>
              </a:spcBef>
              <a:spcAft>
                <a:spcPts val="0"/>
              </a:spcAft>
              <a:buNone/>
            </a:pPr>
            <a:r>
              <a:rPr lang="en" sz="1811"/>
              <a:t>    stackAns[top]=a;</a:t>
            </a:r>
            <a:endParaRPr sz="1811"/>
          </a:p>
          <a:p>
            <a:pPr indent="0" lvl="0" marL="0" rtl="0" algn="l">
              <a:spcBef>
                <a:spcPts val="0"/>
              </a:spcBef>
              <a:spcAft>
                <a:spcPts val="0"/>
              </a:spcAft>
              <a:buNone/>
            </a:pPr>
            <a:r>
              <a:rPr lang="en" sz="1811"/>
              <a:t>    }    </a:t>
            </a:r>
            <a:endParaRPr sz="1811"/>
          </a:p>
          <a:p>
            <a:pPr indent="0" lvl="0" marL="0" rtl="0" algn="l">
              <a:spcBef>
                <a:spcPts val="0"/>
              </a:spcBef>
              <a:spcAft>
                <a:spcPts val="0"/>
              </a:spcAft>
              <a:buNone/>
            </a:pPr>
            <a:r>
              <a:rPr lang="en" sz="1433"/>
              <a:t>i</a:t>
            </a:r>
            <a:r>
              <a:rPr lang="en" sz="1633"/>
              <a:t>nt main()</a:t>
            </a:r>
            <a:endParaRPr sz="1633"/>
          </a:p>
          <a:p>
            <a:pPr indent="0" lvl="0" marL="0" rtl="0" algn="l">
              <a:spcBef>
                <a:spcPts val="0"/>
              </a:spcBef>
              <a:spcAft>
                <a:spcPts val="0"/>
              </a:spcAft>
              <a:buNone/>
            </a:pPr>
            <a:r>
              <a:rPr lang="en" sz="1633"/>
              <a:t>    {</a:t>
            </a:r>
            <a:endParaRPr sz="1633"/>
          </a:p>
          <a:p>
            <a:pPr indent="0" lvl="0" marL="0" rtl="0" algn="l">
              <a:spcBef>
                <a:spcPts val="0"/>
              </a:spcBef>
              <a:spcAft>
                <a:spcPts val="0"/>
              </a:spcAft>
              <a:buNone/>
            </a:pPr>
            <a:r>
              <a:rPr lang="en" sz="1633"/>
              <a:t>    printf("A miniproject brought to you by\n Bhawana adhikari and Rensa neupane\n");</a:t>
            </a:r>
            <a:endParaRPr sz="1633"/>
          </a:p>
          <a:p>
            <a:pPr indent="0" lvl="0" marL="0" rtl="0" algn="l">
              <a:spcBef>
                <a:spcPts val="0"/>
              </a:spcBef>
              <a:spcAft>
                <a:spcPts val="0"/>
              </a:spcAft>
              <a:buNone/>
            </a:pPr>
            <a:r>
              <a:rPr lang="en" sz="1633"/>
              <a:t>    printf("A quiz using STACK as the data structure to pop the first and most valued question at       last.\n");</a:t>
            </a:r>
            <a:endParaRPr sz="1633"/>
          </a:p>
          <a:p>
            <a:pPr indent="0" lvl="0" marL="0" rtl="0" algn="l">
              <a:spcBef>
                <a:spcPts val="0"/>
              </a:spcBef>
              <a:spcAft>
                <a:spcPts val="0"/>
              </a:spcAft>
              <a:buNone/>
            </a:pPr>
            <a:r>
              <a:rPr lang="en" sz="1633"/>
              <a:t>    int points=0,i,ans;</a:t>
            </a:r>
            <a:endParaRPr sz="1633"/>
          </a:p>
          <a:p>
            <a:pPr indent="0" lvl="0" marL="0" rtl="0" algn="l">
              <a:spcBef>
                <a:spcPts val="0"/>
              </a:spcBef>
              <a:spcAft>
                <a:spcPts val="0"/>
              </a:spcAft>
              <a:buNone/>
            </a:pPr>
            <a:r>
              <a:rPr lang="en" sz="1633"/>
              <a:t>    char name[100];</a:t>
            </a:r>
            <a:endParaRPr sz="1633"/>
          </a:p>
          <a:p>
            <a:pPr indent="0" lvl="0" marL="0" rtl="0" algn="l">
              <a:spcBef>
                <a:spcPts val="0"/>
              </a:spcBef>
              <a:spcAft>
                <a:spcPts val="0"/>
              </a:spcAft>
              <a:buNone/>
            </a:pPr>
            <a:r>
              <a:t/>
            </a:r>
            <a:endParaRPr sz="1811"/>
          </a:p>
          <a:p>
            <a:pPr indent="0" lvl="0" marL="0" rtl="0" algn="l">
              <a:spcBef>
                <a:spcPts val="0"/>
              </a:spcBef>
              <a:spcAft>
                <a:spcPts val="0"/>
              </a:spcAft>
              <a:buNone/>
            </a:pPr>
            <a:r>
              <a:t/>
            </a:r>
            <a:endParaRPr sz="181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ctrTitle"/>
          </p:nvPr>
        </p:nvSpPr>
        <p:spPr>
          <a:xfrm>
            <a:off x="0" y="0"/>
            <a:ext cx="9144000" cy="501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1300"/>
              <a:t>  </a:t>
            </a:r>
            <a:r>
              <a:rPr lang="en" sz="1722"/>
              <a:t> </a:t>
            </a:r>
            <a:endParaRPr sz="1722"/>
          </a:p>
          <a:p>
            <a:pPr indent="0" lvl="0" marL="0" rtl="0" algn="l">
              <a:spcBef>
                <a:spcPts val="0"/>
              </a:spcBef>
              <a:spcAft>
                <a:spcPts val="0"/>
              </a:spcAft>
              <a:buNone/>
            </a:pPr>
            <a:r>
              <a:t/>
            </a:r>
            <a:endParaRPr sz="1722"/>
          </a:p>
          <a:p>
            <a:pPr indent="0" lvl="0" marL="0" rtl="0" algn="l">
              <a:spcBef>
                <a:spcPts val="0"/>
              </a:spcBef>
              <a:spcAft>
                <a:spcPts val="0"/>
              </a:spcAft>
              <a:buNone/>
            </a:pPr>
            <a:r>
              <a:rPr lang="en" sz="1722"/>
              <a:t> char stackQ[max][256] = {</a:t>
            </a:r>
            <a:endParaRPr sz="1722"/>
          </a:p>
          <a:p>
            <a:pPr indent="0" lvl="0" marL="0" rtl="0" algn="l">
              <a:spcBef>
                <a:spcPts val="0"/>
              </a:spcBef>
              <a:spcAft>
                <a:spcPts val="0"/>
              </a:spcAft>
              <a:buNone/>
            </a:pPr>
            <a:r>
              <a:rPr lang="en" sz="1722"/>
              <a:t>        "Final Question!!\nWhich of the following is linear data structure?\n1)tree\t2)graph\t3)none\t4)array",</a:t>
            </a:r>
            <a:endParaRPr sz="1722"/>
          </a:p>
          <a:p>
            <a:pPr indent="0" lvl="0" marL="0" rtl="0" algn="l">
              <a:spcBef>
                <a:spcPts val="0"/>
              </a:spcBef>
              <a:spcAft>
                <a:spcPts val="0"/>
              </a:spcAft>
              <a:buNone/>
            </a:pPr>
            <a:r>
              <a:rPr lang="en" sz="1722"/>
              <a:t>        "9th Question!!\nWhich of the following is non-linear data structure?\n1)none\t2)array\t3)list\t4)Stack",</a:t>
            </a:r>
            <a:endParaRPr sz="1722"/>
          </a:p>
          <a:p>
            <a:pPr indent="0" lvl="0" marL="0" rtl="0" algn="l">
              <a:spcBef>
                <a:spcPts val="0"/>
              </a:spcBef>
              <a:spcAft>
                <a:spcPts val="0"/>
              </a:spcAft>
              <a:buNone/>
            </a:pPr>
            <a:r>
              <a:rPr lang="en" sz="1722"/>
              <a:t>        "8th Question!!\nStack is based on which principle?\n1)LIFO\t2)FIFO\t3)PUSH\t4)none",</a:t>
            </a:r>
            <a:endParaRPr sz="1722"/>
          </a:p>
          <a:p>
            <a:pPr indent="0" lvl="0" marL="0" rtl="0" algn="l">
              <a:spcBef>
                <a:spcPts val="0"/>
              </a:spcBef>
              <a:spcAft>
                <a:spcPts val="0"/>
              </a:spcAft>
              <a:buNone/>
            </a:pPr>
            <a:r>
              <a:rPr lang="en" sz="1722"/>
              <a:t>        "7th Question!!\nWe use theta notation for \n1)worst case\t2)Best case\t3)average case\t4)none",</a:t>
            </a:r>
            <a:endParaRPr sz="1722"/>
          </a:p>
          <a:p>
            <a:pPr indent="0" lvl="0" marL="0" rtl="0" algn="l">
              <a:spcBef>
                <a:spcPts val="0"/>
              </a:spcBef>
              <a:spcAft>
                <a:spcPts val="0"/>
              </a:spcAft>
              <a:buNone/>
            </a:pPr>
            <a:r>
              <a:rPr lang="en" sz="1722"/>
              <a:t>        "6th Question!!\nMinimum how many stacks are needed to implement a queue\n1)2\t2)12\t3)0\t4)10",</a:t>
            </a:r>
            <a:endParaRPr sz="1722"/>
          </a:p>
          <a:p>
            <a:pPr indent="0" lvl="0" marL="0" rtl="0" algn="l">
              <a:spcBef>
                <a:spcPts val="0"/>
              </a:spcBef>
              <a:spcAft>
                <a:spcPts val="0"/>
              </a:spcAft>
              <a:buNone/>
            </a:pPr>
            <a:r>
              <a:rPr lang="en" sz="1722"/>
              <a:t>        "5th Question!!\n Queue is based on which principle? \n1)FIFO\t2)LIFO\t3)PULL\t4)none",</a:t>
            </a:r>
            <a:endParaRPr sz="1722"/>
          </a:p>
          <a:p>
            <a:pPr indent="0" lvl="0" marL="0" rtl="0" algn="l">
              <a:spcBef>
                <a:spcPts val="0"/>
              </a:spcBef>
              <a:spcAft>
                <a:spcPts val="0"/>
              </a:spcAft>
              <a:buNone/>
            </a:pPr>
            <a:r>
              <a:rPr lang="en" sz="1722"/>
              <a:t>        "4th Question!!\nFunction is to specify the data type\n1)typedef\t2)arr\t3)none\t4)id",</a:t>
            </a:r>
            <a:endParaRPr sz="1722"/>
          </a:p>
          <a:p>
            <a:pPr indent="0" lvl="0" marL="0" rtl="0" algn="l">
              <a:spcBef>
                <a:spcPts val="0"/>
              </a:spcBef>
              <a:spcAft>
                <a:spcPts val="0"/>
              </a:spcAft>
              <a:buNone/>
            </a:pPr>
            <a:r>
              <a:rPr lang="en" sz="1722"/>
              <a:t>        "3rd Question!!\nA function which calls itself is called \n1)iteration\t2)algorithm\t3)recursion\t4)none",</a:t>
            </a:r>
            <a:endParaRPr sz="1722"/>
          </a:p>
          <a:p>
            <a:pPr indent="0" lvl="0" marL="0" rtl="0" algn="l">
              <a:spcBef>
                <a:spcPts val="0"/>
              </a:spcBef>
              <a:spcAft>
                <a:spcPts val="0"/>
              </a:spcAft>
              <a:buNone/>
            </a:pPr>
            <a:r>
              <a:rPr lang="en" sz="1722"/>
              <a:t>        "2nd Question!!\nrecursion is based on \n1)stack\t2)queue\t3)none\t4)tree",</a:t>
            </a:r>
            <a:endParaRPr sz="1722"/>
          </a:p>
          <a:p>
            <a:pPr indent="0" lvl="0" marL="0" rtl="0" algn="l">
              <a:spcBef>
                <a:spcPts val="0"/>
              </a:spcBef>
              <a:spcAft>
                <a:spcPts val="0"/>
              </a:spcAft>
              <a:buNone/>
            </a:pPr>
            <a:r>
              <a:rPr lang="en" sz="1722"/>
              <a:t>        "1st Question!!\nLinear Search is best for \n1)large arrays\t2)small arrays\t3)none\t4)sorted arrays"};</a:t>
            </a:r>
            <a:endParaRPr sz="1722"/>
          </a:p>
          <a:p>
            <a:pPr indent="0" lvl="0" marL="0" rtl="0" algn="l">
              <a:spcBef>
                <a:spcPts val="0"/>
              </a:spcBef>
              <a:spcAft>
                <a:spcPts val="0"/>
              </a:spcAft>
              <a:buNone/>
            </a:pPr>
            <a:r>
              <a:t/>
            </a:r>
            <a:endParaRPr sz="3322"/>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