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8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9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4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E9E4-717B-4203-95CF-A3AD6726A54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2908-69EE-4220-ABE7-81711D5B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91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2982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79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49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</p:spPr>
      </p:pic>
    </p:spTree>
    <p:extLst>
      <p:ext uri="{BB962C8B-B14F-4D97-AF65-F5344CB8AC3E}">
        <p14:creationId xmlns:p14="http://schemas.microsoft.com/office/powerpoint/2010/main" val="21763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35983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83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006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1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3251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222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91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74004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Pragyan Adhikari</cp:lastModifiedBy>
  <cp:revision>5</cp:revision>
  <dcterms:created xsi:type="dcterms:W3CDTF">2023-02-17T17:47:06Z</dcterms:created>
  <dcterms:modified xsi:type="dcterms:W3CDTF">2023-02-18T11:10:20Z</dcterms:modified>
</cp:coreProperties>
</file>