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DEA15-7E63-4305-9BB8-7EE46DEED51D}" v="360" dt="2023-02-18T11:23:14.395"/>
    <p1510:client id="{72B583B2-90F6-483C-8100-389C30F5A45F}" v="86" dt="2023-02-18T08:22:07.438"/>
    <p1510:client id="{FB5D3351-D870-4DDE-99DE-942260CB8389}" v="732" dt="2023-02-18T10:21:58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7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AEBEE-D5F0-EB9D-9B55-FD0D9B1E0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6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rgbClr val="FFFFFF"/>
                </a:solidFill>
                <a:cs typeface="Calibri Light"/>
              </a:rPr>
              <a:t>JATE </a:t>
            </a:r>
            <a:br>
              <a:rPr lang="en-GB" sz="6600">
                <a:solidFill>
                  <a:srgbClr val="FFFFFF"/>
                </a:solidFill>
                <a:cs typeface="Calibri Light"/>
              </a:rPr>
            </a:br>
            <a:r>
              <a:rPr lang="en-GB" sz="6600">
                <a:solidFill>
                  <a:srgbClr val="FFFFFF"/>
                </a:solidFill>
                <a:cs typeface="Calibri Light"/>
              </a:rPr>
              <a:t>(Just Another Text Editor)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"/>
              </a:rPr>
              <a:t>By: Biplop Giri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2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FAE9-D8A9-4AE3-E6C9-A122E648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Caesar Cipher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6D4-A183-8D1E-99F7-B43C6F56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24"/>
            <a:ext cx="10515600" cy="613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Encrypts and decrypts by operating on the ASCII value of text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A126B39-EF09-6FC5-3BC4-CEDD0508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2128576"/>
            <a:ext cx="7372709" cy="36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1AACF-26CD-2DDC-A735-E19D1C30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cs typeface="Calibri Light"/>
              </a:rPr>
              <a:t>…..</a:t>
            </a:r>
            <a:r>
              <a:rPr lang="en-US" sz="2000" dirty="0">
                <a:cs typeface="Calibri Light"/>
              </a:rPr>
              <a:t>(Demo part)</a:t>
            </a:r>
            <a:endParaRPr lang="en-US" sz="8000" kern="1200" dirty="0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5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739A8-9C8E-7F6B-E571-48755BF6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508D1-EE6D-6BA6-1531-E18064EC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Laguage and libraries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112B0-C18E-4F0B-5E9F-1B0EBEBF3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u="sng">
                <a:ea typeface="Calibri"/>
                <a:cs typeface="Calibri"/>
              </a:rPr>
              <a:t>Language</a:t>
            </a:r>
          </a:p>
          <a:p>
            <a:pPr marL="0" indent="0">
              <a:buNone/>
            </a:pPr>
            <a:r>
              <a:rPr lang="en-GB" sz="2400">
                <a:ea typeface="Calibri"/>
                <a:cs typeface="Calibri"/>
              </a:rPr>
              <a:t>Python for main logic and algorithms</a:t>
            </a:r>
          </a:p>
          <a:p>
            <a:endParaRPr lang="en-GB" sz="240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85CF3-1C76-578C-3CEC-A8DB5256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0925" y="1412489"/>
            <a:ext cx="3874985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>
                <a:ea typeface="Calibri"/>
                <a:cs typeface="Calibri"/>
              </a:rPr>
              <a:t>Libraries</a:t>
            </a:r>
          </a:p>
          <a:p>
            <a:pPr marL="342900" indent="-342900"/>
            <a:r>
              <a:rPr lang="en-GB" sz="2400">
                <a:ea typeface="Calibri" panose="020F0502020204030204"/>
                <a:cs typeface="Calibri" panose="020F0502020204030204"/>
              </a:rPr>
              <a:t>'</a:t>
            </a:r>
            <a:r>
              <a:rPr lang="en-GB" sz="2400" err="1">
                <a:ea typeface="Calibri" panose="020F0502020204030204"/>
                <a:cs typeface="Calibri" panose="020F0502020204030204"/>
              </a:rPr>
              <a:t>Tkinter</a:t>
            </a:r>
            <a:r>
              <a:rPr lang="en-GB" sz="2400">
                <a:ea typeface="Calibri" panose="020F0502020204030204"/>
                <a:cs typeface="Calibri" panose="020F0502020204030204"/>
              </a:rPr>
              <a:t>' For GUI part</a:t>
            </a:r>
          </a:p>
          <a:p>
            <a:r>
              <a:rPr lang="en-GB" sz="2400">
                <a:ea typeface="Calibri" panose="020F0502020204030204"/>
                <a:cs typeface="Calibri" panose="020F0502020204030204"/>
              </a:rPr>
              <a:t>'</a:t>
            </a:r>
            <a:r>
              <a:rPr lang="en-GB" sz="2400" err="1">
                <a:ea typeface="Calibri" panose="020F0502020204030204"/>
                <a:cs typeface="Calibri" panose="020F0502020204030204"/>
              </a:rPr>
              <a:t>rsa</a:t>
            </a:r>
            <a:r>
              <a:rPr lang="en-GB" sz="2400">
                <a:ea typeface="Calibri"/>
                <a:cs typeface="Calibri"/>
              </a:rPr>
              <a:t>' and 'base64' for RSA text encryption</a:t>
            </a:r>
          </a:p>
          <a:p>
            <a:r>
              <a:rPr lang="en-GB" sz="2400">
                <a:ea typeface="Calibri"/>
                <a:cs typeface="Calibri"/>
              </a:rPr>
              <a:t>'re' for regex search implementation</a:t>
            </a:r>
          </a:p>
          <a:p>
            <a:r>
              <a:rPr lang="en-GB" sz="2400">
                <a:ea typeface="Calibri"/>
                <a:cs typeface="Calibri"/>
              </a:rPr>
              <a:t>'pickle' for RSA key generation</a:t>
            </a:r>
          </a:p>
          <a:p>
            <a:pPr marL="0" indent="0">
              <a:buNone/>
            </a:pPr>
            <a:endParaRPr lang="en-GB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33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8D60D-86F3-54B2-EAD7-E31A31D1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Features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0B76F-B266-5A93-635E-A52037C24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8276" y="1412488"/>
            <a:ext cx="2926080" cy="5298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/>
              <a:t>Basic Features</a:t>
            </a:r>
            <a:endParaRPr lang="en-GB" u="sng">
              <a:ea typeface="Calibri"/>
              <a:cs typeface="Calibri"/>
            </a:endParaRPr>
          </a:p>
          <a:p>
            <a:r>
              <a:rPr lang="en-GB" sz="2400"/>
              <a:t>Undo/Redo</a:t>
            </a:r>
            <a:endParaRPr lang="en-GB" sz="2400">
              <a:ea typeface="Calibri"/>
              <a:cs typeface="Calibri"/>
            </a:endParaRPr>
          </a:p>
          <a:p>
            <a:r>
              <a:rPr lang="en-GB" sz="2400"/>
              <a:t>Select All/Cut/Copy/Paste</a:t>
            </a:r>
            <a:endParaRPr lang="en-GB" sz="2400">
              <a:ea typeface="Calibri"/>
              <a:cs typeface="Calibri"/>
            </a:endParaRPr>
          </a:p>
          <a:p>
            <a:r>
              <a:rPr lang="en-GB" sz="2400"/>
              <a:t>Scroll Bars</a:t>
            </a:r>
            <a:endParaRPr lang="en-GB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400" u="sng"/>
              <a:t>Sorting</a:t>
            </a:r>
            <a:endParaRPr lang="en-GB" sz="2400" u="sng">
              <a:ea typeface="Calibri"/>
              <a:cs typeface="Calibri"/>
            </a:endParaRPr>
          </a:p>
          <a:p>
            <a:r>
              <a:rPr lang="en-GB" sz="2400"/>
              <a:t>Merge Sort</a:t>
            </a:r>
            <a:endParaRPr lang="en-GB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u="sng">
                <a:ea typeface="Calibri"/>
                <a:cs typeface="Calibri"/>
              </a:rPr>
              <a:t>File Operations</a:t>
            </a:r>
            <a:endParaRPr lang="en-GB" sz="2400" u="sng">
              <a:ea typeface="Calibri"/>
              <a:cs typeface="Calibri"/>
            </a:endParaRPr>
          </a:p>
          <a:p>
            <a:pPr marL="457200" indent="-457200"/>
            <a:r>
              <a:rPr lang="en-GB" sz="2400">
                <a:ea typeface="Calibri"/>
                <a:cs typeface="Calibri"/>
              </a:rPr>
              <a:t>Create/Open a file</a:t>
            </a:r>
          </a:p>
          <a:p>
            <a:pPr marL="457200" indent="-457200"/>
            <a:r>
              <a:rPr lang="en-GB" sz="2400">
                <a:ea typeface="Calibri"/>
                <a:cs typeface="Calibri"/>
              </a:rPr>
              <a:t>Save a file</a:t>
            </a:r>
          </a:p>
          <a:p>
            <a:pPr marL="0" indent="0">
              <a:buNone/>
            </a:pPr>
            <a:endParaRPr lang="en-GB" sz="2400" u="sng">
              <a:ea typeface="Calibri"/>
              <a:cs typeface="Calibri"/>
            </a:endParaRPr>
          </a:p>
          <a:p>
            <a:pPr marL="457200" indent="-457200"/>
            <a:endParaRPr lang="en-GB" u="sng">
              <a:ea typeface="Calibri"/>
              <a:cs typeface="Calibri"/>
            </a:endParaRPr>
          </a:p>
          <a:p>
            <a:endParaRPr lang="en-GB" sz="2400">
              <a:ea typeface="Calibri"/>
              <a:cs typeface="Calibri"/>
            </a:endParaRPr>
          </a:p>
          <a:p>
            <a:endParaRPr lang="en-GB" sz="2400">
              <a:ea typeface="Calibri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A42EF-8337-0155-846D-D957F1E38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6510" y="1412488"/>
            <a:ext cx="3731212" cy="4335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/>
              <a:t>Searching</a:t>
            </a:r>
            <a:endParaRPr lang="en-GB" u="sng">
              <a:ea typeface="Calibri"/>
              <a:cs typeface="Calibri"/>
            </a:endParaRPr>
          </a:p>
          <a:p>
            <a:pPr marL="342900" indent="-342900"/>
            <a:r>
              <a:rPr lang="en-GB" sz="2400"/>
              <a:t>Binary Search</a:t>
            </a:r>
            <a:endParaRPr lang="en-GB" sz="2400">
              <a:ea typeface="Calibri"/>
              <a:cs typeface="Calibri"/>
            </a:endParaRPr>
          </a:p>
          <a:p>
            <a:pPr marL="342900" indent="-342900"/>
            <a:r>
              <a:rPr lang="en-GB" sz="2400"/>
              <a:t>Regex Search</a:t>
            </a:r>
            <a:endParaRPr lang="en-GB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u="sng"/>
              <a:t> Encryption/Decryption</a:t>
            </a:r>
            <a:endParaRPr lang="en-GB" u="sng">
              <a:ea typeface="Calibri"/>
              <a:cs typeface="Calibri"/>
            </a:endParaRPr>
          </a:p>
          <a:p>
            <a:pPr marL="342900" indent="-342900"/>
            <a:r>
              <a:rPr lang="en-GB" sz="2400"/>
              <a:t>RSA</a:t>
            </a:r>
            <a:endParaRPr lang="en-GB" sz="2400">
              <a:ea typeface="Calibri"/>
              <a:cs typeface="Calibri"/>
            </a:endParaRPr>
          </a:p>
          <a:p>
            <a:pPr marL="342900" indent="-342900"/>
            <a:r>
              <a:rPr lang="en-GB" sz="2400"/>
              <a:t>Caesar Cipher</a:t>
            </a:r>
            <a:endParaRPr lang="en-GB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2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CC8C-944B-0B10-29BA-52EEBF09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ea typeface="Calibri Light"/>
                <a:cs typeface="Calibri Light"/>
              </a:rPr>
              <a:t>Tkinter</a:t>
            </a:r>
            <a:r>
              <a:rPr lang="en-GB">
                <a:ea typeface="Calibri Light"/>
                <a:cs typeface="Calibri Light"/>
              </a:rPr>
              <a:t> at a glance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8741-2BCE-0F2A-71E6-0A646C69C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9323"/>
            <a:ext cx="10975674" cy="685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A python GUI library with lots of features and easy syntax</a:t>
            </a: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BF373FD-BDC4-0538-514B-6BB9E2BB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2333991"/>
            <a:ext cx="7343954" cy="3469602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EDC36A0-1C4F-6750-1878-91A157BF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19" y="2327805"/>
            <a:ext cx="7343954" cy="348197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E2E30B5-34FC-25A0-C4FA-3CB1BA7D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19" y="2329778"/>
            <a:ext cx="7343954" cy="36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81913-1091-3BF5-AEBF-2A03C68D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8B2B-74D3-466A-0ED3-395F65C66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divide and conquer sorting algorithm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8F004E-A7F0-4003-A6CF-0C400FDC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55" y="266217"/>
            <a:ext cx="7919048" cy="62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4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65CB-2B83-B7D7-F195-13662C5C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5691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Binary Search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0D93384-2460-FAFB-9707-3669F453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213419"/>
            <a:ext cx="8637916" cy="5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5C52-4432-2427-6DF1-CCC7F4C7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Regex search </a:t>
            </a:r>
            <a:endParaRPr lang="en-GB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47BC3D8-C20B-3DF2-135F-14096AF0E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80" y="2002211"/>
            <a:ext cx="9853702" cy="4141937"/>
          </a:xfrm>
        </p:spPr>
      </p:pic>
    </p:spTree>
    <p:extLst>
      <p:ext uri="{BB962C8B-B14F-4D97-AF65-F5344CB8AC3E}">
        <p14:creationId xmlns:p14="http://schemas.microsoft.com/office/powerpoint/2010/main" val="13547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30FA-9CDB-A73E-1A3F-585B5327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>
                <a:cs typeface="Calibri Light"/>
              </a:rPr>
              <a:t>The RSA encryption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DF5E-0865-644D-AECA-AE20C9F9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cs typeface="Calibri"/>
              </a:rPr>
              <a:t>Private and public keys are generated</a:t>
            </a:r>
          </a:p>
          <a:p>
            <a:r>
              <a:rPr lang="en-GB" sz="2400" dirty="0">
                <a:cs typeface="Calibri"/>
              </a:rPr>
              <a:t>If (</a:t>
            </a:r>
            <a:r>
              <a:rPr lang="en-GB" sz="2400" dirty="0" err="1">
                <a:cs typeface="Calibri"/>
              </a:rPr>
              <a:t>n,e</a:t>
            </a:r>
            <a:r>
              <a:rPr lang="en-GB" sz="2400" dirty="0">
                <a:cs typeface="Calibri"/>
              </a:rPr>
              <a:t>) is the public key pair and (</a:t>
            </a:r>
            <a:r>
              <a:rPr lang="en-GB" sz="2400" dirty="0" err="1">
                <a:cs typeface="Calibri"/>
              </a:rPr>
              <a:t>n,d</a:t>
            </a:r>
            <a:r>
              <a:rPr lang="en-GB" sz="2400" dirty="0">
                <a:cs typeface="Calibri"/>
              </a:rPr>
              <a:t>) is the private key pair</a:t>
            </a:r>
          </a:p>
          <a:p>
            <a:r>
              <a:rPr lang="en-GB" sz="2400" dirty="0">
                <a:cs typeface="Calibri"/>
              </a:rPr>
              <a:t>Then text is encrypted using </a:t>
            </a:r>
            <a:r>
              <a:rPr lang="en-GB" sz="2400" dirty="0">
                <a:ea typeface="+mn-lt"/>
                <a:cs typeface="+mn-lt"/>
              </a:rPr>
              <a:t>c = </a:t>
            </a:r>
            <a:r>
              <a:rPr lang="en-GB" sz="2400" dirty="0" err="1">
                <a:ea typeface="+mn-lt"/>
                <a:cs typeface="+mn-lt"/>
              </a:rPr>
              <a:t>m^e</a:t>
            </a:r>
            <a:r>
              <a:rPr lang="en-GB" sz="2400" dirty="0">
                <a:ea typeface="+mn-lt"/>
                <a:cs typeface="+mn-lt"/>
              </a:rPr>
              <a:t> mod n.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And decrypted using </a:t>
            </a:r>
            <a:r>
              <a:rPr lang="en-GB" sz="2400" dirty="0">
                <a:ea typeface="+mn-lt"/>
                <a:cs typeface="+mn-lt"/>
              </a:rPr>
              <a:t>m = </a:t>
            </a:r>
            <a:r>
              <a:rPr lang="en-GB" sz="2400" dirty="0" err="1">
                <a:ea typeface="+mn-lt"/>
                <a:cs typeface="+mn-lt"/>
              </a:rPr>
              <a:t>c^d</a:t>
            </a:r>
            <a:r>
              <a:rPr lang="en-GB" sz="2400" dirty="0">
                <a:ea typeface="+mn-lt"/>
                <a:cs typeface="+mn-lt"/>
              </a:rPr>
              <a:t> mod n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Used in secure data </a:t>
            </a:r>
            <a:r>
              <a:rPr lang="en-GB" sz="2400" dirty="0" err="1">
                <a:cs typeface="Calibri"/>
              </a:rPr>
              <a:t>exchange,Digital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signatures,Cryptography</a:t>
            </a:r>
            <a:r>
              <a:rPr lang="en-GB" sz="2400" dirty="0">
                <a:cs typeface="Calibri"/>
              </a:rPr>
              <a:t> etc.</a:t>
            </a:r>
          </a:p>
          <a:p>
            <a:endParaRPr lang="en-GB" sz="2400" dirty="0">
              <a:cs typeface="Calibri"/>
            </a:endParaRP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A4D1C39-A1C4-B61C-E929-4AA333EA6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7" r="41497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4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CEC3599-52DC-EB07-DA6C-5C74DE96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36" y="388265"/>
            <a:ext cx="11923323" cy="6075870"/>
          </a:xfrm>
        </p:spPr>
      </p:pic>
    </p:spTree>
    <p:extLst>
      <p:ext uri="{BB962C8B-B14F-4D97-AF65-F5344CB8AC3E}">
        <p14:creationId xmlns:p14="http://schemas.microsoft.com/office/powerpoint/2010/main" val="254588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JATE  (Just Another Text Editor)</vt:lpstr>
      <vt:lpstr>Laguage and libraries used</vt:lpstr>
      <vt:lpstr>Features</vt:lpstr>
      <vt:lpstr>Tkinter at a glance</vt:lpstr>
      <vt:lpstr>Merge Sort</vt:lpstr>
      <vt:lpstr>Binary Search</vt:lpstr>
      <vt:lpstr>Regex search </vt:lpstr>
      <vt:lpstr>The RSA encryption</vt:lpstr>
      <vt:lpstr>PowerPoint Presentation</vt:lpstr>
      <vt:lpstr>Caesar Cipher</vt:lpstr>
      <vt:lpstr>…..(Demo part)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70</cp:revision>
  <dcterms:created xsi:type="dcterms:W3CDTF">2023-02-18T08:01:34Z</dcterms:created>
  <dcterms:modified xsi:type="dcterms:W3CDTF">2023-02-18T11:23:20Z</dcterms:modified>
</cp:coreProperties>
</file>