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C726DC-A8EB-4096-8817-8BBE7F9DAB60}" v="451" dt="2023-02-18T12:59:22.166"/>
    <p1510:client id="{91C30AE1-AB7B-4308-B841-C3E1DF1C8DAB}" v="3" dt="2023-02-18T13:01:10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rudra Dahal" userId="42196de0c2874b56" providerId="Windows Live" clId="Web-{1EC726DC-A8EB-4096-8817-8BBE7F9DAB60}"/>
    <pc:docChg chg="addSld modSld addMainMaster delMainMaster">
      <pc:chgData name="Anirudra Dahal" userId="42196de0c2874b56" providerId="Windows Live" clId="Web-{1EC726DC-A8EB-4096-8817-8BBE7F9DAB60}" dt="2023-02-18T12:59:26.588" v="472"/>
      <pc:docMkLst>
        <pc:docMk/>
      </pc:docMkLst>
      <pc:sldChg chg="addSp delSp modSp mod setBg modClrScheme chgLayout">
        <pc:chgData name="Anirudra Dahal" userId="42196de0c2874b56" providerId="Windows Live" clId="Web-{1EC726DC-A8EB-4096-8817-8BBE7F9DAB60}" dt="2023-02-18T12:43:29.225" v="42"/>
        <pc:sldMkLst>
          <pc:docMk/>
          <pc:sldMk cId="109857222" sldId="256"/>
        </pc:sldMkLst>
        <pc:spChg chg="mod">
          <ac:chgData name="Anirudra Dahal" userId="42196de0c2874b56" providerId="Windows Live" clId="Web-{1EC726DC-A8EB-4096-8817-8BBE7F9DAB60}" dt="2023-02-18T12:43:29.225" v="42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nirudra Dahal" userId="42196de0c2874b56" providerId="Windows Live" clId="Web-{1EC726DC-A8EB-4096-8817-8BBE7F9DAB60}" dt="2023-02-18T12:43:29.225" v="42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nirudra Dahal" userId="42196de0c2874b56" providerId="Windows Live" clId="Web-{1EC726DC-A8EB-4096-8817-8BBE7F9DAB60}" dt="2023-02-18T12:43:29.163" v="41"/>
          <ac:spMkLst>
            <pc:docMk/>
            <pc:sldMk cId="109857222" sldId="256"/>
            <ac:spMk id="9" creationId="{F2E5B6AE-5EFE-45F0-A2AE-ED771CA3D7DD}"/>
          </ac:spMkLst>
        </pc:spChg>
        <pc:spChg chg="add">
          <ac:chgData name="Anirudra Dahal" userId="42196de0c2874b56" providerId="Windows Live" clId="Web-{1EC726DC-A8EB-4096-8817-8BBE7F9DAB60}" dt="2023-02-18T12:43:29.225" v="42"/>
          <ac:spMkLst>
            <pc:docMk/>
            <pc:sldMk cId="109857222" sldId="256"/>
            <ac:spMk id="19" creationId="{4EFE82FE-7465-AE46-88DF-34D347E83B84}"/>
          </ac:spMkLst>
        </pc:spChg>
        <pc:grpChg chg="add">
          <ac:chgData name="Anirudra Dahal" userId="42196de0c2874b56" providerId="Windows Live" clId="Web-{1EC726DC-A8EB-4096-8817-8BBE7F9DAB60}" dt="2023-02-18T12:43:29.225" v="42"/>
          <ac:grpSpMkLst>
            <pc:docMk/>
            <pc:sldMk cId="109857222" sldId="256"/>
            <ac:grpSpMk id="21" creationId="{66F2B51C-9578-EB41-A17E-FFF9D491ADA0}"/>
          </ac:grpSpMkLst>
        </pc:grpChg>
        <pc:picChg chg="add del">
          <ac:chgData name="Anirudra Dahal" userId="42196de0c2874b56" providerId="Windows Live" clId="Web-{1EC726DC-A8EB-4096-8817-8BBE7F9DAB60}" dt="2023-02-18T12:43:29.163" v="41"/>
          <ac:picMkLst>
            <pc:docMk/>
            <pc:sldMk cId="109857222" sldId="256"/>
            <ac:picMk id="4" creationId="{5C1A91DE-D32D-A772-ADD3-75CCECB0EC2D}"/>
          </ac:picMkLst>
        </pc:picChg>
        <pc:picChg chg="add">
          <ac:chgData name="Anirudra Dahal" userId="42196de0c2874b56" providerId="Windows Live" clId="Web-{1EC726DC-A8EB-4096-8817-8BBE7F9DAB60}" dt="2023-02-18T12:43:29.225" v="42"/>
          <ac:picMkLst>
            <pc:docMk/>
            <pc:sldMk cId="109857222" sldId="256"/>
            <ac:picMk id="22" creationId="{CD325230-516B-0407-E6DF-C703B11B3AAC}"/>
          </ac:picMkLst>
        </pc:picChg>
        <pc:cxnChg chg="add del">
          <ac:chgData name="Anirudra Dahal" userId="42196de0c2874b56" providerId="Windows Live" clId="Web-{1EC726DC-A8EB-4096-8817-8BBE7F9DAB60}" dt="2023-02-18T12:43:29.163" v="41"/>
          <ac:cxnSpMkLst>
            <pc:docMk/>
            <pc:sldMk cId="109857222" sldId="256"/>
            <ac:cxnSpMk id="11" creationId="{D255B435-D9F3-4A31-B89E-36741390DB4B}"/>
          </ac:cxnSpMkLst>
        </pc:cxnChg>
        <pc:cxnChg chg="add">
          <ac:chgData name="Anirudra Dahal" userId="42196de0c2874b56" providerId="Windows Live" clId="Web-{1EC726DC-A8EB-4096-8817-8BBE7F9DAB60}" dt="2023-02-18T12:43:29.225" v="42"/>
          <ac:cxnSpMkLst>
            <pc:docMk/>
            <pc:sldMk cId="109857222" sldId="256"/>
            <ac:cxnSpMk id="20" creationId="{EEA70831-9A8D-3B4D-8EA5-EE32F93E94E9}"/>
          </ac:cxnSpMkLst>
        </pc:cxnChg>
      </pc:sldChg>
      <pc:sldChg chg="addSp modSp new mod setBg addAnim setClrOvrMap">
        <pc:chgData name="Anirudra Dahal" userId="42196de0c2874b56" providerId="Windows Live" clId="Web-{1EC726DC-A8EB-4096-8817-8BBE7F9DAB60}" dt="2023-02-18T12:45:51.121" v="151" actId="1076"/>
        <pc:sldMkLst>
          <pc:docMk/>
          <pc:sldMk cId="1098848706" sldId="257"/>
        </pc:sldMkLst>
        <pc:spChg chg="mod">
          <ac:chgData name="Anirudra Dahal" userId="42196de0c2874b56" providerId="Windows Live" clId="Web-{1EC726DC-A8EB-4096-8817-8BBE7F9DAB60}" dt="2023-02-18T12:45:23.386" v="146" actId="20577"/>
          <ac:spMkLst>
            <pc:docMk/>
            <pc:sldMk cId="1098848706" sldId="257"/>
            <ac:spMk id="2" creationId="{AA11EEF4-EA7A-1BE9-3535-087139E8EFE7}"/>
          </ac:spMkLst>
        </pc:spChg>
        <pc:spChg chg="mod">
          <ac:chgData name="Anirudra Dahal" userId="42196de0c2874b56" providerId="Windows Live" clId="Web-{1EC726DC-A8EB-4096-8817-8BBE7F9DAB60}" dt="2023-02-18T12:45:51.121" v="151" actId="1076"/>
          <ac:spMkLst>
            <pc:docMk/>
            <pc:sldMk cId="1098848706" sldId="257"/>
            <ac:spMk id="3" creationId="{278A2759-C959-7D64-A1DD-7AA352E254A5}"/>
          </ac:spMkLst>
        </pc:spChg>
        <pc:spChg chg="add">
          <ac:chgData name="Anirudra Dahal" userId="42196de0c2874b56" providerId="Windows Live" clId="Web-{1EC726DC-A8EB-4096-8817-8BBE7F9DAB60}" dt="2023-02-18T12:45:08.510" v="137"/>
          <ac:spMkLst>
            <pc:docMk/>
            <pc:sldMk cId="1098848706" sldId="257"/>
            <ac:spMk id="37" creationId="{4EFE82FE-7465-AE46-88DF-34D347E83B84}"/>
          </ac:spMkLst>
        </pc:spChg>
        <pc:spChg chg="add">
          <ac:chgData name="Anirudra Dahal" userId="42196de0c2874b56" providerId="Windows Live" clId="Web-{1EC726DC-A8EB-4096-8817-8BBE7F9DAB60}" dt="2023-02-18T12:45:08.510" v="137"/>
          <ac:spMkLst>
            <pc:docMk/>
            <pc:sldMk cId="1098848706" sldId="257"/>
            <ac:spMk id="39" creationId="{B4F75AE3-A3AC-DE4C-98FE-EC9DC3BF8DA5}"/>
          </ac:spMkLst>
        </pc:spChg>
        <pc:grpChg chg="add">
          <ac:chgData name="Anirudra Dahal" userId="42196de0c2874b56" providerId="Windows Live" clId="Web-{1EC726DC-A8EB-4096-8817-8BBE7F9DAB60}" dt="2023-02-18T12:45:08.510" v="137"/>
          <ac:grpSpMkLst>
            <pc:docMk/>
            <pc:sldMk cId="1098848706" sldId="257"/>
            <ac:grpSpMk id="9" creationId="{EB46B8FB-F6A2-5F47-A6CD-A7E17E69270F}"/>
          </ac:grpSpMkLst>
        </pc:grpChg>
        <pc:grpChg chg="add">
          <ac:chgData name="Anirudra Dahal" userId="42196de0c2874b56" providerId="Windows Live" clId="Web-{1EC726DC-A8EB-4096-8817-8BBE7F9DAB60}" dt="2023-02-18T12:45:08.510" v="137"/>
          <ac:grpSpMkLst>
            <pc:docMk/>
            <pc:sldMk cId="1098848706" sldId="257"/>
            <ac:grpSpMk id="43" creationId="{44406D7A-DB1A-D940-8AD1-93FAF9DD7199}"/>
          </ac:grpSpMkLst>
        </pc:grpChg>
        <pc:picChg chg="add">
          <ac:chgData name="Anirudra Dahal" userId="42196de0c2874b56" providerId="Windows Live" clId="Web-{1EC726DC-A8EB-4096-8817-8BBE7F9DAB60}" dt="2023-02-18T12:45:08.510" v="137"/>
          <ac:picMkLst>
            <pc:docMk/>
            <pc:sldMk cId="1098848706" sldId="257"/>
            <ac:picMk id="5" creationId="{BFC52885-AEEC-25CD-8687-CC687A2DE16F}"/>
          </ac:picMkLst>
        </pc:picChg>
        <pc:cxnChg chg="add">
          <ac:chgData name="Anirudra Dahal" userId="42196de0c2874b56" providerId="Windows Live" clId="Web-{1EC726DC-A8EB-4096-8817-8BBE7F9DAB60}" dt="2023-02-18T12:45:08.510" v="137"/>
          <ac:cxnSpMkLst>
            <pc:docMk/>
            <pc:sldMk cId="1098848706" sldId="257"/>
            <ac:cxnSpMk id="35" creationId="{D33A3282-0389-C547-8CA6-7F3E7F27B34D}"/>
          </ac:cxnSpMkLst>
        </pc:cxnChg>
        <pc:cxnChg chg="add">
          <ac:chgData name="Anirudra Dahal" userId="42196de0c2874b56" providerId="Windows Live" clId="Web-{1EC726DC-A8EB-4096-8817-8BBE7F9DAB60}" dt="2023-02-18T12:45:08.510" v="137"/>
          <ac:cxnSpMkLst>
            <pc:docMk/>
            <pc:sldMk cId="1098848706" sldId="257"/>
            <ac:cxnSpMk id="41" creationId="{41C79BB7-CCAB-2243-9830-5569626C4D01}"/>
          </ac:cxnSpMkLst>
        </pc:cxnChg>
      </pc:sldChg>
      <pc:sldChg chg="addSp delSp modSp new mod setBg setClrOvrMap">
        <pc:chgData name="Anirudra Dahal" userId="42196de0c2874b56" providerId="Windows Live" clId="Web-{1EC726DC-A8EB-4096-8817-8BBE7F9DAB60}" dt="2023-02-18T12:49:51.036" v="288" actId="20577"/>
        <pc:sldMkLst>
          <pc:docMk/>
          <pc:sldMk cId="3346785711" sldId="258"/>
        </pc:sldMkLst>
        <pc:spChg chg="mod">
          <ac:chgData name="Anirudra Dahal" userId="42196de0c2874b56" providerId="Windows Live" clId="Web-{1EC726DC-A8EB-4096-8817-8BBE7F9DAB60}" dt="2023-02-18T12:47:22.827" v="272"/>
          <ac:spMkLst>
            <pc:docMk/>
            <pc:sldMk cId="3346785711" sldId="258"/>
            <ac:spMk id="2" creationId="{0CE8DD01-E9C9-11EA-2B1B-A0D953CAA633}"/>
          </ac:spMkLst>
        </pc:spChg>
        <pc:spChg chg="mod">
          <ac:chgData name="Anirudra Dahal" userId="42196de0c2874b56" providerId="Windows Live" clId="Web-{1EC726DC-A8EB-4096-8817-8BBE7F9DAB60}" dt="2023-02-18T12:49:51.036" v="288" actId="20577"/>
          <ac:spMkLst>
            <pc:docMk/>
            <pc:sldMk cId="3346785711" sldId="258"/>
            <ac:spMk id="3" creationId="{CBC8332E-835A-173D-588D-D5587439A3BE}"/>
          </ac:spMkLst>
        </pc:spChg>
        <pc:spChg chg="add">
          <ac:chgData name="Anirudra Dahal" userId="42196de0c2874b56" providerId="Windows Live" clId="Web-{1EC726DC-A8EB-4096-8817-8BBE7F9DAB60}" dt="2023-02-18T12:47:22.827" v="272"/>
          <ac:spMkLst>
            <pc:docMk/>
            <pc:sldMk cId="3346785711" sldId="258"/>
            <ac:spMk id="8" creationId="{4EFE82FE-7465-AE46-88DF-34D347E83B84}"/>
          </ac:spMkLst>
        </pc:spChg>
        <pc:spChg chg="add del">
          <ac:chgData name="Anirudra Dahal" userId="42196de0c2874b56" providerId="Windows Live" clId="Web-{1EC726DC-A8EB-4096-8817-8BBE7F9DAB60}" dt="2023-02-18T12:47:18.327" v="269"/>
          <ac:spMkLst>
            <pc:docMk/>
            <pc:sldMk cId="3346785711" sldId="258"/>
            <ac:spMk id="9" creationId="{C7F2E4D6-EF46-1C43-8F3E-3620C3C83F36}"/>
          </ac:spMkLst>
        </pc:spChg>
        <pc:spChg chg="add del">
          <ac:chgData name="Anirudra Dahal" userId="42196de0c2874b56" providerId="Windows Live" clId="Web-{1EC726DC-A8EB-4096-8817-8BBE7F9DAB60}" dt="2023-02-18T12:47:22.812" v="271"/>
          <ac:spMkLst>
            <pc:docMk/>
            <pc:sldMk cId="3346785711" sldId="258"/>
            <ac:spMk id="19" creationId="{C7F2E4D6-EF46-1C43-8F3E-3620C3C83F36}"/>
          </ac:spMkLst>
        </pc:spChg>
        <pc:grpChg chg="add del">
          <ac:chgData name="Anirudra Dahal" userId="42196de0c2874b56" providerId="Windows Live" clId="Web-{1EC726DC-A8EB-4096-8817-8BBE7F9DAB60}" dt="2023-02-18T12:47:18.327" v="269"/>
          <ac:grpSpMkLst>
            <pc:docMk/>
            <pc:sldMk cId="3346785711" sldId="258"/>
            <ac:grpSpMk id="11" creationId="{7A00BDF4-7643-A942-A588-F24E4E09AADE}"/>
          </ac:grpSpMkLst>
        </pc:grpChg>
        <pc:grpChg chg="add">
          <ac:chgData name="Anirudra Dahal" userId="42196de0c2874b56" providerId="Windows Live" clId="Web-{1EC726DC-A8EB-4096-8817-8BBE7F9DAB60}" dt="2023-02-18T12:47:22.827" v="272"/>
          <ac:grpSpMkLst>
            <pc:docMk/>
            <pc:sldMk cId="3346785711" sldId="258"/>
            <ac:grpSpMk id="12" creationId="{1714268B-8C50-CA4E-9D9C-553429034296}"/>
          </ac:grpSpMkLst>
        </pc:grpChg>
        <pc:grpChg chg="add del">
          <ac:chgData name="Anirudra Dahal" userId="42196de0c2874b56" providerId="Windows Live" clId="Web-{1EC726DC-A8EB-4096-8817-8BBE7F9DAB60}" dt="2023-02-18T12:47:22.812" v="271"/>
          <ac:grpSpMkLst>
            <pc:docMk/>
            <pc:sldMk cId="3346785711" sldId="258"/>
            <ac:grpSpMk id="20" creationId="{70EBDB1D-17AA-8140-B216-35CBA8C9E411}"/>
          </ac:grpSpMkLst>
        </pc:grpChg>
        <pc:picChg chg="add del">
          <ac:chgData name="Anirudra Dahal" userId="42196de0c2874b56" providerId="Windows Live" clId="Web-{1EC726DC-A8EB-4096-8817-8BBE7F9DAB60}" dt="2023-02-18T12:47:18.327" v="269"/>
          <ac:picMkLst>
            <pc:docMk/>
            <pc:sldMk cId="3346785711" sldId="258"/>
            <ac:picMk id="5" creationId="{59F7A94C-891E-9A2E-E32E-388462156F00}"/>
          </ac:picMkLst>
        </pc:picChg>
        <pc:picChg chg="add del">
          <ac:chgData name="Anirudra Dahal" userId="42196de0c2874b56" providerId="Windows Live" clId="Web-{1EC726DC-A8EB-4096-8817-8BBE7F9DAB60}" dt="2023-02-18T12:47:22.812" v="271"/>
          <ac:picMkLst>
            <pc:docMk/>
            <pc:sldMk cId="3346785711" sldId="258"/>
            <ac:picMk id="21" creationId="{5275C1B6-543C-AD5C-EFC7-5DFE4066500D}"/>
          </ac:picMkLst>
        </pc:picChg>
        <pc:cxnChg chg="add">
          <ac:chgData name="Anirudra Dahal" userId="42196de0c2874b56" providerId="Windows Live" clId="Web-{1EC726DC-A8EB-4096-8817-8BBE7F9DAB60}" dt="2023-02-18T12:47:22.827" v="272"/>
          <ac:cxnSpMkLst>
            <pc:docMk/>
            <pc:sldMk cId="3346785711" sldId="258"/>
            <ac:cxnSpMk id="10" creationId="{2DDDFCEF-D5C9-BE40-9979-57040F021F96}"/>
          </ac:cxnSpMkLst>
        </pc:cxnChg>
        <pc:cxnChg chg="add del">
          <ac:chgData name="Anirudra Dahal" userId="42196de0c2874b56" providerId="Windows Live" clId="Web-{1EC726DC-A8EB-4096-8817-8BBE7F9DAB60}" dt="2023-02-18T12:47:18.327" v="269"/>
          <ac:cxnSpMkLst>
            <pc:docMk/>
            <pc:sldMk cId="3346785711" sldId="258"/>
            <ac:cxnSpMk id="17" creationId="{BF3CF3DF-4809-5B42-9F22-981391379297}"/>
          </ac:cxnSpMkLst>
        </pc:cxnChg>
        <pc:cxnChg chg="add del">
          <ac:chgData name="Anirudra Dahal" userId="42196de0c2874b56" providerId="Windows Live" clId="Web-{1EC726DC-A8EB-4096-8817-8BBE7F9DAB60}" dt="2023-02-18T12:47:22.812" v="271"/>
          <ac:cxnSpMkLst>
            <pc:docMk/>
            <pc:sldMk cId="3346785711" sldId="258"/>
            <ac:cxnSpMk id="22" creationId="{BF3CF3DF-4809-5B42-9F22-981391379297}"/>
          </ac:cxnSpMkLst>
        </pc:cxnChg>
      </pc:sldChg>
      <pc:sldChg chg="addSp delSp modSp new mod setBg setClrOvrMap">
        <pc:chgData name="Anirudra Dahal" userId="42196de0c2874b56" providerId="Windows Live" clId="Web-{1EC726DC-A8EB-4096-8817-8BBE7F9DAB60}" dt="2023-02-18T12:52:08.510" v="356"/>
        <pc:sldMkLst>
          <pc:docMk/>
          <pc:sldMk cId="1492433783" sldId="259"/>
        </pc:sldMkLst>
        <pc:spChg chg="mod">
          <ac:chgData name="Anirudra Dahal" userId="42196de0c2874b56" providerId="Windows Live" clId="Web-{1EC726DC-A8EB-4096-8817-8BBE7F9DAB60}" dt="2023-02-18T12:52:08.510" v="356"/>
          <ac:spMkLst>
            <pc:docMk/>
            <pc:sldMk cId="1492433783" sldId="259"/>
            <ac:spMk id="2" creationId="{6B5553B6-CA5B-3E96-977B-D286A4BA0572}"/>
          </ac:spMkLst>
        </pc:spChg>
        <pc:spChg chg="mod">
          <ac:chgData name="Anirudra Dahal" userId="42196de0c2874b56" providerId="Windows Live" clId="Web-{1EC726DC-A8EB-4096-8817-8BBE7F9DAB60}" dt="2023-02-18T12:52:08.510" v="356"/>
          <ac:spMkLst>
            <pc:docMk/>
            <pc:sldMk cId="1492433783" sldId="259"/>
            <ac:spMk id="3" creationId="{B425CA42-547A-67E9-1938-139B17AC228B}"/>
          </ac:spMkLst>
        </pc:spChg>
        <pc:spChg chg="add del">
          <ac:chgData name="Anirudra Dahal" userId="42196de0c2874b56" providerId="Windows Live" clId="Web-{1EC726DC-A8EB-4096-8817-8BBE7F9DAB60}" dt="2023-02-18T12:52:05.806" v="353"/>
          <ac:spMkLst>
            <pc:docMk/>
            <pc:sldMk cId="1492433783" sldId="259"/>
            <ac:spMk id="8" creationId="{4EFE82FE-7465-AE46-88DF-34D347E83B84}"/>
          </ac:spMkLst>
        </pc:spChg>
        <pc:spChg chg="add del">
          <ac:chgData name="Anirudra Dahal" userId="42196de0c2874b56" providerId="Windows Live" clId="Web-{1EC726DC-A8EB-4096-8817-8BBE7F9DAB60}" dt="2023-02-18T12:52:01.681" v="349"/>
          <ac:spMkLst>
            <pc:docMk/>
            <pc:sldMk cId="1492433783" sldId="259"/>
            <ac:spMk id="9" creationId="{C7F2E4D6-EF46-1C43-8F3E-3620C3C83F36}"/>
          </ac:spMkLst>
        </pc:spChg>
        <pc:spChg chg="add del">
          <ac:chgData name="Anirudra Dahal" userId="42196de0c2874b56" providerId="Windows Live" clId="Web-{1EC726DC-A8EB-4096-8817-8BBE7F9DAB60}" dt="2023-02-18T12:52:02.509" v="351"/>
          <ac:spMkLst>
            <pc:docMk/>
            <pc:sldMk cId="1492433783" sldId="259"/>
            <ac:spMk id="19" creationId="{C7F2E4D6-EF46-1C43-8F3E-3620C3C83F36}"/>
          </ac:spMkLst>
        </pc:spChg>
        <pc:spChg chg="add del">
          <ac:chgData name="Anirudra Dahal" userId="42196de0c2874b56" providerId="Windows Live" clId="Web-{1EC726DC-A8EB-4096-8817-8BBE7F9DAB60}" dt="2023-02-18T12:52:08.494" v="355"/>
          <ac:spMkLst>
            <pc:docMk/>
            <pc:sldMk cId="1492433783" sldId="259"/>
            <ac:spMk id="43" creationId="{4EFE82FE-7465-AE46-88DF-34D347E83B84}"/>
          </ac:spMkLst>
        </pc:spChg>
        <pc:spChg chg="add">
          <ac:chgData name="Anirudra Dahal" userId="42196de0c2874b56" providerId="Windows Live" clId="Web-{1EC726DC-A8EB-4096-8817-8BBE7F9DAB60}" dt="2023-02-18T12:52:08.510" v="356"/>
          <ac:spMkLst>
            <pc:docMk/>
            <pc:sldMk cId="1492433783" sldId="259"/>
            <ac:spMk id="52" creationId="{4EFE82FE-7465-AE46-88DF-34D347E83B84}"/>
          </ac:spMkLst>
        </pc:spChg>
        <pc:grpChg chg="add del">
          <ac:chgData name="Anirudra Dahal" userId="42196de0c2874b56" providerId="Windows Live" clId="Web-{1EC726DC-A8EB-4096-8817-8BBE7F9DAB60}" dt="2023-02-18T12:52:01.681" v="349"/>
          <ac:grpSpMkLst>
            <pc:docMk/>
            <pc:sldMk cId="1492433783" sldId="259"/>
            <ac:grpSpMk id="11" creationId="{7A00BDF4-7643-A942-A588-F24E4E09AADE}"/>
          </ac:grpSpMkLst>
        </pc:grpChg>
        <pc:grpChg chg="add del">
          <ac:chgData name="Anirudra Dahal" userId="42196de0c2874b56" providerId="Windows Live" clId="Web-{1EC726DC-A8EB-4096-8817-8BBE7F9DAB60}" dt="2023-02-18T12:52:05.806" v="353"/>
          <ac:grpSpMkLst>
            <pc:docMk/>
            <pc:sldMk cId="1492433783" sldId="259"/>
            <ac:grpSpMk id="12" creationId="{A6B8E30F-B99D-4646-9EF5-E882312911A7}"/>
          </ac:grpSpMkLst>
        </pc:grpChg>
        <pc:grpChg chg="add del">
          <ac:chgData name="Anirudra Dahal" userId="42196de0c2874b56" providerId="Windows Live" clId="Web-{1EC726DC-A8EB-4096-8817-8BBE7F9DAB60}" dt="2023-02-18T12:52:02.509" v="351"/>
          <ac:grpSpMkLst>
            <pc:docMk/>
            <pc:sldMk cId="1492433783" sldId="259"/>
            <ac:grpSpMk id="20" creationId="{70EBDB1D-17AA-8140-B216-35CBA8C9E411}"/>
          </ac:grpSpMkLst>
        </pc:grpChg>
        <pc:grpChg chg="add del">
          <ac:chgData name="Anirudra Dahal" userId="42196de0c2874b56" providerId="Windows Live" clId="Web-{1EC726DC-A8EB-4096-8817-8BBE7F9DAB60}" dt="2023-02-18T12:52:08.494" v="355"/>
          <ac:grpSpMkLst>
            <pc:docMk/>
            <pc:sldMk cId="1492433783" sldId="259"/>
            <ac:grpSpMk id="45" creationId="{1C054FC3-922A-EC40-AC25-A59AF5378B18}"/>
          </ac:grpSpMkLst>
        </pc:grpChg>
        <pc:grpChg chg="add">
          <ac:chgData name="Anirudra Dahal" userId="42196de0c2874b56" providerId="Windows Live" clId="Web-{1EC726DC-A8EB-4096-8817-8BBE7F9DAB60}" dt="2023-02-18T12:52:08.510" v="356"/>
          <ac:grpSpMkLst>
            <pc:docMk/>
            <pc:sldMk cId="1492433783" sldId="259"/>
            <ac:grpSpMk id="54" creationId="{E9EEDFCB-2A3D-724C-808B-F598214AFD09}"/>
          </ac:grpSpMkLst>
        </pc:grpChg>
        <pc:picChg chg="add del">
          <ac:chgData name="Anirudra Dahal" userId="42196de0c2874b56" providerId="Windows Live" clId="Web-{1EC726DC-A8EB-4096-8817-8BBE7F9DAB60}" dt="2023-02-18T12:52:01.681" v="349"/>
          <ac:picMkLst>
            <pc:docMk/>
            <pc:sldMk cId="1492433783" sldId="259"/>
            <ac:picMk id="5" creationId="{1B572822-26F4-BCF8-B1AC-64DBFE193D83}"/>
          </ac:picMkLst>
        </pc:picChg>
        <pc:picChg chg="add del">
          <ac:chgData name="Anirudra Dahal" userId="42196de0c2874b56" providerId="Windows Live" clId="Web-{1EC726DC-A8EB-4096-8817-8BBE7F9DAB60}" dt="2023-02-18T12:52:02.509" v="351"/>
          <ac:picMkLst>
            <pc:docMk/>
            <pc:sldMk cId="1492433783" sldId="259"/>
            <ac:picMk id="21" creationId="{41407E6E-B9FB-06D9-B97E-1897232CB23B}"/>
          </ac:picMkLst>
        </pc:picChg>
        <pc:cxnChg chg="add del">
          <ac:chgData name="Anirudra Dahal" userId="42196de0c2874b56" providerId="Windows Live" clId="Web-{1EC726DC-A8EB-4096-8817-8BBE7F9DAB60}" dt="2023-02-18T12:52:05.806" v="353"/>
          <ac:cxnSpMkLst>
            <pc:docMk/>
            <pc:sldMk cId="1492433783" sldId="259"/>
            <ac:cxnSpMk id="10" creationId="{EEA70831-9A8D-3B4D-8EA5-EE32F93E94E9}"/>
          </ac:cxnSpMkLst>
        </pc:cxnChg>
        <pc:cxnChg chg="add del">
          <ac:chgData name="Anirudra Dahal" userId="42196de0c2874b56" providerId="Windows Live" clId="Web-{1EC726DC-A8EB-4096-8817-8BBE7F9DAB60}" dt="2023-02-18T12:52:01.681" v="349"/>
          <ac:cxnSpMkLst>
            <pc:docMk/>
            <pc:sldMk cId="1492433783" sldId="259"/>
            <ac:cxnSpMk id="17" creationId="{BF3CF3DF-4809-5B42-9F22-981391379297}"/>
          </ac:cxnSpMkLst>
        </pc:cxnChg>
        <pc:cxnChg chg="add del">
          <ac:chgData name="Anirudra Dahal" userId="42196de0c2874b56" providerId="Windows Live" clId="Web-{1EC726DC-A8EB-4096-8817-8BBE7F9DAB60}" dt="2023-02-18T12:52:02.509" v="351"/>
          <ac:cxnSpMkLst>
            <pc:docMk/>
            <pc:sldMk cId="1492433783" sldId="259"/>
            <ac:cxnSpMk id="22" creationId="{BF3CF3DF-4809-5B42-9F22-981391379297}"/>
          </ac:cxnSpMkLst>
        </pc:cxnChg>
        <pc:cxnChg chg="add del">
          <ac:chgData name="Anirudra Dahal" userId="42196de0c2874b56" providerId="Windows Live" clId="Web-{1EC726DC-A8EB-4096-8817-8BBE7F9DAB60}" dt="2023-02-18T12:52:08.494" v="355"/>
          <ac:cxnSpMkLst>
            <pc:docMk/>
            <pc:sldMk cId="1492433783" sldId="259"/>
            <ac:cxnSpMk id="44" creationId="{BA7C2670-8081-9C42-82A1-23BBFAEAAABC}"/>
          </ac:cxnSpMkLst>
        </pc:cxnChg>
        <pc:cxnChg chg="add">
          <ac:chgData name="Anirudra Dahal" userId="42196de0c2874b56" providerId="Windows Live" clId="Web-{1EC726DC-A8EB-4096-8817-8BBE7F9DAB60}" dt="2023-02-18T12:52:08.510" v="356"/>
          <ac:cxnSpMkLst>
            <pc:docMk/>
            <pc:sldMk cId="1492433783" sldId="259"/>
            <ac:cxnSpMk id="53" creationId="{F8927D2C-C486-F740-897D-704CD65E9893}"/>
          </ac:cxnSpMkLst>
        </pc:cxnChg>
      </pc:sldChg>
      <pc:sldChg chg="addSp modSp new mod setBg setClrOvrMap">
        <pc:chgData name="Anirudra Dahal" userId="42196de0c2874b56" providerId="Windows Live" clId="Web-{1EC726DC-A8EB-4096-8817-8BBE7F9DAB60}" dt="2023-02-18T12:57:01.364" v="429" actId="14100"/>
        <pc:sldMkLst>
          <pc:docMk/>
          <pc:sldMk cId="3766292160" sldId="260"/>
        </pc:sldMkLst>
        <pc:spChg chg="mod">
          <ac:chgData name="Anirudra Dahal" userId="42196de0c2874b56" providerId="Windows Live" clId="Web-{1EC726DC-A8EB-4096-8817-8BBE7F9DAB60}" dt="2023-02-18T12:55:01.625" v="380"/>
          <ac:spMkLst>
            <pc:docMk/>
            <pc:sldMk cId="3766292160" sldId="260"/>
            <ac:spMk id="2" creationId="{470AAA87-A6DC-181B-077D-F06D46AFF0AA}"/>
          </ac:spMkLst>
        </pc:spChg>
        <pc:spChg chg="mod">
          <ac:chgData name="Anirudra Dahal" userId="42196de0c2874b56" providerId="Windows Live" clId="Web-{1EC726DC-A8EB-4096-8817-8BBE7F9DAB60}" dt="2023-02-18T12:57:01.364" v="429" actId="14100"/>
          <ac:spMkLst>
            <pc:docMk/>
            <pc:sldMk cId="3766292160" sldId="260"/>
            <ac:spMk id="3" creationId="{51C083E0-1BA3-95CC-8803-9CE2D0C2306B}"/>
          </ac:spMkLst>
        </pc:spChg>
        <pc:spChg chg="add">
          <ac:chgData name="Anirudra Dahal" userId="42196de0c2874b56" providerId="Windows Live" clId="Web-{1EC726DC-A8EB-4096-8817-8BBE7F9DAB60}" dt="2023-02-18T12:55:01.625" v="380"/>
          <ac:spMkLst>
            <pc:docMk/>
            <pc:sldMk cId="3766292160" sldId="260"/>
            <ac:spMk id="8" creationId="{4EFE82FE-7465-AE46-88DF-34D347E83B84}"/>
          </ac:spMkLst>
        </pc:spChg>
        <pc:grpChg chg="add">
          <ac:chgData name="Anirudra Dahal" userId="42196de0c2874b56" providerId="Windows Live" clId="Web-{1EC726DC-A8EB-4096-8817-8BBE7F9DAB60}" dt="2023-02-18T12:55:01.625" v="380"/>
          <ac:grpSpMkLst>
            <pc:docMk/>
            <pc:sldMk cId="3766292160" sldId="260"/>
            <ac:grpSpMk id="12" creationId="{E9EEDFCB-2A3D-724C-808B-F598214AFD09}"/>
          </ac:grpSpMkLst>
        </pc:grpChg>
        <pc:cxnChg chg="add">
          <ac:chgData name="Anirudra Dahal" userId="42196de0c2874b56" providerId="Windows Live" clId="Web-{1EC726DC-A8EB-4096-8817-8BBE7F9DAB60}" dt="2023-02-18T12:55:01.625" v="380"/>
          <ac:cxnSpMkLst>
            <pc:docMk/>
            <pc:sldMk cId="3766292160" sldId="260"/>
            <ac:cxnSpMk id="10" creationId="{F8927D2C-C486-F740-897D-704CD65E9893}"/>
          </ac:cxnSpMkLst>
        </pc:cxnChg>
      </pc:sldChg>
      <pc:sldChg chg="addSp delSp modSp new mod setBg setClrOvrMap">
        <pc:chgData name="Anirudra Dahal" userId="42196de0c2874b56" providerId="Windows Live" clId="Web-{1EC726DC-A8EB-4096-8817-8BBE7F9DAB60}" dt="2023-02-18T12:58:24.414" v="451" actId="20577"/>
        <pc:sldMkLst>
          <pc:docMk/>
          <pc:sldMk cId="1536482786" sldId="261"/>
        </pc:sldMkLst>
        <pc:spChg chg="mod">
          <ac:chgData name="Anirudra Dahal" userId="42196de0c2874b56" providerId="Windows Live" clId="Web-{1EC726DC-A8EB-4096-8817-8BBE7F9DAB60}" dt="2023-02-18T12:58:01.335" v="445"/>
          <ac:spMkLst>
            <pc:docMk/>
            <pc:sldMk cId="1536482786" sldId="261"/>
            <ac:spMk id="2" creationId="{9A1A05E5-2DEF-AAE1-5A60-69189EA1122F}"/>
          </ac:spMkLst>
        </pc:spChg>
        <pc:spChg chg="add del mod">
          <ac:chgData name="Anirudra Dahal" userId="42196de0c2874b56" providerId="Windows Live" clId="Web-{1EC726DC-A8EB-4096-8817-8BBE7F9DAB60}" dt="2023-02-18T12:58:01.335" v="445"/>
          <ac:spMkLst>
            <pc:docMk/>
            <pc:sldMk cId="1536482786" sldId="261"/>
            <ac:spMk id="3" creationId="{9868E941-2759-1978-3527-BCDB1DFFEC72}"/>
          </ac:spMkLst>
        </pc:spChg>
        <pc:spChg chg="add">
          <ac:chgData name="Anirudra Dahal" userId="42196de0c2874b56" providerId="Windows Live" clId="Web-{1EC726DC-A8EB-4096-8817-8BBE7F9DAB60}" dt="2023-02-18T12:58:01.335" v="445"/>
          <ac:spMkLst>
            <pc:docMk/>
            <pc:sldMk cId="1536482786" sldId="261"/>
            <ac:spMk id="8" creationId="{4EFE82FE-7465-AE46-88DF-34D347E83B84}"/>
          </ac:spMkLst>
        </pc:spChg>
        <pc:spChg chg="add del">
          <ac:chgData name="Anirudra Dahal" userId="42196de0c2874b56" providerId="Windows Live" clId="Web-{1EC726DC-A8EB-4096-8817-8BBE7F9DAB60}" dt="2023-02-18T12:58:01.319" v="444"/>
          <ac:spMkLst>
            <pc:docMk/>
            <pc:sldMk cId="1536482786" sldId="261"/>
            <ac:spMk id="37" creationId="{4EFE82FE-7465-AE46-88DF-34D347E83B84}"/>
          </ac:spMkLst>
        </pc:spChg>
        <pc:spChg chg="add del">
          <ac:chgData name="Anirudra Dahal" userId="42196de0c2874b56" providerId="Windows Live" clId="Web-{1EC726DC-A8EB-4096-8817-8BBE7F9DAB60}" dt="2023-02-18T12:58:01.319" v="444"/>
          <ac:spMkLst>
            <pc:docMk/>
            <pc:sldMk cId="1536482786" sldId="261"/>
            <ac:spMk id="39" creationId="{B4F75AE3-A3AC-DE4C-98FE-EC9DC3BF8DA5}"/>
          </ac:spMkLst>
        </pc:spChg>
        <pc:spChg chg="add mod">
          <ac:chgData name="Anirudra Dahal" userId="42196de0c2874b56" providerId="Windows Live" clId="Web-{1EC726DC-A8EB-4096-8817-8BBE7F9DAB60}" dt="2023-02-18T12:58:24.414" v="451" actId="20577"/>
          <ac:spMkLst>
            <pc:docMk/>
            <pc:sldMk cId="1536482786" sldId="261"/>
            <ac:spMk id="50" creationId="{9868E941-2759-1978-3527-BCDB1DFFEC72}"/>
          </ac:spMkLst>
        </pc:spChg>
        <pc:grpChg chg="add del">
          <ac:chgData name="Anirudra Dahal" userId="42196de0c2874b56" providerId="Windows Live" clId="Web-{1EC726DC-A8EB-4096-8817-8BBE7F9DAB60}" dt="2023-02-18T12:58:01.319" v="444"/>
          <ac:grpSpMkLst>
            <pc:docMk/>
            <pc:sldMk cId="1536482786" sldId="261"/>
            <ac:grpSpMk id="9" creationId="{EB46B8FB-F6A2-5F47-A6CD-A7E17E69270F}"/>
          </ac:grpSpMkLst>
        </pc:grpChg>
        <pc:grpChg chg="add">
          <ac:chgData name="Anirudra Dahal" userId="42196de0c2874b56" providerId="Windows Live" clId="Web-{1EC726DC-A8EB-4096-8817-8BBE7F9DAB60}" dt="2023-02-18T12:58:01.335" v="445"/>
          <ac:grpSpMkLst>
            <pc:docMk/>
            <pc:sldMk cId="1536482786" sldId="261"/>
            <ac:grpSpMk id="12" creationId="{1A9C303F-3A73-E440-923C-BAAF3176C643}"/>
          </ac:grpSpMkLst>
        </pc:grpChg>
        <pc:grpChg chg="add del">
          <ac:chgData name="Anirudra Dahal" userId="42196de0c2874b56" providerId="Windows Live" clId="Web-{1EC726DC-A8EB-4096-8817-8BBE7F9DAB60}" dt="2023-02-18T12:58:01.319" v="444"/>
          <ac:grpSpMkLst>
            <pc:docMk/>
            <pc:sldMk cId="1536482786" sldId="261"/>
            <ac:grpSpMk id="41" creationId="{44406D7A-DB1A-D940-8AD1-93FAF9DD7199}"/>
          </ac:grpSpMkLst>
        </pc:grpChg>
        <pc:picChg chg="add del">
          <ac:chgData name="Anirudra Dahal" userId="42196de0c2874b56" providerId="Windows Live" clId="Web-{1EC726DC-A8EB-4096-8817-8BBE7F9DAB60}" dt="2023-02-18T12:58:01.319" v="444"/>
          <ac:picMkLst>
            <pc:docMk/>
            <pc:sldMk cId="1536482786" sldId="261"/>
            <ac:picMk id="5" creationId="{7EE83DB2-9029-F53A-2654-DC04D2E94AA7}"/>
          </ac:picMkLst>
        </pc:picChg>
        <pc:cxnChg chg="add">
          <ac:chgData name="Anirudra Dahal" userId="42196de0c2874b56" providerId="Windows Live" clId="Web-{1EC726DC-A8EB-4096-8817-8BBE7F9DAB60}" dt="2023-02-18T12:58:01.335" v="445"/>
          <ac:cxnSpMkLst>
            <pc:docMk/>
            <pc:sldMk cId="1536482786" sldId="261"/>
            <ac:cxnSpMk id="10" creationId="{B1DA2280-4367-9844-92C8-D662486FBCFF}"/>
          </ac:cxnSpMkLst>
        </pc:cxnChg>
        <pc:cxnChg chg="add del">
          <ac:chgData name="Anirudra Dahal" userId="42196de0c2874b56" providerId="Windows Live" clId="Web-{1EC726DC-A8EB-4096-8817-8BBE7F9DAB60}" dt="2023-02-18T12:58:01.319" v="444"/>
          <ac:cxnSpMkLst>
            <pc:docMk/>
            <pc:sldMk cId="1536482786" sldId="261"/>
            <ac:cxnSpMk id="35" creationId="{D33A3282-0389-C547-8CA6-7F3E7F27B34D}"/>
          </ac:cxnSpMkLst>
        </pc:cxnChg>
      </pc:sldChg>
      <pc:sldChg chg="addSp delSp modSp new mod setBg setClrOvrMap">
        <pc:chgData name="Anirudra Dahal" userId="42196de0c2874b56" providerId="Windows Live" clId="Web-{1EC726DC-A8EB-4096-8817-8BBE7F9DAB60}" dt="2023-02-18T12:59:26.588" v="472"/>
        <pc:sldMkLst>
          <pc:docMk/>
          <pc:sldMk cId="50387304" sldId="262"/>
        </pc:sldMkLst>
        <pc:spChg chg="mod">
          <ac:chgData name="Anirudra Dahal" userId="42196de0c2874b56" providerId="Windows Live" clId="Web-{1EC726DC-A8EB-4096-8817-8BBE7F9DAB60}" dt="2023-02-18T12:59:26.588" v="472"/>
          <ac:spMkLst>
            <pc:docMk/>
            <pc:sldMk cId="50387304" sldId="262"/>
            <ac:spMk id="2" creationId="{C166705E-1788-3098-03CA-64D16E8DD8FA}"/>
          </ac:spMkLst>
        </pc:spChg>
        <pc:spChg chg="del mod">
          <ac:chgData name="Anirudra Dahal" userId="42196de0c2874b56" providerId="Windows Live" clId="Web-{1EC726DC-A8EB-4096-8817-8BBE7F9DAB60}" dt="2023-02-18T12:59:26.588" v="472"/>
          <ac:spMkLst>
            <pc:docMk/>
            <pc:sldMk cId="50387304" sldId="262"/>
            <ac:spMk id="3" creationId="{D95E83F1-C55C-27B1-2322-6FC448FB2FCF}"/>
          </ac:spMkLst>
        </pc:spChg>
        <pc:spChg chg="add del">
          <ac:chgData name="Anirudra Dahal" userId="42196de0c2874b56" providerId="Windows Live" clId="Web-{1EC726DC-A8EB-4096-8817-8BBE7F9DAB60}" dt="2023-02-18T12:59:26.588" v="472"/>
          <ac:spMkLst>
            <pc:docMk/>
            <pc:sldMk cId="50387304" sldId="262"/>
            <ac:spMk id="9" creationId="{C7F2E4D6-EF46-1C43-8F3E-3620C3C83F36}"/>
          </ac:spMkLst>
        </pc:spChg>
        <pc:spChg chg="add">
          <ac:chgData name="Anirudra Dahal" userId="42196de0c2874b56" providerId="Windows Live" clId="Web-{1EC726DC-A8EB-4096-8817-8BBE7F9DAB60}" dt="2023-02-18T12:59:26.588" v="472"/>
          <ac:spMkLst>
            <pc:docMk/>
            <pc:sldMk cId="50387304" sldId="262"/>
            <ac:spMk id="51" creationId="{4EFE82FE-7465-AE46-88DF-34D347E83B84}"/>
          </ac:spMkLst>
        </pc:spChg>
        <pc:spChg chg="add">
          <ac:chgData name="Anirudra Dahal" userId="42196de0c2874b56" providerId="Windows Live" clId="Web-{1EC726DC-A8EB-4096-8817-8BBE7F9DAB60}" dt="2023-02-18T12:59:26.588" v="472"/>
          <ac:spMkLst>
            <pc:docMk/>
            <pc:sldMk cId="50387304" sldId="262"/>
            <ac:spMk id="53" creationId="{8B80D579-AC08-8D49-BB6A-21123F80B589}"/>
          </ac:spMkLst>
        </pc:spChg>
        <pc:grpChg chg="add del">
          <ac:chgData name="Anirudra Dahal" userId="42196de0c2874b56" providerId="Windows Live" clId="Web-{1EC726DC-A8EB-4096-8817-8BBE7F9DAB60}" dt="2023-02-18T12:59:26.588" v="472"/>
          <ac:grpSpMkLst>
            <pc:docMk/>
            <pc:sldMk cId="50387304" sldId="262"/>
            <ac:grpSpMk id="11" creationId="{7A00BDF4-7643-A942-A588-F24E4E09AADE}"/>
          </ac:grpSpMkLst>
        </pc:grpChg>
        <pc:grpChg chg="add">
          <ac:chgData name="Anirudra Dahal" userId="42196de0c2874b56" providerId="Windows Live" clId="Web-{1EC726DC-A8EB-4096-8817-8BBE7F9DAB60}" dt="2023-02-18T12:59:26.588" v="472"/>
          <ac:grpSpMkLst>
            <pc:docMk/>
            <pc:sldMk cId="50387304" sldId="262"/>
            <ac:grpSpMk id="23" creationId="{EB46B8FB-F6A2-5F47-A6CD-A7E17E69270F}"/>
          </ac:grpSpMkLst>
        </pc:grpChg>
        <pc:grpChg chg="add">
          <ac:chgData name="Anirudra Dahal" userId="42196de0c2874b56" providerId="Windows Live" clId="Web-{1EC726DC-A8EB-4096-8817-8BBE7F9DAB60}" dt="2023-02-18T12:59:26.588" v="472"/>
          <ac:grpSpMkLst>
            <pc:docMk/>
            <pc:sldMk cId="50387304" sldId="262"/>
            <ac:grpSpMk id="57" creationId="{44406D7A-DB1A-D940-8AD1-93FAF9DD7199}"/>
          </ac:grpSpMkLst>
        </pc:grpChg>
        <pc:picChg chg="add del">
          <ac:chgData name="Anirudra Dahal" userId="42196de0c2874b56" providerId="Windows Live" clId="Web-{1EC726DC-A8EB-4096-8817-8BBE7F9DAB60}" dt="2023-02-18T12:59:22.166" v="471"/>
          <ac:picMkLst>
            <pc:docMk/>
            <pc:sldMk cId="50387304" sldId="262"/>
            <ac:picMk id="5" creationId="{BFA275CD-6F45-7F6A-6ABD-38E1F525B89B}"/>
          </ac:picMkLst>
        </pc:picChg>
        <pc:picChg chg="add">
          <ac:chgData name="Anirudra Dahal" userId="42196de0c2874b56" providerId="Windows Live" clId="Web-{1EC726DC-A8EB-4096-8817-8BBE7F9DAB60}" dt="2023-02-18T12:59:26.588" v="472"/>
          <ac:picMkLst>
            <pc:docMk/>
            <pc:sldMk cId="50387304" sldId="262"/>
            <ac:picMk id="19" creationId="{BBDDBACD-CAA9-54E6-30EC-F729AD672131}"/>
          </ac:picMkLst>
        </pc:picChg>
        <pc:cxnChg chg="add del">
          <ac:chgData name="Anirudra Dahal" userId="42196de0c2874b56" providerId="Windows Live" clId="Web-{1EC726DC-A8EB-4096-8817-8BBE7F9DAB60}" dt="2023-02-18T12:59:26.588" v="472"/>
          <ac:cxnSpMkLst>
            <pc:docMk/>
            <pc:sldMk cId="50387304" sldId="262"/>
            <ac:cxnSpMk id="17" creationId="{BF3CF3DF-4809-5B42-9F22-981391379297}"/>
          </ac:cxnSpMkLst>
        </pc:cxnChg>
        <pc:cxnChg chg="add">
          <ac:chgData name="Anirudra Dahal" userId="42196de0c2874b56" providerId="Windows Live" clId="Web-{1EC726DC-A8EB-4096-8817-8BBE7F9DAB60}" dt="2023-02-18T12:59:26.588" v="472"/>
          <ac:cxnSpMkLst>
            <pc:docMk/>
            <pc:sldMk cId="50387304" sldId="262"/>
            <ac:cxnSpMk id="49" creationId="{D33A3282-0389-C547-8CA6-7F3E7F27B34D}"/>
          </ac:cxnSpMkLst>
        </pc:cxnChg>
        <pc:cxnChg chg="add">
          <ac:chgData name="Anirudra Dahal" userId="42196de0c2874b56" providerId="Windows Live" clId="Web-{1EC726DC-A8EB-4096-8817-8BBE7F9DAB60}" dt="2023-02-18T12:59:26.588" v="472"/>
          <ac:cxnSpMkLst>
            <pc:docMk/>
            <pc:sldMk cId="50387304" sldId="262"/>
            <ac:cxnSpMk id="55" creationId="{EC392F51-F23E-E242-9750-A5B1F128E573}"/>
          </ac:cxnSpMkLst>
        </pc:cxnChg>
      </pc:sldChg>
      <pc:sldMasterChg chg="add del addSldLayout delSldLayout">
        <pc:chgData name="Anirudra Dahal" userId="42196de0c2874b56" providerId="Windows Live" clId="Web-{1EC726DC-A8EB-4096-8817-8BBE7F9DAB60}" dt="2023-02-18T12:43:29.225" v="42"/>
        <pc:sldMasterMkLst>
          <pc:docMk/>
          <pc:sldMasterMk cId="2460954070" sldId="2147483660"/>
        </pc:sldMasterMkLst>
        <pc:sldLayoutChg chg="add del">
          <pc:chgData name="Anirudra Dahal" userId="42196de0c2874b56" providerId="Windows Live" clId="Web-{1EC726DC-A8EB-4096-8817-8BBE7F9DAB60}" dt="2023-02-18T12:43:29.225" v="4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Anirudra Dahal" userId="42196de0c2874b56" providerId="Windows Live" clId="Web-{1EC726DC-A8EB-4096-8817-8BBE7F9DAB60}" dt="2023-02-18T12:43:29.225" v="4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Anirudra Dahal" userId="42196de0c2874b56" providerId="Windows Live" clId="Web-{1EC726DC-A8EB-4096-8817-8BBE7F9DAB60}" dt="2023-02-18T12:43:29.225" v="4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Anirudra Dahal" userId="42196de0c2874b56" providerId="Windows Live" clId="Web-{1EC726DC-A8EB-4096-8817-8BBE7F9DAB60}" dt="2023-02-18T12:43:29.225" v="4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Anirudra Dahal" userId="42196de0c2874b56" providerId="Windows Live" clId="Web-{1EC726DC-A8EB-4096-8817-8BBE7F9DAB60}" dt="2023-02-18T12:43:29.225" v="4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Anirudra Dahal" userId="42196de0c2874b56" providerId="Windows Live" clId="Web-{1EC726DC-A8EB-4096-8817-8BBE7F9DAB60}" dt="2023-02-18T12:43:29.225" v="4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Anirudra Dahal" userId="42196de0c2874b56" providerId="Windows Live" clId="Web-{1EC726DC-A8EB-4096-8817-8BBE7F9DAB60}" dt="2023-02-18T12:43:29.225" v="4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Anirudra Dahal" userId="42196de0c2874b56" providerId="Windows Live" clId="Web-{1EC726DC-A8EB-4096-8817-8BBE7F9DAB60}" dt="2023-02-18T12:43:29.225" v="4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Anirudra Dahal" userId="42196de0c2874b56" providerId="Windows Live" clId="Web-{1EC726DC-A8EB-4096-8817-8BBE7F9DAB60}" dt="2023-02-18T12:43:29.225" v="4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Anirudra Dahal" userId="42196de0c2874b56" providerId="Windows Live" clId="Web-{1EC726DC-A8EB-4096-8817-8BBE7F9DAB60}" dt="2023-02-18T12:43:29.225" v="4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Anirudra Dahal" userId="42196de0c2874b56" providerId="Windows Live" clId="Web-{1EC726DC-A8EB-4096-8817-8BBE7F9DAB60}" dt="2023-02-18T12:43:29.225" v="4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Anirudra Dahal" userId="42196de0c2874b56" providerId="Windows Live" clId="Web-{1EC726DC-A8EB-4096-8817-8BBE7F9DAB60}" dt="2023-02-18T12:43:29.225" v="42"/>
        <pc:sldMasterMkLst>
          <pc:docMk/>
          <pc:sldMasterMk cId="2181311573" sldId="2147483711"/>
        </pc:sldMasterMkLst>
        <pc:sldLayoutChg chg="add">
          <pc:chgData name="Anirudra Dahal" userId="42196de0c2874b56" providerId="Windows Live" clId="Web-{1EC726DC-A8EB-4096-8817-8BBE7F9DAB60}" dt="2023-02-18T12:43:29.225" v="42"/>
          <pc:sldLayoutMkLst>
            <pc:docMk/>
            <pc:sldMasterMk cId="2181311573" sldId="2147483711"/>
            <pc:sldLayoutMk cId="3108425731" sldId="2147483700"/>
          </pc:sldLayoutMkLst>
        </pc:sldLayoutChg>
        <pc:sldLayoutChg chg="add">
          <pc:chgData name="Anirudra Dahal" userId="42196de0c2874b56" providerId="Windows Live" clId="Web-{1EC726DC-A8EB-4096-8817-8BBE7F9DAB60}" dt="2023-02-18T12:43:29.225" v="42"/>
          <pc:sldLayoutMkLst>
            <pc:docMk/>
            <pc:sldMasterMk cId="2181311573" sldId="2147483711"/>
            <pc:sldLayoutMk cId="4014588734" sldId="2147483701"/>
          </pc:sldLayoutMkLst>
        </pc:sldLayoutChg>
        <pc:sldLayoutChg chg="add">
          <pc:chgData name="Anirudra Dahal" userId="42196de0c2874b56" providerId="Windows Live" clId="Web-{1EC726DC-A8EB-4096-8817-8BBE7F9DAB60}" dt="2023-02-18T12:43:29.225" v="42"/>
          <pc:sldLayoutMkLst>
            <pc:docMk/>
            <pc:sldMasterMk cId="2181311573" sldId="2147483711"/>
            <pc:sldLayoutMk cId="929208160" sldId="2147483702"/>
          </pc:sldLayoutMkLst>
        </pc:sldLayoutChg>
        <pc:sldLayoutChg chg="add">
          <pc:chgData name="Anirudra Dahal" userId="42196de0c2874b56" providerId="Windows Live" clId="Web-{1EC726DC-A8EB-4096-8817-8BBE7F9DAB60}" dt="2023-02-18T12:43:29.225" v="42"/>
          <pc:sldLayoutMkLst>
            <pc:docMk/>
            <pc:sldMasterMk cId="2181311573" sldId="2147483711"/>
            <pc:sldLayoutMk cId="697655196" sldId="2147483703"/>
          </pc:sldLayoutMkLst>
        </pc:sldLayoutChg>
        <pc:sldLayoutChg chg="add">
          <pc:chgData name="Anirudra Dahal" userId="42196de0c2874b56" providerId="Windows Live" clId="Web-{1EC726DC-A8EB-4096-8817-8BBE7F9DAB60}" dt="2023-02-18T12:43:29.225" v="42"/>
          <pc:sldLayoutMkLst>
            <pc:docMk/>
            <pc:sldMasterMk cId="2181311573" sldId="2147483711"/>
            <pc:sldLayoutMk cId="3945688806" sldId="2147483704"/>
          </pc:sldLayoutMkLst>
        </pc:sldLayoutChg>
        <pc:sldLayoutChg chg="add">
          <pc:chgData name="Anirudra Dahal" userId="42196de0c2874b56" providerId="Windows Live" clId="Web-{1EC726DC-A8EB-4096-8817-8BBE7F9DAB60}" dt="2023-02-18T12:43:29.225" v="42"/>
          <pc:sldLayoutMkLst>
            <pc:docMk/>
            <pc:sldMasterMk cId="2181311573" sldId="2147483711"/>
            <pc:sldLayoutMk cId="2651995538" sldId="2147483705"/>
          </pc:sldLayoutMkLst>
        </pc:sldLayoutChg>
        <pc:sldLayoutChg chg="add">
          <pc:chgData name="Anirudra Dahal" userId="42196de0c2874b56" providerId="Windows Live" clId="Web-{1EC726DC-A8EB-4096-8817-8BBE7F9DAB60}" dt="2023-02-18T12:43:29.225" v="42"/>
          <pc:sldLayoutMkLst>
            <pc:docMk/>
            <pc:sldMasterMk cId="2181311573" sldId="2147483711"/>
            <pc:sldLayoutMk cId="165288308" sldId="2147483706"/>
          </pc:sldLayoutMkLst>
        </pc:sldLayoutChg>
        <pc:sldLayoutChg chg="add">
          <pc:chgData name="Anirudra Dahal" userId="42196de0c2874b56" providerId="Windows Live" clId="Web-{1EC726DC-A8EB-4096-8817-8BBE7F9DAB60}" dt="2023-02-18T12:43:29.225" v="42"/>
          <pc:sldLayoutMkLst>
            <pc:docMk/>
            <pc:sldMasterMk cId="2181311573" sldId="2147483711"/>
            <pc:sldLayoutMk cId="1492242615" sldId="2147483707"/>
          </pc:sldLayoutMkLst>
        </pc:sldLayoutChg>
        <pc:sldLayoutChg chg="add">
          <pc:chgData name="Anirudra Dahal" userId="42196de0c2874b56" providerId="Windows Live" clId="Web-{1EC726DC-A8EB-4096-8817-8BBE7F9DAB60}" dt="2023-02-18T12:43:29.225" v="42"/>
          <pc:sldLayoutMkLst>
            <pc:docMk/>
            <pc:sldMasterMk cId="2181311573" sldId="2147483711"/>
            <pc:sldLayoutMk cId="3834777123" sldId="2147483708"/>
          </pc:sldLayoutMkLst>
        </pc:sldLayoutChg>
        <pc:sldLayoutChg chg="add">
          <pc:chgData name="Anirudra Dahal" userId="42196de0c2874b56" providerId="Windows Live" clId="Web-{1EC726DC-A8EB-4096-8817-8BBE7F9DAB60}" dt="2023-02-18T12:43:29.225" v="42"/>
          <pc:sldLayoutMkLst>
            <pc:docMk/>
            <pc:sldMasterMk cId="2181311573" sldId="2147483711"/>
            <pc:sldLayoutMk cId="65520336" sldId="2147483709"/>
          </pc:sldLayoutMkLst>
        </pc:sldLayoutChg>
        <pc:sldLayoutChg chg="add">
          <pc:chgData name="Anirudra Dahal" userId="42196de0c2874b56" providerId="Windows Live" clId="Web-{1EC726DC-A8EB-4096-8817-8BBE7F9DAB60}" dt="2023-02-18T12:43:29.225" v="42"/>
          <pc:sldLayoutMkLst>
            <pc:docMk/>
            <pc:sldMasterMk cId="2181311573" sldId="2147483711"/>
            <pc:sldLayoutMk cId="4109814559" sldId="2147483710"/>
          </pc:sldLayoutMkLst>
        </pc:sldLayoutChg>
      </pc:sldMasterChg>
      <pc:sldMasterChg chg="add del addSldLayout delSldLayout">
        <pc:chgData name="Anirudra Dahal" userId="42196de0c2874b56" providerId="Windows Live" clId="Web-{1EC726DC-A8EB-4096-8817-8BBE7F9DAB60}" dt="2023-02-18T12:43:29.163" v="41"/>
        <pc:sldMasterMkLst>
          <pc:docMk/>
          <pc:sldMasterMk cId="2591936801" sldId="2147483724"/>
        </pc:sldMasterMkLst>
        <pc:sldLayoutChg chg="add del">
          <pc:chgData name="Anirudra Dahal" userId="42196de0c2874b56" providerId="Windows Live" clId="Web-{1EC726DC-A8EB-4096-8817-8BBE7F9DAB60}" dt="2023-02-18T12:43:29.163" v="41"/>
          <pc:sldLayoutMkLst>
            <pc:docMk/>
            <pc:sldMasterMk cId="2591936801" sldId="2147483724"/>
            <pc:sldLayoutMk cId="1507433207" sldId="2147483713"/>
          </pc:sldLayoutMkLst>
        </pc:sldLayoutChg>
        <pc:sldLayoutChg chg="add del">
          <pc:chgData name="Anirudra Dahal" userId="42196de0c2874b56" providerId="Windows Live" clId="Web-{1EC726DC-A8EB-4096-8817-8BBE7F9DAB60}" dt="2023-02-18T12:43:29.163" v="41"/>
          <pc:sldLayoutMkLst>
            <pc:docMk/>
            <pc:sldMasterMk cId="2591936801" sldId="2147483724"/>
            <pc:sldLayoutMk cId="3911672861" sldId="2147483714"/>
          </pc:sldLayoutMkLst>
        </pc:sldLayoutChg>
        <pc:sldLayoutChg chg="add del">
          <pc:chgData name="Anirudra Dahal" userId="42196de0c2874b56" providerId="Windows Live" clId="Web-{1EC726DC-A8EB-4096-8817-8BBE7F9DAB60}" dt="2023-02-18T12:43:29.163" v="41"/>
          <pc:sldLayoutMkLst>
            <pc:docMk/>
            <pc:sldMasterMk cId="2591936801" sldId="2147483724"/>
            <pc:sldLayoutMk cId="1378058817" sldId="2147483715"/>
          </pc:sldLayoutMkLst>
        </pc:sldLayoutChg>
        <pc:sldLayoutChg chg="add del">
          <pc:chgData name="Anirudra Dahal" userId="42196de0c2874b56" providerId="Windows Live" clId="Web-{1EC726DC-A8EB-4096-8817-8BBE7F9DAB60}" dt="2023-02-18T12:43:29.163" v="41"/>
          <pc:sldLayoutMkLst>
            <pc:docMk/>
            <pc:sldMasterMk cId="2591936801" sldId="2147483724"/>
            <pc:sldLayoutMk cId="1241909105" sldId="2147483716"/>
          </pc:sldLayoutMkLst>
        </pc:sldLayoutChg>
        <pc:sldLayoutChg chg="add del">
          <pc:chgData name="Anirudra Dahal" userId="42196de0c2874b56" providerId="Windows Live" clId="Web-{1EC726DC-A8EB-4096-8817-8BBE7F9DAB60}" dt="2023-02-18T12:43:29.163" v="41"/>
          <pc:sldLayoutMkLst>
            <pc:docMk/>
            <pc:sldMasterMk cId="2591936801" sldId="2147483724"/>
            <pc:sldLayoutMk cId="932858115" sldId="2147483717"/>
          </pc:sldLayoutMkLst>
        </pc:sldLayoutChg>
        <pc:sldLayoutChg chg="add del">
          <pc:chgData name="Anirudra Dahal" userId="42196de0c2874b56" providerId="Windows Live" clId="Web-{1EC726DC-A8EB-4096-8817-8BBE7F9DAB60}" dt="2023-02-18T12:43:29.163" v="41"/>
          <pc:sldLayoutMkLst>
            <pc:docMk/>
            <pc:sldMasterMk cId="2591936801" sldId="2147483724"/>
            <pc:sldLayoutMk cId="269130852" sldId="2147483718"/>
          </pc:sldLayoutMkLst>
        </pc:sldLayoutChg>
        <pc:sldLayoutChg chg="add del">
          <pc:chgData name="Anirudra Dahal" userId="42196de0c2874b56" providerId="Windows Live" clId="Web-{1EC726DC-A8EB-4096-8817-8BBE7F9DAB60}" dt="2023-02-18T12:43:29.163" v="41"/>
          <pc:sldLayoutMkLst>
            <pc:docMk/>
            <pc:sldMasterMk cId="2591936801" sldId="2147483724"/>
            <pc:sldLayoutMk cId="1633101369" sldId="2147483719"/>
          </pc:sldLayoutMkLst>
        </pc:sldLayoutChg>
        <pc:sldLayoutChg chg="add del">
          <pc:chgData name="Anirudra Dahal" userId="42196de0c2874b56" providerId="Windows Live" clId="Web-{1EC726DC-A8EB-4096-8817-8BBE7F9DAB60}" dt="2023-02-18T12:43:29.163" v="41"/>
          <pc:sldLayoutMkLst>
            <pc:docMk/>
            <pc:sldMasterMk cId="2591936801" sldId="2147483724"/>
            <pc:sldLayoutMk cId="4204065417" sldId="2147483720"/>
          </pc:sldLayoutMkLst>
        </pc:sldLayoutChg>
        <pc:sldLayoutChg chg="add del">
          <pc:chgData name="Anirudra Dahal" userId="42196de0c2874b56" providerId="Windows Live" clId="Web-{1EC726DC-A8EB-4096-8817-8BBE7F9DAB60}" dt="2023-02-18T12:43:29.163" v="41"/>
          <pc:sldLayoutMkLst>
            <pc:docMk/>
            <pc:sldMasterMk cId="2591936801" sldId="2147483724"/>
            <pc:sldLayoutMk cId="2161581535" sldId="2147483721"/>
          </pc:sldLayoutMkLst>
        </pc:sldLayoutChg>
        <pc:sldLayoutChg chg="add del">
          <pc:chgData name="Anirudra Dahal" userId="42196de0c2874b56" providerId="Windows Live" clId="Web-{1EC726DC-A8EB-4096-8817-8BBE7F9DAB60}" dt="2023-02-18T12:43:29.163" v="41"/>
          <pc:sldLayoutMkLst>
            <pc:docMk/>
            <pc:sldMasterMk cId="2591936801" sldId="2147483724"/>
            <pc:sldLayoutMk cId="2909774678" sldId="2147483722"/>
          </pc:sldLayoutMkLst>
        </pc:sldLayoutChg>
        <pc:sldLayoutChg chg="add del">
          <pc:chgData name="Anirudra Dahal" userId="42196de0c2874b56" providerId="Windows Live" clId="Web-{1EC726DC-A8EB-4096-8817-8BBE7F9DAB60}" dt="2023-02-18T12:43:29.163" v="41"/>
          <pc:sldLayoutMkLst>
            <pc:docMk/>
            <pc:sldMasterMk cId="2591936801" sldId="2147483724"/>
            <pc:sldLayoutMk cId="1813570619" sldId="2147483723"/>
          </pc:sldLayoutMkLst>
        </pc:sldLayoutChg>
      </pc:sldMasterChg>
    </pc:docChg>
  </pc:docChgLst>
  <pc:docChgLst>
    <pc:chgData name="Anirudra Dahal" userId="42196de0c2874b56" providerId="Windows Live" clId="Web-{91C30AE1-AB7B-4308-B841-C3E1DF1C8DAB}"/>
    <pc:docChg chg="modSld">
      <pc:chgData name="Anirudra Dahal" userId="42196de0c2874b56" providerId="Windows Live" clId="Web-{91C30AE1-AB7B-4308-B841-C3E1DF1C8DAB}" dt="2023-02-18T13:01:10.706" v="2"/>
      <pc:docMkLst>
        <pc:docMk/>
      </pc:docMkLst>
      <pc:sldChg chg="addSp delSp addAnim">
        <pc:chgData name="Anirudra Dahal" userId="42196de0c2874b56" providerId="Windows Live" clId="Web-{91C30AE1-AB7B-4308-B841-C3E1DF1C8DAB}" dt="2023-02-18T13:01:10.706" v="2"/>
        <pc:sldMkLst>
          <pc:docMk/>
          <pc:sldMk cId="50387304" sldId="262"/>
        </pc:sldMkLst>
        <pc:spChg chg="del">
          <ac:chgData name="Anirudra Dahal" userId="42196de0c2874b56" providerId="Windows Live" clId="Web-{91C30AE1-AB7B-4308-B841-C3E1DF1C8DAB}" dt="2023-02-18T13:01:10.690" v="1"/>
          <ac:spMkLst>
            <pc:docMk/>
            <pc:sldMk cId="50387304" sldId="262"/>
            <ac:spMk id="51" creationId="{4EFE82FE-7465-AE46-88DF-34D347E83B84}"/>
          </ac:spMkLst>
        </pc:spChg>
        <pc:spChg chg="del">
          <ac:chgData name="Anirudra Dahal" userId="42196de0c2874b56" providerId="Windows Live" clId="Web-{91C30AE1-AB7B-4308-B841-C3E1DF1C8DAB}" dt="2023-02-18T13:01:10.690" v="1"/>
          <ac:spMkLst>
            <pc:docMk/>
            <pc:sldMk cId="50387304" sldId="262"/>
            <ac:spMk id="53" creationId="{8B80D579-AC08-8D49-BB6A-21123F80B589}"/>
          </ac:spMkLst>
        </pc:spChg>
        <pc:spChg chg="add">
          <ac:chgData name="Anirudra Dahal" userId="42196de0c2874b56" providerId="Windows Live" clId="Web-{91C30AE1-AB7B-4308-B841-C3E1DF1C8DAB}" dt="2023-02-18T13:01:10.690" v="1"/>
          <ac:spMkLst>
            <pc:docMk/>
            <pc:sldMk cId="50387304" sldId="262"/>
            <ac:spMk id="98" creationId="{4EFE82FE-7465-AE46-88DF-34D347E83B84}"/>
          </ac:spMkLst>
        </pc:spChg>
        <pc:spChg chg="add">
          <ac:chgData name="Anirudra Dahal" userId="42196de0c2874b56" providerId="Windows Live" clId="Web-{91C30AE1-AB7B-4308-B841-C3E1DF1C8DAB}" dt="2023-02-18T13:01:10.690" v="1"/>
          <ac:spMkLst>
            <pc:docMk/>
            <pc:sldMk cId="50387304" sldId="262"/>
            <ac:spMk id="100" creationId="{8B80D579-AC08-8D49-BB6A-21123F80B589}"/>
          </ac:spMkLst>
        </pc:spChg>
        <pc:grpChg chg="del">
          <ac:chgData name="Anirudra Dahal" userId="42196de0c2874b56" providerId="Windows Live" clId="Web-{91C30AE1-AB7B-4308-B841-C3E1DF1C8DAB}" dt="2023-02-18T13:01:10.690" v="1"/>
          <ac:grpSpMkLst>
            <pc:docMk/>
            <pc:sldMk cId="50387304" sldId="262"/>
            <ac:grpSpMk id="23" creationId="{EB46B8FB-F6A2-5F47-A6CD-A7E17E69270F}"/>
          </ac:grpSpMkLst>
        </pc:grpChg>
        <pc:grpChg chg="del">
          <ac:chgData name="Anirudra Dahal" userId="42196de0c2874b56" providerId="Windows Live" clId="Web-{91C30AE1-AB7B-4308-B841-C3E1DF1C8DAB}" dt="2023-02-18T13:01:10.690" v="1"/>
          <ac:grpSpMkLst>
            <pc:docMk/>
            <pc:sldMk cId="50387304" sldId="262"/>
            <ac:grpSpMk id="57" creationId="{44406D7A-DB1A-D940-8AD1-93FAF9DD7199}"/>
          </ac:grpSpMkLst>
        </pc:grpChg>
        <pc:grpChg chg="add">
          <ac:chgData name="Anirudra Dahal" userId="42196de0c2874b56" providerId="Windows Live" clId="Web-{91C30AE1-AB7B-4308-B841-C3E1DF1C8DAB}" dt="2023-02-18T13:01:10.690" v="1"/>
          <ac:grpSpMkLst>
            <pc:docMk/>
            <pc:sldMk cId="50387304" sldId="262"/>
            <ac:grpSpMk id="70" creationId="{EB46B8FB-F6A2-5F47-A6CD-A7E17E69270F}"/>
          </ac:grpSpMkLst>
        </pc:grpChg>
        <pc:grpChg chg="add">
          <ac:chgData name="Anirudra Dahal" userId="42196de0c2874b56" providerId="Windows Live" clId="Web-{91C30AE1-AB7B-4308-B841-C3E1DF1C8DAB}" dt="2023-02-18T13:01:10.690" v="1"/>
          <ac:grpSpMkLst>
            <pc:docMk/>
            <pc:sldMk cId="50387304" sldId="262"/>
            <ac:grpSpMk id="104" creationId="{44406D7A-DB1A-D940-8AD1-93FAF9DD7199}"/>
          </ac:grpSpMkLst>
        </pc:grpChg>
        <pc:picChg chg="del">
          <ac:chgData name="Anirudra Dahal" userId="42196de0c2874b56" providerId="Windows Live" clId="Web-{91C30AE1-AB7B-4308-B841-C3E1DF1C8DAB}" dt="2023-02-18T13:01:03.221" v="0"/>
          <ac:picMkLst>
            <pc:docMk/>
            <pc:sldMk cId="50387304" sldId="262"/>
            <ac:picMk id="19" creationId="{BBDDBACD-CAA9-54E6-30EC-F729AD672131}"/>
          </ac:picMkLst>
        </pc:picChg>
        <pc:picChg chg="add">
          <ac:chgData name="Anirudra Dahal" userId="42196de0c2874b56" providerId="Windows Live" clId="Web-{91C30AE1-AB7B-4308-B841-C3E1DF1C8DAB}" dt="2023-02-18T13:01:10.690" v="1"/>
          <ac:picMkLst>
            <pc:docMk/>
            <pc:sldMk cId="50387304" sldId="262"/>
            <ac:picMk id="66" creationId="{6F10D84F-0A8A-AE64-4B8C-711851A64C5B}"/>
          </ac:picMkLst>
        </pc:picChg>
        <pc:cxnChg chg="del">
          <ac:chgData name="Anirudra Dahal" userId="42196de0c2874b56" providerId="Windows Live" clId="Web-{91C30AE1-AB7B-4308-B841-C3E1DF1C8DAB}" dt="2023-02-18T13:01:10.690" v="1"/>
          <ac:cxnSpMkLst>
            <pc:docMk/>
            <pc:sldMk cId="50387304" sldId="262"/>
            <ac:cxnSpMk id="49" creationId="{D33A3282-0389-C547-8CA6-7F3E7F27B34D}"/>
          </ac:cxnSpMkLst>
        </pc:cxnChg>
        <pc:cxnChg chg="del">
          <ac:chgData name="Anirudra Dahal" userId="42196de0c2874b56" providerId="Windows Live" clId="Web-{91C30AE1-AB7B-4308-B841-C3E1DF1C8DAB}" dt="2023-02-18T13:01:10.690" v="1"/>
          <ac:cxnSpMkLst>
            <pc:docMk/>
            <pc:sldMk cId="50387304" sldId="262"/>
            <ac:cxnSpMk id="55" creationId="{EC392F51-F23E-E242-9750-A5B1F128E573}"/>
          </ac:cxnSpMkLst>
        </pc:cxnChg>
        <pc:cxnChg chg="add">
          <ac:chgData name="Anirudra Dahal" userId="42196de0c2874b56" providerId="Windows Live" clId="Web-{91C30AE1-AB7B-4308-B841-C3E1DF1C8DAB}" dt="2023-02-18T13:01:10.690" v="1"/>
          <ac:cxnSpMkLst>
            <pc:docMk/>
            <pc:sldMk cId="50387304" sldId="262"/>
            <ac:cxnSpMk id="96" creationId="{D33A3282-0389-C547-8CA6-7F3E7F27B34D}"/>
          </ac:cxnSpMkLst>
        </pc:cxnChg>
        <pc:cxnChg chg="add">
          <ac:chgData name="Anirudra Dahal" userId="42196de0c2874b56" providerId="Windows Live" clId="Web-{91C30AE1-AB7B-4308-B841-C3E1DF1C8DAB}" dt="2023-02-18T13:01:10.690" v="1"/>
          <ac:cxnSpMkLst>
            <pc:docMk/>
            <pc:sldMk cId="50387304" sldId="262"/>
            <ac:cxnSpMk id="102" creationId="{EC392F51-F23E-E242-9750-A5B1F128E57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2/18/2023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42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2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81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58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20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65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68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99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8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24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77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2/18/2023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31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en-GB" dirty="0">
                <a:cs typeface="Calibri Light"/>
              </a:rPr>
              <a:t>A PRESENTATION ON: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dirty="0">
                <a:cs typeface="Calibri"/>
              </a:rPr>
              <a:t>DSA PROJECT</a:t>
            </a:r>
            <a:endParaRPr lang="en-GB" dirty="0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CD325230-516B-0407-E6DF-C703B11B3A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74" r="32062" b="6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letters illustrated in 3D">
            <a:extLst>
              <a:ext uri="{FF2B5EF4-FFF2-40B4-BE49-F238E27FC236}">
                <a16:creationId xmlns:a16="http://schemas.microsoft.com/office/drawing/2014/main" id="{BFC52885-AEEC-25CD-8687-CC687A2DE1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2044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9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1EEF4-EA7A-1BE9-3535-087139E8E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6" y="92059"/>
            <a:ext cx="4134538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WHAT IS PROJECT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A2759-C959-7D64-A1DD-7AA352E25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1" y="3016414"/>
            <a:ext cx="4134538" cy="2456252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indent="0">
              <a:buNone/>
            </a:pPr>
            <a:r>
              <a:rPr lang="en-US" sz="2800" dirty="0"/>
              <a:t>THE PROJECT IS ABOUT STORING A PERSONS NAME WITH NUMBER SO THAT WE CAN EASILY CALL A PERSON .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44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848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8DD01-E9C9-11EA-2B1B-A0D953CA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GB" dirty="0"/>
              <a:t>GENERAL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8332E-835A-173D-588D-D5587439A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8621710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3 MAIN FUNCTIONS FOR FOLLOWING PURPOSES:</a:t>
            </a:r>
          </a:p>
          <a:p>
            <a:pPr marL="0" indent="0">
              <a:buNone/>
            </a:pPr>
            <a:r>
              <a:rPr lang="en-GB" dirty="0"/>
              <a:t>                 </a:t>
            </a:r>
          </a:p>
          <a:p>
            <a:pPr marL="0" indent="0">
              <a:buNone/>
            </a:pPr>
            <a:r>
              <a:rPr lang="en-GB" dirty="0"/>
              <a:t>                ADDING;</a:t>
            </a:r>
          </a:p>
          <a:p>
            <a:pPr marL="0" indent="0">
              <a:buNone/>
            </a:pPr>
            <a:r>
              <a:rPr lang="en-GB" dirty="0"/>
              <a:t>               DELETING;</a:t>
            </a:r>
          </a:p>
          <a:p>
            <a:pPr marL="0" indent="0">
              <a:buNone/>
            </a:pPr>
            <a:r>
              <a:rPr lang="en-GB" dirty="0"/>
              <a:t>               DISPLAYING;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6785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553B6-CA5B-3E96-977B-D286A4BA0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en-GB" dirty="0"/>
              <a:t>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5CA42-547A-67E9-1938-139B17AC2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36012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dirty="0" err="1"/>
              <a:t>Newcontact</a:t>
            </a:r>
            <a:r>
              <a:rPr lang="en-GB" dirty="0"/>
              <a:t>-&gt;name;</a:t>
            </a:r>
            <a:endParaRPr lang="en-US" dirty="0"/>
          </a:p>
          <a:p>
            <a:r>
              <a:rPr lang="en-GB" dirty="0" err="1"/>
              <a:t>Newcontact</a:t>
            </a:r>
            <a:r>
              <a:rPr lang="en-GB" dirty="0"/>
              <a:t>-&gt;number;</a:t>
            </a:r>
          </a:p>
          <a:p>
            <a:r>
              <a:rPr lang="en-GB" dirty="0"/>
              <a:t>ASCENDING ORDER:</a:t>
            </a:r>
          </a:p>
          <a:p>
            <a:r>
              <a:rPr lang="en-GB" dirty="0" err="1">
                <a:ea typeface="+mn-lt"/>
                <a:cs typeface="+mn-lt"/>
              </a:rPr>
              <a:t>strcmp</a:t>
            </a:r>
            <a:r>
              <a:rPr lang="en-GB" dirty="0">
                <a:ea typeface="+mn-lt"/>
                <a:cs typeface="+mn-lt"/>
              </a:rPr>
              <a:t>(</a:t>
            </a:r>
            <a:r>
              <a:rPr lang="en-GB" dirty="0" err="1">
                <a:ea typeface="+mn-lt"/>
                <a:cs typeface="+mn-lt"/>
              </a:rPr>
              <a:t>ptr</a:t>
            </a:r>
            <a:r>
              <a:rPr lang="en-GB" dirty="0">
                <a:ea typeface="+mn-lt"/>
                <a:cs typeface="+mn-lt"/>
              </a:rPr>
              <a:t>-&gt;name, </a:t>
            </a:r>
            <a:r>
              <a:rPr lang="en-GB" dirty="0" err="1">
                <a:ea typeface="+mn-lt"/>
                <a:cs typeface="+mn-lt"/>
              </a:rPr>
              <a:t>newcontact</a:t>
            </a:r>
            <a:r>
              <a:rPr lang="en-GB" dirty="0">
                <a:ea typeface="+mn-lt"/>
                <a:cs typeface="+mn-lt"/>
              </a:rPr>
              <a:t>-&gt;name) &lt; 0;</a:t>
            </a:r>
            <a:endParaRPr lang="en-GB" dirty="0"/>
          </a:p>
          <a:p>
            <a:r>
              <a:rPr lang="en-GB" dirty="0"/>
              <a:t>Then stored in file names contacts.txt;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53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2433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AAA87-A6DC-181B-077D-F06D46AF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en-GB" dirty="0"/>
              <a:t>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083E0-1BA3-95CC-8803-9CE2D0C23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588516"/>
            <a:ext cx="9198761" cy="44965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>
                <a:ea typeface="+mn-lt"/>
                <a:cs typeface="+mn-lt"/>
              </a:rPr>
              <a:t>FOR ALL FILE </a:t>
            </a:r>
          </a:p>
          <a:p>
            <a:r>
              <a:rPr lang="en-GB" dirty="0">
                <a:ea typeface="+mn-lt"/>
                <a:cs typeface="+mn-lt"/>
              </a:rPr>
              <a:t>*f = </a:t>
            </a:r>
            <a:r>
              <a:rPr lang="en-GB" dirty="0" err="1">
                <a:ea typeface="+mn-lt"/>
                <a:cs typeface="+mn-lt"/>
              </a:rPr>
              <a:t>fopen</a:t>
            </a:r>
            <a:r>
              <a:rPr lang="en-GB" dirty="0">
                <a:ea typeface="+mn-lt"/>
                <a:cs typeface="+mn-lt"/>
              </a:rPr>
              <a:t>("contacts.txt", "w");</a:t>
            </a:r>
          </a:p>
          <a:p>
            <a:r>
              <a:rPr lang="en-GB" dirty="0" err="1">
                <a:ea typeface="+mn-lt"/>
                <a:cs typeface="+mn-lt"/>
              </a:rPr>
              <a:t>fclose</a:t>
            </a:r>
            <a:r>
              <a:rPr lang="en-GB" dirty="0">
                <a:ea typeface="+mn-lt"/>
                <a:cs typeface="+mn-lt"/>
              </a:rPr>
              <a:t>(f);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head==null</a:t>
            </a: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 FOR PARTICULAR</a:t>
            </a:r>
          </a:p>
          <a:p>
            <a:pPr marL="0" indent="0">
              <a:buNone/>
            </a:pPr>
            <a:r>
              <a:rPr lang="en-GB" dirty="0" err="1">
                <a:ea typeface="+mn-lt"/>
                <a:cs typeface="+mn-lt"/>
              </a:rPr>
              <a:t>prev</a:t>
            </a:r>
            <a:r>
              <a:rPr lang="en-GB" dirty="0">
                <a:ea typeface="+mn-lt"/>
                <a:cs typeface="+mn-lt"/>
              </a:rPr>
              <a:t>-&gt;next = </a:t>
            </a:r>
            <a:r>
              <a:rPr lang="en-GB" dirty="0" err="1">
                <a:ea typeface="+mn-lt"/>
                <a:cs typeface="+mn-lt"/>
              </a:rPr>
              <a:t>ptr</a:t>
            </a:r>
            <a:r>
              <a:rPr lang="en-GB" dirty="0">
                <a:ea typeface="+mn-lt"/>
                <a:cs typeface="+mn-lt"/>
              </a:rPr>
              <a:t>-&gt;next;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while (</a:t>
            </a:r>
            <a:r>
              <a:rPr lang="en-GB" dirty="0" err="1">
                <a:ea typeface="+mn-lt"/>
                <a:cs typeface="+mn-lt"/>
              </a:rPr>
              <a:t>ptr</a:t>
            </a:r>
            <a:r>
              <a:rPr lang="en-GB" dirty="0">
                <a:ea typeface="+mn-lt"/>
                <a:cs typeface="+mn-lt"/>
              </a:rPr>
              <a:t> != NULL) {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        </a:t>
            </a:r>
            <a:r>
              <a:rPr lang="en-GB" dirty="0" err="1">
                <a:ea typeface="+mn-lt"/>
                <a:cs typeface="+mn-lt"/>
              </a:rPr>
              <a:t>fprintf</a:t>
            </a:r>
            <a:r>
              <a:rPr lang="en-GB" dirty="0">
                <a:ea typeface="+mn-lt"/>
                <a:cs typeface="+mn-lt"/>
              </a:rPr>
              <a:t>(</a:t>
            </a:r>
            <a:r>
              <a:rPr lang="en-GB" dirty="0" err="1">
                <a:ea typeface="+mn-lt"/>
                <a:cs typeface="+mn-lt"/>
              </a:rPr>
              <a:t>fp</a:t>
            </a:r>
            <a:r>
              <a:rPr lang="en-GB" dirty="0">
                <a:ea typeface="+mn-lt"/>
                <a:cs typeface="+mn-lt"/>
              </a:rPr>
              <a:t>, "%s %s\n", </a:t>
            </a:r>
            <a:r>
              <a:rPr lang="en-GB" dirty="0" err="1">
                <a:ea typeface="+mn-lt"/>
                <a:cs typeface="+mn-lt"/>
              </a:rPr>
              <a:t>ptr</a:t>
            </a:r>
            <a:r>
              <a:rPr lang="en-GB" dirty="0">
                <a:ea typeface="+mn-lt"/>
                <a:cs typeface="+mn-lt"/>
              </a:rPr>
              <a:t>-&gt;name, </a:t>
            </a:r>
            <a:r>
              <a:rPr lang="en-GB" dirty="0" err="1">
                <a:ea typeface="+mn-lt"/>
                <a:cs typeface="+mn-lt"/>
              </a:rPr>
              <a:t>ptr</a:t>
            </a:r>
            <a:r>
              <a:rPr lang="en-GB" dirty="0">
                <a:ea typeface="+mn-lt"/>
                <a:cs typeface="+mn-lt"/>
              </a:rPr>
              <a:t>-&gt;number);</a:t>
            </a: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       </a:t>
            </a:r>
            <a:r>
              <a:rPr lang="en-GB" dirty="0" err="1">
                <a:ea typeface="+mn-lt"/>
                <a:cs typeface="+mn-lt"/>
              </a:rPr>
              <a:t>ptr</a:t>
            </a:r>
            <a:r>
              <a:rPr lang="en-GB" dirty="0">
                <a:ea typeface="+mn-lt"/>
                <a:cs typeface="+mn-lt"/>
              </a:rPr>
              <a:t> = </a:t>
            </a:r>
            <a:r>
              <a:rPr lang="en-GB" dirty="0" err="1">
                <a:ea typeface="+mn-lt"/>
                <a:cs typeface="+mn-lt"/>
              </a:rPr>
              <a:t>ptr</a:t>
            </a:r>
            <a:r>
              <a:rPr lang="en-GB" dirty="0">
                <a:ea typeface="+mn-lt"/>
                <a:cs typeface="+mn-lt"/>
              </a:rPr>
              <a:t>-&gt;next;</a:t>
            </a:r>
            <a:endParaRPr lang="en-GB"/>
          </a:p>
          <a:p>
            <a:pPr marL="0" indent="0">
              <a:buNone/>
            </a:pPr>
            <a:r>
              <a:rPr lang="en-GB" dirty="0"/>
              <a:t>    }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6292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A05E5-2DEF-AAE1-5A60-69189EA11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GB" dirty="0"/>
              <a:t>DISPLAY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868E941-2759-1978-3527-BCDB1DFFE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8237826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while (</a:t>
            </a:r>
            <a:r>
              <a:rPr lang="en-GB" dirty="0" err="1">
                <a:ea typeface="+mn-lt"/>
                <a:cs typeface="+mn-lt"/>
              </a:rPr>
              <a:t>fscanf</a:t>
            </a:r>
            <a:r>
              <a:rPr lang="en-GB" dirty="0">
                <a:ea typeface="+mn-lt"/>
                <a:cs typeface="+mn-lt"/>
              </a:rPr>
              <a:t>(</a:t>
            </a:r>
            <a:r>
              <a:rPr lang="en-GB" dirty="0" err="1">
                <a:ea typeface="+mn-lt"/>
                <a:cs typeface="+mn-lt"/>
              </a:rPr>
              <a:t>fp</a:t>
            </a:r>
            <a:r>
              <a:rPr lang="en-GB" dirty="0">
                <a:ea typeface="+mn-lt"/>
                <a:cs typeface="+mn-lt"/>
              </a:rPr>
              <a:t>, "%s %s", name, number) == 2) {</a:t>
            </a:r>
            <a:endParaRPr lang="en-GB" dirty="0"/>
          </a:p>
          <a:p>
            <a:r>
              <a:rPr lang="en-GB" dirty="0" err="1">
                <a:ea typeface="+mn-lt"/>
                <a:cs typeface="+mn-lt"/>
              </a:rPr>
              <a:t>printf</a:t>
            </a:r>
            <a:r>
              <a:rPr lang="en-GB" dirty="0">
                <a:ea typeface="+mn-lt"/>
                <a:cs typeface="+mn-lt"/>
              </a:rPr>
              <a:t>("%s\</a:t>
            </a:r>
            <a:r>
              <a:rPr lang="en-GB" dirty="0" err="1">
                <a:ea typeface="+mn-lt"/>
                <a:cs typeface="+mn-lt"/>
              </a:rPr>
              <a:t>t%s</a:t>
            </a:r>
            <a:r>
              <a:rPr lang="en-GB" dirty="0">
                <a:ea typeface="+mn-lt"/>
                <a:cs typeface="+mn-lt"/>
              </a:rPr>
              <a:t>\n", name, number);</a:t>
            </a:r>
            <a:endParaRPr lang="en-GB" dirty="0"/>
          </a:p>
          <a:p>
            <a:r>
              <a:rPr lang="en-GB" dirty="0"/>
              <a:t>}</a:t>
            </a:r>
          </a:p>
          <a:p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DA2280-4367-9844-92C8-D662486FB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9C303F-3A73-E440-923C-BAAF3176C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B205DF0-BAE6-CF47-ABF8-A3266C711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30B64E66-F59E-9A4E-8CD3-2C62007DE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69C99C-C50F-2A47-9BA2-EA4B62AD2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A2CE447-6B57-FC41-89F1-971B2338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30">
              <a:extLst>
                <a:ext uri="{FF2B5EF4-FFF2-40B4-BE49-F238E27FC236}">
                  <a16:creationId xmlns:a16="http://schemas.microsoft.com/office/drawing/2014/main" id="{3F8C4B96-43F0-6448-90E8-4949AC2F2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78F21E1-A886-E449-BF38-C9AD29BDB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59A063CA-8B5F-6347-8A9F-3802824D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8">
              <a:extLst>
                <a:ext uri="{FF2B5EF4-FFF2-40B4-BE49-F238E27FC236}">
                  <a16:creationId xmlns:a16="http://schemas.microsoft.com/office/drawing/2014/main" id="{FBD0F012-879A-5849-A7F8-00E9C54BA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9">
              <a:extLst>
                <a:ext uri="{FF2B5EF4-FFF2-40B4-BE49-F238E27FC236}">
                  <a16:creationId xmlns:a16="http://schemas.microsoft.com/office/drawing/2014/main" id="{E67EA7D6-BAF0-E749-AE45-8979B3AE8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0">
              <a:extLst>
                <a:ext uri="{FF2B5EF4-FFF2-40B4-BE49-F238E27FC236}">
                  <a16:creationId xmlns:a16="http://schemas.microsoft.com/office/drawing/2014/main" id="{D20805D5-8675-4847-ACD6-15C16DC76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51">
              <a:extLst>
                <a:ext uri="{FF2B5EF4-FFF2-40B4-BE49-F238E27FC236}">
                  <a16:creationId xmlns:a16="http://schemas.microsoft.com/office/drawing/2014/main" id="{3B802874-ED6B-2D4D-8336-74AB1EA9E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2">
              <a:extLst>
                <a:ext uri="{FF2B5EF4-FFF2-40B4-BE49-F238E27FC236}">
                  <a16:creationId xmlns:a16="http://schemas.microsoft.com/office/drawing/2014/main" id="{D15F4AF4-9B59-CA46-920E-73456C5A4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11572EED-2C54-D948-A1DC-680DD79D0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id="{D749F206-EF71-2B44-8F0B-E8DF4EAC5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id="{87EEC91C-B6CD-D74C-9DE5-3C9B9F304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56">
              <a:extLst>
                <a:ext uri="{FF2B5EF4-FFF2-40B4-BE49-F238E27FC236}">
                  <a16:creationId xmlns:a16="http://schemas.microsoft.com/office/drawing/2014/main" id="{AD44CA4C-ED5A-7544-8323-E623F94DA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ABC194E6-E855-7F4A-805B-25EC12AB0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58">
              <a:extLst>
                <a:ext uri="{FF2B5EF4-FFF2-40B4-BE49-F238E27FC236}">
                  <a16:creationId xmlns:a16="http://schemas.microsoft.com/office/drawing/2014/main" id="{D209722E-AECA-1049-BDC9-0B51AA5A2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A2380CC4-123C-7A44-B83C-72C47DA2B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id="{D1370748-8047-C249-8646-BFD370927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2BC8BE82-732A-EB48-8DC0-D671980E2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62">
              <a:extLst>
                <a:ext uri="{FF2B5EF4-FFF2-40B4-BE49-F238E27FC236}">
                  <a16:creationId xmlns:a16="http://schemas.microsoft.com/office/drawing/2014/main" id="{2E93D106-2906-D840-B04D-BB4DA10EE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63">
              <a:extLst>
                <a:ext uri="{FF2B5EF4-FFF2-40B4-BE49-F238E27FC236}">
                  <a16:creationId xmlns:a16="http://schemas.microsoft.com/office/drawing/2014/main" id="{19132191-F01A-8B42-8423-A583B760B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64">
              <a:extLst>
                <a:ext uri="{FF2B5EF4-FFF2-40B4-BE49-F238E27FC236}">
                  <a16:creationId xmlns:a16="http://schemas.microsoft.com/office/drawing/2014/main" id="{9310877A-9146-3E46-B915-B34AF09A1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6482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 descr="Bright modern kitchen">
            <a:extLst>
              <a:ext uri="{FF2B5EF4-FFF2-40B4-BE49-F238E27FC236}">
                <a16:creationId xmlns:a16="http://schemas.microsoft.com/office/drawing/2014/main" id="{6F10D84F-0A8A-AE64-4B8C-711851A64C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05" r="-2" b="-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00" name="Rectangle">
            <a:extLst>
              <a:ext uri="{FF2B5EF4-FFF2-40B4-BE49-F238E27FC236}">
                <a16:creationId xmlns:a16="http://schemas.microsoft.com/office/drawing/2014/main" id="{8B80D579-AC08-8D49-BB6A-21123F80B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6705E-1788-3098-03CA-64D16E8DD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6969505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/>
              <a:t>Thank you</a:t>
            </a:r>
            <a:br>
              <a:rPr lang="en-US" sz="6600"/>
            </a:br>
            <a:endParaRPr lang="en-US" sz="6600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C392F51-F23E-E242-9750-A5B1F128E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387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unchcardVTI">
  <a:themeElements>
    <a:clrScheme name="AnalogousFromRegularSeedRightStep">
      <a:dk1>
        <a:srgbClr val="000000"/>
      </a:dk1>
      <a:lt1>
        <a:srgbClr val="FFFFFF"/>
      </a:lt1>
      <a:dk2>
        <a:srgbClr val="412A24"/>
      </a:dk2>
      <a:lt2>
        <a:srgbClr val="E2E8E5"/>
      </a:lt2>
      <a:accent1>
        <a:srgbClr val="C34D87"/>
      </a:accent1>
      <a:accent2>
        <a:srgbClr val="B13B44"/>
      </a:accent2>
      <a:accent3>
        <a:srgbClr val="C3754D"/>
      </a:accent3>
      <a:accent4>
        <a:srgbClr val="B1943B"/>
      </a:accent4>
      <a:accent5>
        <a:srgbClr val="9AAB43"/>
      </a:accent5>
      <a:accent6>
        <a:srgbClr val="6BB13B"/>
      </a:accent6>
      <a:hlink>
        <a:srgbClr val="309262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PunchcardVTI</vt:lpstr>
      <vt:lpstr>A PRESENTATION ON:</vt:lpstr>
      <vt:lpstr>WHAT IS PROJECT ABOUT?</vt:lpstr>
      <vt:lpstr>GENERAL INTRODUCTION</vt:lpstr>
      <vt:lpstr>ADDING</vt:lpstr>
      <vt:lpstr>DELETE</vt:lpstr>
      <vt:lpstr>DISPLAY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86</cp:revision>
  <dcterms:created xsi:type="dcterms:W3CDTF">2023-02-18T12:42:30Z</dcterms:created>
  <dcterms:modified xsi:type="dcterms:W3CDTF">2023-02-18T13:01:11Z</dcterms:modified>
</cp:coreProperties>
</file>