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1" r:id="rId4"/>
    <p:sldId id="288" r:id="rId5"/>
    <p:sldId id="272" r:id="rId6"/>
    <p:sldId id="273" r:id="rId7"/>
    <p:sldId id="276" r:id="rId8"/>
    <p:sldId id="289" r:id="rId9"/>
    <p:sldId id="292" r:id="rId10"/>
    <p:sldId id="291" r:id="rId11"/>
    <p:sldId id="274" r:id="rId12"/>
    <p:sldId id="275" r:id="rId13"/>
    <p:sldId id="268" r:id="rId14"/>
    <p:sldId id="257" r:id="rId15"/>
    <p:sldId id="261" r:id="rId16"/>
    <p:sldId id="262" r:id="rId17"/>
    <p:sldId id="284" r:id="rId18"/>
    <p:sldId id="282" r:id="rId19"/>
    <p:sldId id="283" r:id="rId20"/>
    <p:sldId id="285" r:id="rId21"/>
    <p:sldId id="286" r:id="rId22"/>
    <p:sldId id="263" r:id="rId23"/>
    <p:sldId id="258" r:id="rId24"/>
    <p:sldId id="277" r:id="rId25"/>
    <p:sldId id="278" r:id="rId26"/>
    <p:sldId id="265" r:id="rId27"/>
    <p:sldId id="267" r:id="rId28"/>
    <p:sldId id="270" r:id="rId29"/>
    <p:sldId id="28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6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1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35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17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5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34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80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08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6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29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07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84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9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19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7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35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8B06EB-3074-4C31-A77F-D03191AFA21F}" type="datetimeFigureOut">
              <a:rPr lang="hu-HU" smtClean="0"/>
              <a:t>2016. 10. 09.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5AFB6A-8F92-42F0-9F4F-2F4C6656F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67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2.xml"/><Relationship Id="rId7" Type="http://schemas.openxmlformats.org/officeDocument/2006/relationships/slide" Target="slide27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3.xml"/><Relationship Id="rId4" Type="http://schemas.openxmlformats.org/officeDocument/2006/relationships/slide" Target="slide22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2.xml"/><Relationship Id="rId9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Képernyő tervek a követelmény dokumentációhoz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Udvardi Dávid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61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65758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932359" y="1521822"/>
            <a:ext cx="2612571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Feladatok listája: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- Kidőlt villanyoszlop,</a:t>
            </a:r>
            <a:br>
              <a:rPr lang="hu-HU" dirty="0"/>
            </a:br>
            <a:r>
              <a:rPr lang="hu-HU" dirty="0"/>
              <a:t>- Kiégett izzó</a:t>
            </a:r>
            <a:br>
              <a:rPr lang="hu-HU" dirty="0"/>
            </a:br>
            <a:r>
              <a:rPr lang="hu-HU" dirty="0"/>
              <a:t>- Vihar által leszakított                   	vezeték cseréje</a:t>
            </a:r>
          </a:p>
          <a:p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783330" y="1521821"/>
            <a:ext cx="2400301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 a feladat elvégzéséhez: </a:t>
            </a:r>
          </a:p>
          <a:p>
            <a:endParaRPr lang="hu-HU" dirty="0"/>
          </a:p>
          <a:p>
            <a:r>
              <a:rPr lang="hu-HU" dirty="0"/>
              <a:t>-Jármű,</a:t>
            </a:r>
            <a:br>
              <a:rPr lang="hu-HU" dirty="0"/>
            </a:br>
            <a:r>
              <a:rPr lang="hu-HU" dirty="0"/>
              <a:t>- Létra,</a:t>
            </a:r>
          </a:p>
          <a:p>
            <a:r>
              <a:rPr lang="hu-HU" dirty="0" smtClean="0"/>
              <a:t>- Szerszámosláda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- Csere égő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/>
              <a:t>- Csere vezeték,</a:t>
            </a:r>
            <a:br>
              <a:rPr lang="hu-HU" dirty="0"/>
            </a:br>
            <a:r>
              <a:rPr lang="hu-HU" dirty="0"/>
              <a:t>- Alkatrészek a az        oszlophoz,</a:t>
            </a:r>
            <a:br>
              <a:rPr lang="hu-HU" dirty="0"/>
            </a:br>
            <a:r>
              <a:rPr lang="hu-HU" dirty="0"/>
              <a:t>- Villanyvezeték,</a:t>
            </a:r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Kiválaszt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570617" y="1521821"/>
            <a:ext cx="229906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 feladat elvégzéséhez szükséges képesítés: 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Villanyszerelő</a:t>
            </a:r>
            <a:br>
              <a:rPr lang="hu-HU" dirty="0" smtClean="0"/>
            </a:br>
            <a:r>
              <a:rPr lang="hu-HU" dirty="0" smtClean="0"/>
              <a:t>- Villamosmérnök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21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églalap 20"/>
          <p:cNvSpPr/>
          <p:nvPr/>
        </p:nvSpPr>
        <p:spPr>
          <a:xfrm>
            <a:off x="300446" y="393516"/>
            <a:ext cx="11521440" cy="61917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Lekerekített téglalap 11"/>
          <p:cNvSpPr/>
          <p:nvPr/>
        </p:nvSpPr>
        <p:spPr>
          <a:xfrm>
            <a:off x="1097280" y="588481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694216" y="1080134"/>
            <a:ext cx="2828108" cy="4503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Kiindulási hely: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Telephely: 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1051 Budapest</a:t>
            </a:r>
            <a:r>
              <a:rPr lang="hu-HU" dirty="0"/>
              <a:t>, Széchenyi István tér </a:t>
            </a:r>
            <a:r>
              <a:rPr lang="hu-HU" dirty="0" smtClean="0"/>
              <a:t>8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Köztes állomás:</a:t>
            </a:r>
            <a:br>
              <a:rPr lang="hu-HU" dirty="0" smtClean="0"/>
            </a:br>
            <a:r>
              <a:rPr lang="hu-HU" dirty="0"/>
              <a:t>Siófok, Botond u. 7 </a:t>
            </a:r>
          </a:p>
          <a:p>
            <a:endParaRPr lang="hu-HU" dirty="0" smtClean="0"/>
          </a:p>
          <a:p>
            <a:r>
              <a:rPr lang="hu-HU" dirty="0" smtClean="0"/>
              <a:t>Célállomás: </a:t>
            </a:r>
          </a:p>
          <a:p>
            <a:r>
              <a:rPr lang="hu-HU" dirty="0" smtClean="0"/>
              <a:t>8200, Veszprém, József Attila u. 34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Távolság: 273 km</a:t>
            </a:r>
            <a:br>
              <a:rPr lang="hu-HU" dirty="0" smtClean="0"/>
            </a:br>
            <a:r>
              <a:rPr lang="hu-HU" dirty="0" smtClean="0"/>
              <a:t>Utazási idő: </a:t>
            </a:r>
            <a:r>
              <a:rPr lang="hu-HU" dirty="0"/>
              <a:t>3</a:t>
            </a:r>
            <a:r>
              <a:rPr lang="hu-HU" dirty="0" smtClean="0"/>
              <a:t> ó 34 perc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8706939" y="679266"/>
            <a:ext cx="270401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Adatok: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9666515" y="592563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Tovább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61" y="515287"/>
            <a:ext cx="6530546" cy="52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65758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932359" y="1521822"/>
            <a:ext cx="2612571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- Oszlop karbantartás</a:t>
            </a:r>
            <a:br>
              <a:rPr lang="hu-HU" dirty="0" smtClean="0"/>
            </a:br>
            <a:r>
              <a:rPr lang="hu-HU" dirty="0" smtClean="0"/>
              <a:t>- …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468565" y="1809206"/>
            <a:ext cx="2442752" cy="352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-Jármű,</a:t>
            </a:r>
            <a:br>
              <a:rPr lang="hu-HU" dirty="0" smtClean="0"/>
            </a:br>
            <a:r>
              <a:rPr lang="hu-HU" dirty="0" smtClean="0"/>
              <a:t>- Létra,</a:t>
            </a:r>
          </a:p>
          <a:p>
            <a:r>
              <a:rPr lang="hu-HU" dirty="0" smtClean="0"/>
              <a:t>- Szerszámosláda,</a:t>
            </a:r>
            <a:br>
              <a:rPr lang="hu-HU" dirty="0" smtClean="0"/>
            </a:br>
            <a:r>
              <a:rPr lang="hu-HU" dirty="0" smtClean="0"/>
              <a:t>- Csere vezeték,</a:t>
            </a:r>
            <a:br>
              <a:rPr lang="hu-HU" dirty="0" smtClean="0"/>
            </a:br>
            <a:r>
              <a:rPr lang="hu-HU" dirty="0" smtClean="0"/>
              <a:t>- Alkatrészek a az        oszlophoz,</a:t>
            </a:r>
            <a:br>
              <a:rPr lang="hu-HU" dirty="0" smtClean="0"/>
            </a:br>
            <a:r>
              <a:rPr lang="hu-HU" dirty="0" smtClean="0"/>
              <a:t>- </a:t>
            </a:r>
          </a:p>
          <a:p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783330" y="1521821"/>
            <a:ext cx="2400301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Helyszín:</a:t>
            </a:r>
          </a:p>
          <a:p>
            <a:r>
              <a:rPr lang="hu-HU" dirty="0" smtClean="0"/>
              <a:t>Komló, Alkotmány u. 74 </a:t>
            </a:r>
          </a:p>
          <a:p>
            <a:endParaRPr lang="hu-HU" dirty="0"/>
          </a:p>
          <a:p>
            <a:r>
              <a:rPr lang="hu-HU" dirty="0" smtClean="0"/>
              <a:t>0215 azonosítóval rendelkező</a:t>
            </a:r>
            <a:br>
              <a:rPr lang="hu-HU" dirty="0" smtClean="0"/>
            </a:br>
            <a:r>
              <a:rPr lang="hu-HU" dirty="0" smtClean="0"/>
              <a:t>villanyoszlop időszaki karbantartása.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Csapat hozzárendelés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215847" y="2592976"/>
            <a:ext cx="229906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 feladat elvégzéséhez szükséges képesítés: 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Villanyszerelő</a:t>
            </a:r>
            <a:endParaRPr lang="hu-HU" dirty="0"/>
          </a:p>
        </p:txBody>
      </p:sp>
      <p:sp>
        <p:nvSpPr>
          <p:cNvPr id="18" name="Lekerekített téglalap 17"/>
          <p:cNvSpPr/>
          <p:nvPr/>
        </p:nvSpPr>
        <p:spPr>
          <a:xfrm>
            <a:off x="5068387" y="5760719"/>
            <a:ext cx="1920241" cy="444137"/>
          </a:xfrm>
          <a:prstGeom prst="roundRect">
            <a:avLst>
              <a:gd name="adj" fmla="val 4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Megjelenítés a térképen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35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6" y="39188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927463" y="1476105"/>
            <a:ext cx="2560320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/>
              <a:t>Kidőlt villanypózna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479179" y="1737356"/>
            <a:ext cx="2413365" cy="355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Jármű,</a:t>
            </a:r>
            <a:br>
              <a:rPr lang="hu-HU" dirty="0" smtClean="0"/>
            </a:br>
            <a:r>
              <a:rPr lang="hu-HU" dirty="0" smtClean="0"/>
              <a:t>- Létra,</a:t>
            </a:r>
          </a:p>
          <a:p>
            <a:r>
              <a:rPr lang="hu-HU" dirty="0" smtClean="0"/>
              <a:t>- Villanyvezeték, </a:t>
            </a:r>
            <a:br>
              <a:rPr lang="hu-HU" dirty="0" smtClean="0"/>
            </a:br>
            <a:r>
              <a:rPr lang="hu-HU" dirty="0" smtClean="0"/>
              <a:t>- Szerszámosláda,</a:t>
            </a:r>
            <a:br>
              <a:rPr lang="hu-HU" dirty="0" smtClean="0"/>
            </a:br>
            <a:r>
              <a:rPr lang="hu-HU" dirty="0" smtClean="0"/>
              <a:t>- …</a:t>
            </a:r>
          </a:p>
          <a:p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762104" y="1476105"/>
            <a:ext cx="2442754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Helyszín:</a:t>
            </a:r>
            <a:br>
              <a:rPr lang="hu-HU" dirty="0"/>
            </a:br>
            <a:r>
              <a:rPr lang="hu-HU" dirty="0"/>
              <a:t>Veszprém, József Attila u. 34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Közúti baleset következtében egy villanypózna megsérült és kidőlt.</a:t>
            </a:r>
            <a:br>
              <a:rPr lang="hu-HU" dirty="0"/>
            </a:br>
            <a:r>
              <a:rPr lang="hu-HU" dirty="0"/>
              <a:t>Sürgősen üzemképessé kell tenni az oszlopot.</a:t>
            </a:r>
            <a:br>
              <a:rPr lang="hu-HU" dirty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Csapat hozzárendelés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196251" y="2560318"/>
            <a:ext cx="2259875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A feladat elvégzéséhez szükséges képesítés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- Mérnök, </a:t>
            </a:r>
            <a:br>
              <a:rPr lang="hu-HU" dirty="0" smtClean="0"/>
            </a:br>
            <a:r>
              <a:rPr lang="hu-HU" dirty="0" smtClean="0"/>
              <a:t>- Villanyszerelő  </a:t>
            </a:r>
            <a:endParaRPr lang="hu-HU" dirty="0"/>
          </a:p>
        </p:txBody>
      </p:sp>
      <p:sp>
        <p:nvSpPr>
          <p:cNvPr id="18" name="Lekerekített téglalap 17"/>
          <p:cNvSpPr/>
          <p:nvPr/>
        </p:nvSpPr>
        <p:spPr>
          <a:xfrm>
            <a:off x="5068387" y="5760719"/>
            <a:ext cx="1920241" cy="444137"/>
          </a:xfrm>
          <a:prstGeom prst="roundRect">
            <a:avLst>
              <a:gd name="adj" fmla="val 4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Megjelenítés a térképen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1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079190" y="1624882"/>
            <a:ext cx="286076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 smtClean="0"/>
              <a:t>Oszlop karbantartás(Komló, Alkotmány u. 74)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9522823" y="5793373"/>
            <a:ext cx="192024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79" y="1052177"/>
            <a:ext cx="7124284" cy="43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2978330" y="2756262"/>
            <a:ext cx="1933303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Új csapat összeállítása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6903721" y="2756262"/>
            <a:ext cx="2031274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Meglévő csapat használata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7186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9065" y="1369964"/>
            <a:ext cx="2155982" cy="29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>
                <a:hlinkClick r:id="rId2" action="ppaction://hlinksldjump"/>
              </a:rPr>
              <a:t>Emberek:</a:t>
            </a:r>
            <a:br>
              <a:rPr lang="hu-HU" dirty="0" smtClean="0">
                <a:hlinkClick r:id="rId2" action="ppaction://hlinksldjump"/>
              </a:rPr>
            </a:br>
            <a:r>
              <a:rPr lang="hu-HU" dirty="0" smtClean="0">
                <a:hlinkClick r:id="rId2" action="ppaction://hlinksldjump"/>
              </a:rPr>
              <a:t/>
            </a:r>
            <a:br>
              <a:rPr lang="hu-HU" dirty="0" smtClean="0">
                <a:hlinkClick r:id="rId2" action="ppaction://hlinksldjump"/>
              </a:rPr>
            </a:br>
            <a:r>
              <a:rPr lang="hu-HU" dirty="0" err="1" smtClean="0">
                <a:hlinkClick r:id="rId2" action="ppaction://hlinksldjump"/>
              </a:rPr>
              <a:t>Kudomrák</a:t>
            </a:r>
            <a:r>
              <a:rPr lang="hu-HU" dirty="0" smtClean="0">
                <a:hlinkClick r:id="rId2" action="ppaction://hlinksldjump"/>
              </a:rPr>
              <a:t> Tamás,</a:t>
            </a:r>
            <a:br>
              <a:rPr lang="hu-HU" dirty="0" smtClean="0">
                <a:hlinkClick r:id="rId2" action="ppaction://hlinksldjump"/>
              </a:rPr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5715204" y="1369964"/>
            <a:ext cx="1925138" cy="29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Gépjármű: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hlinkClick r:id="rId3" action="ppaction://hlinksldjump"/>
              </a:rPr>
              <a:t>Toyota </a:t>
            </a:r>
            <a:r>
              <a:rPr lang="hu-HU" dirty="0" err="1" smtClean="0">
                <a:hlinkClick r:id="rId3" action="ppaction://hlinksldjump"/>
              </a:rPr>
              <a:t>Hilux</a:t>
            </a:r>
            <a:r>
              <a:rPr lang="hu-HU" dirty="0" smtClean="0">
                <a:hlinkClick r:id="rId3" action="ppaction://hlinksldjump"/>
              </a:rPr>
              <a:t> (2008 - DK)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176314" y="1348736"/>
            <a:ext cx="2207623" cy="298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Eszközök:</a:t>
            </a:r>
          </a:p>
          <a:p>
            <a:endParaRPr lang="hu-HU" dirty="0" smtClean="0"/>
          </a:p>
          <a:p>
            <a:r>
              <a:rPr lang="hu-HU" dirty="0">
                <a:hlinkClick r:id="rId4" action="ppaction://hlinksldjump"/>
              </a:rPr>
              <a:t>UNIVERZÁLIS LÉTRA </a:t>
            </a:r>
            <a:r>
              <a:rPr lang="hu-HU" dirty="0" smtClean="0">
                <a:hlinkClick r:id="rId4" action="ppaction://hlinksldjump"/>
              </a:rPr>
              <a:t>3X8,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9227276" y="5687238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89065" y="687431"/>
            <a:ext cx="5528855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elvégzéséhez szükséges eszközök listája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699861" y="1369964"/>
            <a:ext cx="2586447" cy="372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>..</a:t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192290" y="4531172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3705359" y="4531172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22" name="Lekerekített téglalap 21"/>
          <p:cNvSpPr/>
          <p:nvPr/>
        </p:nvSpPr>
        <p:spPr>
          <a:xfrm>
            <a:off x="6103007" y="4531172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0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7186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9065" y="1369964"/>
            <a:ext cx="2223952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Kudomrák</a:t>
            </a:r>
            <a:r>
              <a:rPr lang="hu-HU" dirty="0" smtClean="0"/>
              <a:t> Tamás,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5715204" y="1369964"/>
            <a:ext cx="1925138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Gépjármű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/>
              <a:t>Toyota </a:t>
            </a:r>
            <a:r>
              <a:rPr lang="hu-HU" dirty="0" err="1"/>
              <a:t>Hilux</a:t>
            </a:r>
            <a:r>
              <a:rPr lang="hu-HU" dirty="0"/>
              <a:t> (2008 - DK)</a:t>
            </a:r>
          </a:p>
          <a:p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176314" y="1327509"/>
            <a:ext cx="2207623" cy="171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Eszközök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/>
              <a:t>UNIVERZÁLIS LÉTRA 3X8,</a:t>
            </a:r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9227276" y="5661112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89065" y="687431"/>
            <a:ext cx="5528855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elvégzéséhez szükséges eszközök listája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699861" y="1369964"/>
            <a:ext cx="2586447" cy="372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>..</a:t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226275" y="3148150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456324" y="3849458"/>
            <a:ext cx="3761596" cy="181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/>
              <a:t>Adatok:</a:t>
            </a:r>
          </a:p>
          <a:p>
            <a:r>
              <a:rPr lang="hu-HU" sz="1400" dirty="0"/>
              <a:t>Univerzális létra 3x8</a:t>
            </a:r>
          </a:p>
          <a:p>
            <a:r>
              <a:rPr lang="hu-HU" sz="1400" dirty="0"/>
              <a:t>- 3x8 fok - 2,3-5,1 m </a:t>
            </a:r>
          </a:p>
          <a:p>
            <a:r>
              <a:rPr lang="hu-HU" sz="1400" dirty="0"/>
              <a:t>- 12,3 kg</a:t>
            </a:r>
            <a:br>
              <a:rPr lang="hu-HU" sz="1400" dirty="0"/>
            </a:br>
            <a:r>
              <a:rPr lang="hu-HU" sz="1400" dirty="0"/>
              <a:t>- teherbírás: 150 kg </a:t>
            </a:r>
            <a:br>
              <a:rPr lang="hu-HU" sz="1400" dirty="0"/>
            </a:br>
            <a:r>
              <a:rPr lang="hu-HU" sz="1400" dirty="0"/>
              <a:t>- bordázott lépcsőfokok</a:t>
            </a:r>
            <a:br>
              <a:rPr lang="hu-HU" sz="1400" dirty="0"/>
            </a:br>
            <a:r>
              <a:rPr lang="hu-HU" sz="1400" dirty="0"/>
              <a:t>- alumínium biztonsági kampó zárrendszerrel</a:t>
            </a:r>
          </a:p>
        </p:txBody>
      </p:sp>
      <p:sp>
        <p:nvSpPr>
          <p:cNvPr id="19" name="Lekerekített téglalap 18"/>
          <p:cNvSpPr/>
          <p:nvPr/>
        </p:nvSpPr>
        <p:spPr>
          <a:xfrm>
            <a:off x="3705359" y="3230605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22" name="Lekerekített téglalap 21"/>
          <p:cNvSpPr/>
          <p:nvPr/>
        </p:nvSpPr>
        <p:spPr>
          <a:xfrm>
            <a:off x="6103007" y="3188968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7186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9065" y="1369964"/>
            <a:ext cx="2223952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Kudomrák</a:t>
            </a:r>
            <a:r>
              <a:rPr lang="hu-HU" dirty="0" smtClean="0"/>
              <a:t> Tamás,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5647234" y="1342205"/>
            <a:ext cx="1925138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Gépjármű</a:t>
            </a:r>
          </a:p>
          <a:p>
            <a:r>
              <a:rPr lang="hu-HU" dirty="0"/>
              <a:t/>
            </a:r>
            <a:br>
              <a:rPr lang="hu-HU" dirty="0"/>
            </a:br>
            <a:r>
              <a:rPr lang="hu-HU" dirty="0"/>
              <a:t>Toyota </a:t>
            </a:r>
            <a:r>
              <a:rPr lang="hu-HU" dirty="0" err="1"/>
              <a:t>Hilux</a:t>
            </a:r>
            <a:r>
              <a:rPr lang="hu-HU" dirty="0"/>
              <a:t> (2008 - DK)</a:t>
            </a:r>
          </a:p>
          <a:p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176314" y="1327509"/>
            <a:ext cx="2207623" cy="171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Eszközök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/>
              <a:t>UNIVERZÁLIS LÉTRA 3X8,</a:t>
            </a:r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9227276" y="5661112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89065" y="687431"/>
            <a:ext cx="5528855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elvégzéséhez szükséges eszközök listája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699861" y="1369964"/>
            <a:ext cx="2586447" cy="372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>..</a:t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674165" y="3855175"/>
            <a:ext cx="2502149" cy="159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000" dirty="0"/>
              <a:t>Képesítés:</a:t>
            </a:r>
          </a:p>
          <a:p>
            <a:endParaRPr lang="hu-HU" sz="2000" dirty="0"/>
          </a:p>
          <a:p>
            <a:r>
              <a:rPr lang="hu-HU" sz="2000" dirty="0"/>
              <a:t>- Villamosmérnök 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226275" y="3148150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536969" y="3855175"/>
            <a:ext cx="3647601" cy="159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/>
              <a:t>Kiosztott feladatok, csapat amelynek tagja:</a:t>
            </a:r>
            <a:br>
              <a:rPr lang="hu-HU" sz="1400" dirty="0"/>
            </a:br>
            <a:r>
              <a:rPr lang="hu-HU" sz="1400" dirty="0"/>
              <a:t/>
            </a:r>
            <a:br>
              <a:rPr lang="hu-HU" sz="1400" dirty="0"/>
            </a:br>
            <a:r>
              <a:rPr lang="hu-HU" sz="1400" dirty="0"/>
              <a:t>- The </a:t>
            </a:r>
            <a:r>
              <a:rPr lang="hu-HU" sz="1400" dirty="0" err="1"/>
              <a:t>Storm</a:t>
            </a:r>
            <a:r>
              <a:rPr lang="hu-HU" sz="1400" dirty="0"/>
              <a:t>:</a:t>
            </a:r>
            <a:br>
              <a:rPr lang="hu-HU" sz="1400" dirty="0"/>
            </a:br>
            <a:r>
              <a:rPr lang="hu-HU" sz="1400" dirty="0"/>
              <a:t>	Kidőlt villanyoszlop,</a:t>
            </a:r>
            <a:br>
              <a:rPr lang="hu-HU" sz="1400" dirty="0"/>
            </a:br>
            <a:r>
              <a:rPr lang="hu-HU" sz="1400" dirty="0"/>
              <a:t>	Vihar által leszakított 	vezeték </a:t>
            </a:r>
            <a:r>
              <a:rPr lang="hu-HU" sz="1400" dirty="0" smtClean="0"/>
              <a:t>		cseréje</a:t>
            </a:r>
            <a:endParaRPr lang="hu-HU" sz="1400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3705359" y="3230605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22" name="Lekerekített téglalap 21"/>
          <p:cNvSpPr/>
          <p:nvPr/>
        </p:nvSpPr>
        <p:spPr>
          <a:xfrm>
            <a:off x="6103007" y="3188968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27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7186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9065" y="1369964"/>
            <a:ext cx="2223952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Kudomrák</a:t>
            </a:r>
            <a:r>
              <a:rPr lang="hu-HU" dirty="0" smtClean="0"/>
              <a:t> Tamás,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5715204" y="1369964"/>
            <a:ext cx="1925138" cy="167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Gépjármű: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Toyota </a:t>
            </a:r>
            <a:r>
              <a:rPr lang="hu-HU" dirty="0" err="1" smtClean="0"/>
              <a:t>Hilux</a:t>
            </a:r>
            <a:r>
              <a:rPr lang="hu-HU" dirty="0" smtClean="0"/>
              <a:t> (2008 - DK)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176314" y="1327509"/>
            <a:ext cx="2207623" cy="171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Eszközök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/>
              <a:t>UNIVERZÁLIS LÉTRA 3X8,</a:t>
            </a:r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9227276" y="5687238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89065" y="687431"/>
            <a:ext cx="5528855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elvégzéséhez szükséges eszközök listája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699861" y="1369964"/>
            <a:ext cx="2586447" cy="372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smtClean="0"/>
              <a:t>..</a:t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689065" y="3750672"/>
            <a:ext cx="4165826" cy="169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Szabad: 2db</a:t>
            </a:r>
            <a:br>
              <a:rPr lang="hu-HU" dirty="0" smtClean="0"/>
            </a:br>
            <a:r>
              <a:rPr lang="hu-HU" dirty="0" smtClean="0"/>
              <a:t>Kiosztott </a:t>
            </a:r>
            <a:r>
              <a:rPr lang="hu-HU" dirty="0"/>
              <a:t>feladatok, csapat: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- Kidőlt villanyoszlop,</a:t>
            </a:r>
            <a:br>
              <a:rPr lang="hu-HU" dirty="0"/>
            </a:br>
            <a:r>
              <a:rPr lang="hu-HU" dirty="0"/>
              <a:t>- Vihar által leszakított                   	vezeték cseréje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1226275" y="3148150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194783" y="3770265"/>
            <a:ext cx="3355829" cy="1679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Terhelhetőség: 695 – 700 kg</a:t>
            </a:r>
            <a:br>
              <a:rPr lang="hu-HU" dirty="0"/>
            </a:br>
            <a:r>
              <a:rPr lang="hu-HU" dirty="0"/>
              <a:t>Hajtás: 4WD</a:t>
            </a:r>
            <a:br>
              <a:rPr lang="hu-HU" dirty="0"/>
            </a:br>
            <a:r>
              <a:rPr lang="hu-HU" dirty="0"/>
              <a:t>Teljesítmény: 171 LE </a:t>
            </a:r>
            <a:br>
              <a:rPr lang="hu-HU" dirty="0"/>
            </a:br>
            <a:r>
              <a:rPr lang="hu-HU" dirty="0"/>
              <a:t>Fogyasztás: 8,6 liter/100 km </a:t>
            </a:r>
            <a:br>
              <a:rPr lang="hu-HU" dirty="0"/>
            </a:br>
            <a:r>
              <a:rPr lang="hu-HU" dirty="0"/>
              <a:t>Üzemanyag: Dízel</a:t>
            </a:r>
            <a:br>
              <a:rPr lang="hu-HU" dirty="0"/>
            </a:b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3705359" y="3230605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22" name="Lekerekített téglalap 21"/>
          <p:cNvSpPr/>
          <p:nvPr/>
        </p:nvSpPr>
        <p:spPr>
          <a:xfrm>
            <a:off x="6103007" y="3188968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29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914400" y="731518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2873828" y="70065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315199" y="700652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4" action="ppaction://hlinksldjump"/>
              </a:rPr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97278" y="2451072"/>
            <a:ext cx="2847703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sz="1600" dirty="0" smtClean="0"/>
              <a:t>Oszlop karbantartás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Kiégett izzó 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Villanyvezeték cseréje(időszaki karbantartás)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Villany oszlopok cseréje új, napelemes modellekre</a:t>
            </a:r>
          </a:p>
          <a:p>
            <a:pPr marL="285750" indent="-285750">
              <a:buFontTx/>
              <a:buChar char="-"/>
            </a:pPr>
            <a:endParaRPr lang="hu-HU" sz="1600" dirty="0" smtClean="0"/>
          </a:p>
          <a:p>
            <a:pPr marL="285750" indent="-285750">
              <a:buFontTx/>
              <a:buChar char="-"/>
            </a:pPr>
            <a:endParaRPr lang="hu-HU" sz="1600" dirty="0"/>
          </a:p>
        </p:txBody>
      </p:sp>
      <p:sp>
        <p:nvSpPr>
          <p:cNvPr id="11" name="Téglalap 10"/>
          <p:cNvSpPr/>
          <p:nvPr/>
        </p:nvSpPr>
        <p:spPr>
          <a:xfrm>
            <a:off x="8007531" y="2488194"/>
            <a:ext cx="2886892" cy="317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 smtClean="0">
                <a:hlinkClick r:id="rId5" action="ppaction://hlinksldjump"/>
              </a:rPr>
              <a:t>Kidőlt villanypózna 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 smtClean="0"/>
              <a:t>Fa borult a villanyvezetékre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Vihar által leszakított vezetékek cseréje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767944" y="731518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6" action="ppaction://hlinksldjump"/>
              </a:rPr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05702" y="731519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7" action="ppaction://hlinksldjump"/>
              </a:rPr>
              <a:t>Ütemezett feladatok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848393" y="5799908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8" action="ppaction://hlinksldjump"/>
              </a:rPr>
              <a:t>Részletek</a:t>
            </a:r>
            <a:endParaRPr lang="hu-HU" dirty="0"/>
          </a:p>
        </p:txBody>
      </p:sp>
      <p:sp>
        <p:nvSpPr>
          <p:cNvPr id="17" name="Lekerekített téglalap 16"/>
          <p:cNvSpPr/>
          <p:nvPr/>
        </p:nvSpPr>
        <p:spPr>
          <a:xfrm>
            <a:off x="8863147" y="5852161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9" action="ppaction://hlinksldjump"/>
              </a:rPr>
              <a:t>Részletek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914400" y="1946367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Elvégzendő feladatok listája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8007531" y="1724297"/>
            <a:ext cx="344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Sürgős/nagy prioritással rendelkező feladatok </a:t>
            </a:r>
            <a:r>
              <a:rPr lang="hu-HU" dirty="0" smtClean="0">
                <a:solidFill>
                  <a:schemeClr val="bg1"/>
                </a:solidFill>
              </a:rPr>
              <a:t>listája: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7186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9065" y="1369964"/>
            <a:ext cx="2155982" cy="29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>
                <a:hlinkClick r:id="rId2" action="ppaction://hlinksldjump"/>
              </a:rPr>
              <a:t>Emberek:</a:t>
            </a:r>
            <a:br>
              <a:rPr lang="hu-HU" dirty="0" smtClean="0">
                <a:hlinkClick r:id="rId2" action="ppaction://hlinksldjump"/>
              </a:rPr>
            </a:br>
            <a:r>
              <a:rPr lang="hu-HU" dirty="0" smtClean="0">
                <a:hlinkClick r:id="rId2" action="ppaction://hlinksldjump"/>
              </a:rPr>
              <a:t/>
            </a:r>
            <a:br>
              <a:rPr lang="hu-HU" dirty="0" smtClean="0">
                <a:hlinkClick r:id="rId2" action="ppaction://hlinksldjump"/>
              </a:rPr>
            </a:br>
            <a:r>
              <a:rPr lang="hu-HU" dirty="0" err="1" smtClean="0">
                <a:hlinkClick r:id="rId2" action="ppaction://hlinksldjump"/>
              </a:rPr>
              <a:t>Kudomrák</a:t>
            </a:r>
            <a:r>
              <a:rPr lang="hu-HU" dirty="0" smtClean="0">
                <a:hlinkClick r:id="rId2" action="ppaction://hlinksldjump"/>
              </a:rPr>
              <a:t> Tamás,</a:t>
            </a:r>
            <a:br>
              <a:rPr lang="hu-HU" dirty="0" smtClean="0">
                <a:hlinkClick r:id="rId2" action="ppaction://hlinksldjump"/>
              </a:rPr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5715204" y="1369964"/>
            <a:ext cx="1925138" cy="29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Gépjármű: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hlinkClick r:id="rId3" action="ppaction://hlinksldjump"/>
              </a:rPr>
              <a:t>Toyota </a:t>
            </a:r>
            <a:r>
              <a:rPr lang="hu-HU" dirty="0" err="1" smtClean="0">
                <a:hlinkClick r:id="rId3" action="ppaction://hlinksldjump"/>
              </a:rPr>
              <a:t>Hilux</a:t>
            </a:r>
            <a:r>
              <a:rPr lang="hu-HU" dirty="0" smtClean="0">
                <a:hlinkClick r:id="rId3" action="ppaction://hlinksldjump"/>
              </a:rPr>
              <a:t> (2008 - DK)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176314" y="1348736"/>
            <a:ext cx="2207623" cy="298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Eszközök:</a:t>
            </a:r>
          </a:p>
          <a:p>
            <a:endParaRPr lang="hu-HU" dirty="0" smtClean="0"/>
          </a:p>
          <a:p>
            <a:r>
              <a:rPr lang="hu-HU" dirty="0">
                <a:hlinkClick r:id="rId4" action="ppaction://hlinksldjump"/>
              </a:rPr>
              <a:t>UNIVERZÁLIS LÉTRA </a:t>
            </a:r>
            <a:r>
              <a:rPr lang="hu-HU" dirty="0" smtClean="0">
                <a:hlinkClick r:id="rId4" action="ppaction://hlinksldjump"/>
              </a:rPr>
              <a:t>3X8,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9227276" y="5687238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5" action="ppaction://hlinksldjump"/>
              </a:rPr>
              <a:t>Alkalmazás a feladatra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89065" y="687431"/>
            <a:ext cx="5528855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elvégzéséhez szükséges eszközök listája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8699861" y="1369964"/>
            <a:ext cx="2586447" cy="372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err="1" smtClean="0"/>
              <a:t>Kudomrák</a:t>
            </a:r>
            <a:r>
              <a:rPr lang="hu-HU" dirty="0" smtClean="0"/>
              <a:t> Tamás, 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UNIVERZÁLIS LÉTRA 3X8,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br>
              <a:rPr lang="hu-HU" dirty="0" smtClean="0"/>
            </a:br>
            <a:r>
              <a:rPr lang="hu-HU" dirty="0" smtClean="0"/>
              <a:t>Toyota </a:t>
            </a:r>
            <a:r>
              <a:rPr lang="hu-HU" dirty="0" err="1" smtClean="0"/>
              <a:t>Hilux</a:t>
            </a:r>
            <a:r>
              <a:rPr lang="hu-HU" dirty="0" smtClean="0"/>
              <a:t> (2008 - DK)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192290" y="4531172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3705359" y="4531172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  <p:sp>
        <p:nvSpPr>
          <p:cNvPr id="22" name="Lekerekített téglalap 21"/>
          <p:cNvSpPr/>
          <p:nvPr/>
        </p:nvSpPr>
        <p:spPr>
          <a:xfrm>
            <a:off x="6103007" y="4531172"/>
            <a:ext cx="1149532" cy="408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Adatlap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2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8821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4289105" y="923377"/>
            <a:ext cx="3522483" cy="1989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000" dirty="0" smtClean="0"/>
              <a:t>Információk:</a:t>
            </a:r>
          </a:p>
          <a:p>
            <a:r>
              <a:rPr lang="hu-HU" sz="2000" dirty="0" smtClean="0"/>
              <a:t>- Várható befejezési idő</a:t>
            </a:r>
            <a:br>
              <a:rPr lang="hu-HU" sz="2000" dirty="0" smtClean="0"/>
            </a:br>
            <a:r>
              <a:rPr lang="hu-HU" sz="2000" dirty="0" smtClean="0"/>
              <a:t>- Megtett km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sp>
        <p:nvSpPr>
          <p:cNvPr id="7" name="Téglalap 6"/>
          <p:cNvSpPr/>
          <p:nvPr/>
        </p:nvSpPr>
        <p:spPr>
          <a:xfrm>
            <a:off x="4289106" y="3213463"/>
            <a:ext cx="3522483" cy="197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1. Veszprém</a:t>
            </a:r>
            <a:br>
              <a:rPr lang="hu-HU" dirty="0" smtClean="0"/>
            </a:br>
            <a:r>
              <a:rPr lang="hu-HU" dirty="0" smtClean="0"/>
              <a:t>2. Siófok</a:t>
            </a:r>
          </a:p>
          <a:p>
            <a:r>
              <a:rPr lang="hu-HU" dirty="0" smtClean="0"/>
              <a:t>3. Komló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8956833" y="4245427"/>
            <a:ext cx="1719808" cy="47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Módosítás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9566501" y="5675811"/>
            <a:ext cx="1719808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Véglegesítés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6915559" y="5663565"/>
            <a:ext cx="2115365" cy="55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Csapat mentése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849084" y="923377"/>
            <a:ext cx="2913019" cy="426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Csapat tartalmazza: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err="1" smtClean="0"/>
              <a:t>Kudomrák</a:t>
            </a:r>
            <a:r>
              <a:rPr lang="hu-HU" dirty="0" smtClean="0"/>
              <a:t> Tamás, 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UNIVERZÁLIS LÉTRA 3X8,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br>
              <a:rPr lang="hu-HU" dirty="0" smtClean="0"/>
            </a:br>
            <a:r>
              <a:rPr lang="hu-HU" dirty="0" smtClean="0"/>
              <a:t>Toyota </a:t>
            </a:r>
            <a:r>
              <a:rPr lang="hu-HU" dirty="0" err="1" smtClean="0"/>
              <a:t>Hilux</a:t>
            </a:r>
            <a:r>
              <a:rPr lang="hu-HU" dirty="0" smtClean="0"/>
              <a:t> (2008 - DK)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19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13509" y="378821"/>
            <a:ext cx="11508377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1097280" y="840511"/>
            <a:ext cx="2886893" cy="425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Kiválasztott: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Emberek:</a:t>
            </a:r>
            <a:br>
              <a:rPr lang="hu-HU" dirty="0" smtClean="0"/>
            </a:br>
            <a:r>
              <a:rPr lang="hu-HU" dirty="0" err="1" smtClean="0"/>
              <a:t>Kudomrák</a:t>
            </a:r>
            <a:r>
              <a:rPr lang="hu-HU" dirty="0" smtClean="0"/>
              <a:t> Tamás, 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Eszközök:</a:t>
            </a:r>
            <a:br>
              <a:rPr lang="hu-HU" dirty="0" smtClean="0"/>
            </a:br>
            <a:r>
              <a:rPr lang="hu-HU" dirty="0" smtClean="0"/>
              <a:t>UNIVERZÁLIS LÉTRA 3X8,</a:t>
            </a:r>
            <a:br>
              <a:rPr lang="hu-HU" dirty="0" smtClean="0"/>
            </a:br>
            <a:r>
              <a:rPr lang="hu-HU" dirty="0" smtClean="0"/>
              <a:t>…</a:t>
            </a:r>
            <a:br>
              <a:rPr lang="hu-HU" dirty="0" smtClean="0"/>
            </a:br>
            <a:r>
              <a:rPr lang="hu-HU" dirty="0" smtClean="0"/>
              <a:t>Gépjármű: </a:t>
            </a:r>
            <a:br>
              <a:rPr lang="hu-HU" dirty="0" smtClean="0"/>
            </a:br>
            <a:r>
              <a:rPr lang="hu-HU" dirty="0" smtClean="0"/>
              <a:t>Toyota </a:t>
            </a:r>
            <a:r>
              <a:rPr lang="hu-HU" dirty="0" err="1" smtClean="0"/>
              <a:t>Hilux</a:t>
            </a:r>
            <a:r>
              <a:rPr lang="hu-HU" dirty="0" smtClean="0"/>
              <a:t> (2008 - DK)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5055326" y="2403566"/>
            <a:ext cx="4010297" cy="563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Storm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029200" y="1946366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Adja meg a csapat nevét: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5159829" y="5695403"/>
            <a:ext cx="1894114" cy="587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Mentés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5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38941"/>
            <a:ext cx="2749732" cy="444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Alkalmazottak listája: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hlinkClick r:id="rId2" action="ppaction://hlinksldjump"/>
              </a:rPr>
              <a:t>- </a:t>
            </a:r>
            <a:r>
              <a:rPr lang="hu-HU" dirty="0" err="1" smtClean="0">
                <a:hlinkClick r:id="rId2" action="ppaction://hlinksldjump"/>
              </a:rPr>
              <a:t>Kudomrák</a:t>
            </a:r>
            <a:r>
              <a:rPr lang="hu-HU" dirty="0" smtClean="0">
                <a:hlinkClick r:id="rId2" action="ppaction://hlinksldjump"/>
              </a:rPr>
              <a:t> Tamás</a:t>
            </a:r>
            <a:endParaRPr lang="hu-HU" dirty="0" smtClean="0"/>
          </a:p>
          <a:p>
            <a:r>
              <a:rPr lang="hu-HU" dirty="0" smtClean="0"/>
              <a:t>- Beregszászi Zsolt,</a:t>
            </a:r>
            <a:br>
              <a:rPr lang="hu-HU" dirty="0" smtClean="0"/>
            </a:br>
            <a:r>
              <a:rPr lang="hu-HU" dirty="0" smtClean="0"/>
              <a:t>- Udvardi Dávid,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Dumity</a:t>
            </a:r>
            <a:r>
              <a:rPr lang="hu-HU" dirty="0" smtClean="0"/>
              <a:t> Ádám,</a:t>
            </a:r>
            <a:br>
              <a:rPr lang="hu-HU" dirty="0" smtClean="0"/>
            </a:br>
            <a:r>
              <a:rPr lang="hu-HU" dirty="0" smtClean="0"/>
              <a:t>- …</a:t>
            </a:r>
          </a:p>
          <a:p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52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38941"/>
            <a:ext cx="2749732" cy="444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Alkalmazottak listája: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Kudomrák</a:t>
            </a:r>
            <a:r>
              <a:rPr lang="hu-HU" dirty="0" smtClean="0"/>
              <a:t> Tamás</a:t>
            </a:r>
          </a:p>
          <a:p>
            <a:r>
              <a:rPr lang="hu-HU" dirty="0" smtClean="0"/>
              <a:t>- Beregszászi Zsolt,</a:t>
            </a:r>
            <a:br>
              <a:rPr lang="hu-HU" dirty="0" smtClean="0"/>
            </a:br>
            <a:r>
              <a:rPr lang="hu-HU" dirty="0" smtClean="0"/>
              <a:t>- Udvardi Dávid,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Dumity</a:t>
            </a:r>
            <a:r>
              <a:rPr lang="hu-HU" dirty="0" smtClean="0"/>
              <a:t> Ádám,</a:t>
            </a:r>
            <a:br>
              <a:rPr lang="hu-HU" dirty="0" smtClean="0"/>
            </a:br>
            <a:r>
              <a:rPr lang="hu-HU" dirty="0" smtClean="0"/>
              <a:t>- …</a:t>
            </a:r>
          </a:p>
          <a:p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473336" y="1384663"/>
            <a:ext cx="2978331" cy="175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Képesítés:</a:t>
            </a:r>
          </a:p>
          <a:p>
            <a:endParaRPr lang="hu-HU" dirty="0"/>
          </a:p>
          <a:p>
            <a:r>
              <a:rPr lang="hu-HU" dirty="0" smtClean="0"/>
              <a:t>- Villamosmérnök </a:t>
            </a:r>
          </a:p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5473336" y="3592290"/>
            <a:ext cx="2978331" cy="2233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Kiosztott feladatok, csapat amelynek tagja: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The </a:t>
            </a:r>
            <a:r>
              <a:rPr lang="hu-HU" dirty="0" err="1" smtClean="0"/>
              <a:t>Storm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	Kidőlt villanyoszlop,</a:t>
            </a:r>
            <a:br>
              <a:rPr lang="hu-HU" dirty="0" smtClean="0"/>
            </a:br>
            <a:r>
              <a:rPr lang="hu-HU" dirty="0" smtClean="0"/>
              <a:t>	Vihar által leszakított 	vezeték cseréje</a:t>
            </a:r>
            <a:br>
              <a:rPr lang="hu-HU" dirty="0" smtClean="0"/>
            </a:b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9506495" y="1084217"/>
            <a:ext cx="1593667" cy="159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9023168" y="3007414"/>
            <a:ext cx="2550523" cy="277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600" dirty="0" smtClean="0"/>
              <a:t>Név: </a:t>
            </a:r>
            <a:r>
              <a:rPr lang="hu-HU" sz="1600" dirty="0" err="1" smtClean="0"/>
              <a:t>Kudomrák</a:t>
            </a:r>
            <a:r>
              <a:rPr lang="hu-HU" sz="1600" dirty="0" smtClean="0"/>
              <a:t> Tamás</a:t>
            </a:r>
            <a:br>
              <a:rPr lang="hu-HU" sz="1600" dirty="0" smtClean="0"/>
            </a:br>
            <a:r>
              <a:rPr lang="hu-HU" sz="1600" dirty="0" smtClean="0"/>
              <a:t>Neme</a:t>
            </a:r>
            <a:r>
              <a:rPr lang="hu-HU" sz="1600" dirty="0" smtClean="0"/>
              <a:t>: Férfi</a:t>
            </a:r>
            <a:br>
              <a:rPr lang="hu-HU" sz="1600" dirty="0" smtClean="0"/>
            </a:br>
            <a:r>
              <a:rPr lang="hu-HU" sz="1600" dirty="0" err="1" smtClean="0"/>
              <a:t>Email:kudomrak.tamas@gmail.com</a:t>
            </a:r>
            <a:r>
              <a:rPr lang="hu-HU" sz="1600" dirty="0" smtClean="0"/>
              <a:t/>
            </a:r>
            <a:br>
              <a:rPr lang="hu-HU" sz="1600" dirty="0" smtClean="0"/>
            </a:br>
            <a:r>
              <a:rPr lang="hu-HU" sz="1600" dirty="0" smtClean="0"/>
              <a:t>Telefonszám:</a:t>
            </a:r>
            <a:br>
              <a:rPr lang="hu-HU" sz="1600" dirty="0" smtClean="0"/>
            </a:br>
            <a:r>
              <a:rPr lang="hu-HU" sz="1600" dirty="0" smtClean="0"/>
              <a:t>06/30 1234567</a:t>
            </a:r>
            <a:br>
              <a:rPr lang="hu-HU" sz="1600" dirty="0" smtClean="0"/>
            </a:br>
            <a:r>
              <a:rPr lang="hu-HU" sz="1600" dirty="0" smtClean="0"/>
              <a:t>Életkor</a:t>
            </a:r>
            <a:r>
              <a:rPr lang="hu-HU" sz="1600" dirty="0" smtClean="0"/>
              <a:t>: 30 (1986.09.01)</a:t>
            </a:r>
            <a:br>
              <a:rPr lang="hu-HU" sz="1600" dirty="0" smtClean="0"/>
            </a:br>
            <a:r>
              <a:rPr lang="hu-HU" sz="1600" dirty="0" smtClean="0"/>
              <a:t>Elvégzett </a:t>
            </a:r>
            <a:r>
              <a:rPr lang="hu-HU" sz="1600" dirty="0" smtClean="0"/>
              <a:t>feladatok </a:t>
            </a:r>
            <a:r>
              <a:rPr lang="hu-HU" sz="1600" dirty="0" smtClean="0"/>
              <a:t>száma</a:t>
            </a:r>
            <a:r>
              <a:rPr lang="hu-HU" sz="1600" dirty="0" smtClean="0"/>
              <a:t>: 52</a:t>
            </a:r>
            <a:br>
              <a:rPr lang="hu-HU" sz="1600" dirty="0" smtClean="0"/>
            </a:br>
            <a:r>
              <a:rPr lang="hu-HU" dirty="0" smtClean="0"/>
              <a:t>Értékelés</a:t>
            </a:r>
            <a:r>
              <a:rPr lang="hu-HU" dirty="0" smtClean="0"/>
              <a:t>: </a:t>
            </a:r>
            <a:r>
              <a:rPr lang="hu-HU" dirty="0" smtClean="0"/>
              <a:t>4.8/5.0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495" y="1084217"/>
            <a:ext cx="1593668" cy="1593668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9013371" y="267788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Adatok: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Lekerekített téglalap 16"/>
          <p:cNvSpPr/>
          <p:nvPr/>
        </p:nvSpPr>
        <p:spPr>
          <a:xfrm>
            <a:off x="8725990" y="5976258"/>
            <a:ext cx="2828108" cy="3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01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0" y="1384663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Eszközök listája: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</a:t>
            </a:r>
            <a:r>
              <a:rPr lang="hu-HU" dirty="0"/>
              <a:t> UNIVERZÁLIS LÉTRA </a:t>
            </a:r>
            <a:r>
              <a:rPr lang="hu-HU" dirty="0" smtClean="0"/>
              <a:t>3X8,</a:t>
            </a:r>
            <a:br>
              <a:rPr lang="hu-HU" dirty="0" smtClean="0"/>
            </a:br>
            <a:r>
              <a:rPr lang="hu-HU" dirty="0" smtClean="0"/>
              <a:t>- Szerszámosláda,</a:t>
            </a:r>
            <a:br>
              <a:rPr lang="hu-HU" dirty="0" smtClean="0"/>
            </a:br>
            <a:r>
              <a:rPr lang="hu-HU" dirty="0" smtClean="0"/>
              <a:t>- Kulcskészlet,</a:t>
            </a:r>
            <a:br>
              <a:rPr lang="hu-HU" dirty="0" smtClean="0"/>
            </a:br>
            <a:r>
              <a:rPr lang="hu-HU" dirty="0" smtClean="0"/>
              <a:t>- Benzinmotoros láncfűrés,</a:t>
            </a:r>
            <a:br>
              <a:rPr lang="hu-HU" dirty="0" smtClean="0"/>
            </a:br>
            <a:r>
              <a:rPr lang="hu-HU" dirty="0" smtClean="0"/>
              <a:t>- Heveder,</a:t>
            </a:r>
            <a:br>
              <a:rPr lang="hu-HU" dirty="0" smtClean="0"/>
            </a:br>
            <a:r>
              <a:rPr lang="hu-HU" dirty="0" smtClean="0"/>
              <a:t>- </a:t>
            </a:r>
            <a:endParaRPr lang="hu-HU" dirty="0"/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4114799" y="3357155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784522" y="681557"/>
            <a:ext cx="2253342" cy="22455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</a:rPr>
              <a:t>KÉP</a:t>
            </a:r>
            <a:endParaRPr lang="hu-H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256292" y="3108889"/>
            <a:ext cx="3309802" cy="264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Adatok:</a:t>
            </a:r>
          </a:p>
          <a:p>
            <a:r>
              <a:rPr lang="hu-HU" dirty="0"/>
              <a:t>Univerzális létra </a:t>
            </a:r>
            <a:r>
              <a:rPr lang="hu-HU" dirty="0" smtClean="0"/>
              <a:t>3x8</a:t>
            </a:r>
          </a:p>
          <a:p>
            <a:r>
              <a:rPr lang="hu-HU" dirty="0" smtClean="0"/>
              <a:t>- 3x8 </a:t>
            </a:r>
            <a:r>
              <a:rPr lang="hu-HU" dirty="0"/>
              <a:t>fok - 2,3-5,1 m </a:t>
            </a:r>
            <a:endParaRPr lang="hu-HU" dirty="0" smtClean="0"/>
          </a:p>
          <a:p>
            <a:r>
              <a:rPr lang="hu-HU" dirty="0" smtClean="0"/>
              <a:t>- 12,3 kg</a:t>
            </a:r>
            <a:br>
              <a:rPr lang="hu-HU" dirty="0" smtClean="0"/>
            </a:br>
            <a:r>
              <a:rPr lang="hu-HU" dirty="0" smtClean="0"/>
              <a:t>- teherbírás: 150 kg </a:t>
            </a:r>
            <a:br>
              <a:rPr lang="hu-HU" dirty="0" smtClean="0"/>
            </a:br>
            <a:r>
              <a:rPr lang="hu-HU" dirty="0" smtClean="0"/>
              <a:t>- bordázott lépcsőfokok</a:t>
            </a:r>
            <a:br>
              <a:rPr lang="hu-HU" dirty="0" smtClean="0"/>
            </a:br>
            <a:r>
              <a:rPr lang="hu-HU" dirty="0" smtClean="0"/>
              <a:t>- alumínium biztonsági kampó zárrendszerrel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pic>
        <p:nvPicPr>
          <p:cNvPr id="1026" name="Picture 2" descr="https://webimg.praktiker.hu/_upload/images/praktiker_catalog/261626/600x600/261626_01_univerzalis-letra-3x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14" y="601445"/>
            <a:ext cx="2378550" cy="23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6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38051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8051" y="1371600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Járműpark: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Toyota </a:t>
            </a:r>
            <a:r>
              <a:rPr lang="hu-HU" dirty="0" err="1" smtClean="0"/>
              <a:t>Hilux</a:t>
            </a:r>
            <a:r>
              <a:rPr lang="hu-HU" dirty="0" smtClean="0"/>
              <a:t> (2008 - DK)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8167542" y="1149531"/>
            <a:ext cx="3310259" cy="477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Adatok:</a:t>
            </a:r>
          </a:p>
          <a:p>
            <a:endParaRPr lang="hu-HU" dirty="0"/>
          </a:p>
          <a:p>
            <a:r>
              <a:rPr lang="hu-HU" dirty="0"/>
              <a:t>Terhelhetőség: 695 – 700 kg</a:t>
            </a:r>
            <a:br>
              <a:rPr lang="hu-HU" dirty="0"/>
            </a:br>
            <a:r>
              <a:rPr lang="hu-HU" dirty="0"/>
              <a:t>Hajtás: 4WD</a:t>
            </a:r>
            <a:br>
              <a:rPr lang="hu-HU" dirty="0"/>
            </a:br>
            <a:r>
              <a:rPr lang="hu-HU" dirty="0" smtClean="0"/>
              <a:t>Teljesítmény: 171 LE 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Fogyasztás: 8,6 liter/100 km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Üzemanyag: Dízel</a:t>
            </a:r>
            <a:br>
              <a:rPr lang="hu-HU" dirty="0" smtClean="0"/>
            </a:br>
            <a:r>
              <a:rPr lang="hu-HU" dirty="0" smtClean="0"/>
              <a:t>Gallyrács</a:t>
            </a:r>
            <a:r>
              <a:rPr lang="hu-HU" dirty="0"/>
              <a:t>: nincs</a:t>
            </a:r>
            <a:br>
              <a:rPr lang="hu-HU" dirty="0"/>
            </a:br>
            <a:r>
              <a:rPr lang="hu-HU" dirty="0"/>
              <a:t>Minimális hasmagasság (mm): 212</a:t>
            </a:r>
            <a:br>
              <a:rPr lang="hu-HU" dirty="0"/>
            </a:br>
            <a:r>
              <a:rPr lang="hu-HU" dirty="0"/>
              <a:t>Saját tömeg (kg): 1900-1995</a:t>
            </a:r>
            <a:br>
              <a:rPr lang="hu-HU" dirty="0"/>
            </a:br>
            <a:r>
              <a:rPr lang="hu-HU" dirty="0"/>
              <a:t>Megengedett össztömeg (kg): 2690</a:t>
            </a:r>
            <a:br>
              <a:rPr lang="hu-HU" dirty="0"/>
            </a:br>
            <a:r>
              <a:rPr lang="hu-HU" dirty="0"/>
              <a:t>Magasság (mm</a:t>
            </a:r>
            <a:r>
              <a:rPr lang="hu-HU" dirty="0" smtClean="0"/>
              <a:t>): 1850</a:t>
            </a:r>
          </a:p>
          <a:p>
            <a:endParaRPr lang="hu-HU" dirty="0"/>
          </a:p>
        </p:txBody>
      </p:sp>
      <p:sp>
        <p:nvSpPr>
          <p:cNvPr id="14" name="Lekerekített téglalap 13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4607914" y="3631476"/>
            <a:ext cx="2837914" cy="218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Kiosztott feladatok, </a:t>
            </a:r>
            <a:r>
              <a:rPr lang="hu-HU" dirty="0" smtClean="0"/>
              <a:t>csapat: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- Kidőlt villanyoszlop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smtClean="0"/>
              <a:t>- Vihar </a:t>
            </a:r>
            <a:r>
              <a:rPr lang="hu-HU" dirty="0"/>
              <a:t>által leszakított  </a:t>
            </a:r>
            <a:r>
              <a:rPr lang="hu-HU" dirty="0" smtClean="0"/>
              <a:t>                </a:t>
            </a:r>
            <a:r>
              <a:rPr lang="hu-HU" dirty="0"/>
              <a:t> </a:t>
            </a:r>
            <a:r>
              <a:rPr lang="hu-HU" dirty="0" smtClean="0"/>
              <a:t>	vezeték </a:t>
            </a:r>
            <a:r>
              <a:rPr lang="hu-HU" dirty="0"/>
              <a:t>cseréje</a:t>
            </a:r>
          </a:p>
        </p:txBody>
      </p:sp>
      <p:pic>
        <p:nvPicPr>
          <p:cNvPr id="1028" name="Picture 4" descr="Képtalálat a következőre: „toyota hilux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09" y="1149531"/>
            <a:ext cx="2835819" cy="21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kerekített téglalap 17"/>
          <p:cNvSpPr/>
          <p:nvPr/>
        </p:nvSpPr>
        <p:spPr>
          <a:xfrm>
            <a:off x="8725990" y="5976258"/>
            <a:ext cx="2828108" cy="35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Alkalmazás a feladatra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60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759277" y="613953"/>
            <a:ext cx="1959428" cy="535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75605" y="1371603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Feladatok </a:t>
            </a:r>
            <a:r>
              <a:rPr lang="hu-HU" dirty="0"/>
              <a:t>listája: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- Kidőlt villanyoszlop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 smtClean="0"/>
              <a:t>- Kiégett izzó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- Vihar által leszakított                   	vezeték cseréje</a:t>
            </a:r>
          </a:p>
          <a:p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4333601" y="1384662"/>
            <a:ext cx="2419893" cy="1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Hozzájuk rendelve: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Storm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272743" y="1384662"/>
            <a:ext cx="4013566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Adatok: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Célállomások: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1. Veszprém</a:t>
            </a:r>
            <a:r>
              <a:rPr lang="hu-HU" dirty="0"/>
              <a:t>, József Attila </a:t>
            </a:r>
            <a:r>
              <a:rPr lang="hu-HU" dirty="0" smtClean="0"/>
              <a:t>u</a:t>
            </a:r>
            <a:r>
              <a:rPr lang="hu-HU" dirty="0"/>
              <a:t>. </a:t>
            </a:r>
            <a:r>
              <a:rPr lang="hu-HU" dirty="0" smtClean="0"/>
              <a:t>34</a:t>
            </a:r>
            <a:br>
              <a:rPr lang="hu-HU" dirty="0" smtClean="0"/>
            </a:br>
            <a:r>
              <a:rPr lang="hu-HU" dirty="0" smtClean="0"/>
              <a:t>2. </a:t>
            </a:r>
            <a:r>
              <a:rPr lang="hu-HU" dirty="0"/>
              <a:t>Siófok, Botond u. 7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3. </a:t>
            </a:r>
            <a:r>
              <a:rPr lang="hu-HU" dirty="0"/>
              <a:t>Komló, Alkotmány u. 74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Becsült idő a visszaérkezésükig:</a:t>
            </a:r>
            <a:br>
              <a:rPr lang="hu-HU" dirty="0" smtClean="0"/>
            </a:br>
            <a:r>
              <a:rPr lang="hu-HU" dirty="0" smtClean="0"/>
              <a:t>~ 11 óra</a:t>
            </a:r>
            <a:br>
              <a:rPr lang="hu-HU" dirty="0" smtClean="0"/>
            </a:br>
            <a:r>
              <a:rPr lang="hu-HU" dirty="0" smtClean="0"/>
              <a:t>Utazással eltöltött idő: </a:t>
            </a:r>
            <a:br>
              <a:rPr lang="hu-HU" dirty="0" smtClean="0"/>
            </a:br>
            <a:r>
              <a:rPr lang="hu-HU" dirty="0" smtClean="0"/>
              <a:t>	3 ó 34 p x 2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4774474" y="319387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Részletek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68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38051" y="1312817"/>
            <a:ext cx="3082835" cy="444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Csapatok listája: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hlinkClick r:id="rId2" action="ppaction://hlinksldjump"/>
              </a:rPr>
              <a:t>- </a:t>
            </a:r>
            <a:r>
              <a:rPr lang="hu-HU" dirty="0" err="1" smtClean="0">
                <a:hlinkClick r:id="rId2" action="ppaction://hlinksldjump"/>
              </a:rPr>
              <a:t>Storm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785700" y="5806441"/>
            <a:ext cx="1495698" cy="39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Kiválaszt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9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52116" y="1293222"/>
            <a:ext cx="2652787" cy="436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Csapatok listája: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Storm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611439" y="1273629"/>
            <a:ext cx="2345600" cy="221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Emberek: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Kudomrák</a:t>
            </a:r>
            <a:r>
              <a:rPr lang="hu-HU" dirty="0"/>
              <a:t> </a:t>
            </a:r>
            <a:r>
              <a:rPr lang="hu-HU" dirty="0" smtClean="0"/>
              <a:t>Tamás</a:t>
            </a:r>
            <a:endParaRPr lang="hu-HU" dirty="0">
              <a:hlinkClick r:id="rId2" action="ppaction://hlinksldjump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9122782" y="1293223"/>
            <a:ext cx="2503162" cy="447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Eszközök:</a:t>
            </a:r>
          </a:p>
          <a:p>
            <a:endParaRPr lang="hu-HU" dirty="0"/>
          </a:p>
          <a:p>
            <a:r>
              <a:rPr lang="hu-HU" dirty="0"/>
              <a:t>UNIVERZÁLIS LÉTRA 3X8,</a:t>
            </a:r>
          </a:p>
        </p:txBody>
      </p:sp>
      <p:sp>
        <p:nvSpPr>
          <p:cNvPr id="10" name="Téglalap 9"/>
          <p:cNvSpPr/>
          <p:nvPr/>
        </p:nvSpPr>
        <p:spPr>
          <a:xfrm>
            <a:off x="6611438" y="3574312"/>
            <a:ext cx="2345600" cy="219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Gépjármű: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Toyota </a:t>
            </a:r>
            <a:r>
              <a:rPr lang="hu-HU" dirty="0" err="1"/>
              <a:t>Hilux</a:t>
            </a:r>
            <a:r>
              <a:rPr lang="hu-HU" dirty="0"/>
              <a:t> (2008 - DK)</a:t>
            </a:r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3633521" y="1283434"/>
            <a:ext cx="2781975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Hozzájuk tartozó </a:t>
            </a:r>
            <a:r>
              <a:rPr lang="hu-HU" dirty="0"/>
              <a:t>feladatok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- Kidőlt </a:t>
            </a:r>
            <a:r>
              <a:rPr lang="hu-HU" dirty="0" smtClean="0"/>
              <a:t>villanyoszlop,</a:t>
            </a:r>
            <a:br>
              <a:rPr lang="hu-HU" dirty="0" smtClean="0"/>
            </a:br>
            <a:r>
              <a:rPr lang="hu-HU" dirty="0" smtClean="0"/>
              <a:t>- Kiégett izzó 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- Vihar által leszakított                   	vezeték cseréje</a:t>
            </a:r>
          </a:p>
          <a:p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785700" y="5806441"/>
            <a:ext cx="1495698" cy="39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Kiválaszt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9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914400" y="731518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2873828" y="70065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315199" y="700652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4" action="ppaction://hlinksldjump"/>
              </a:rPr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97278" y="2451072"/>
            <a:ext cx="2847703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sz="1600" dirty="0" smtClean="0"/>
              <a:t>Oszlop karbantartás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Kiégett izzó 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Villanyvezeték cseréje(időszaki karbantartás)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Villany oszlopok cseréje új, napelemes modellekre</a:t>
            </a:r>
          </a:p>
          <a:p>
            <a:pPr marL="285750" indent="-285750">
              <a:buFontTx/>
              <a:buChar char="-"/>
            </a:pPr>
            <a:endParaRPr lang="hu-HU" sz="1600" dirty="0" smtClean="0"/>
          </a:p>
          <a:p>
            <a:pPr marL="285750" indent="-285750">
              <a:buFontTx/>
              <a:buChar char="-"/>
            </a:pPr>
            <a:endParaRPr lang="hu-HU" sz="1600" dirty="0"/>
          </a:p>
        </p:txBody>
      </p:sp>
      <p:sp>
        <p:nvSpPr>
          <p:cNvPr id="11" name="Téglalap 10"/>
          <p:cNvSpPr/>
          <p:nvPr/>
        </p:nvSpPr>
        <p:spPr>
          <a:xfrm>
            <a:off x="8007531" y="2488194"/>
            <a:ext cx="2886892" cy="317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 smtClean="0"/>
              <a:t>Kidőlt villanypózna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Fa borult a villanyvezetékre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Vihar által leszakított vezetékek cseréje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767944" y="731518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5" action="ppaction://hlinksldjump"/>
              </a:rPr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05702" y="731519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6" action="ppaction://hlinksldjump"/>
              </a:rPr>
              <a:t>Ütemezett feladatok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848393" y="5799908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7" action="ppaction://hlinksldjump"/>
              </a:rPr>
              <a:t>Részletek</a:t>
            </a:r>
            <a:endParaRPr lang="hu-HU" dirty="0"/>
          </a:p>
        </p:txBody>
      </p:sp>
      <p:sp>
        <p:nvSpPr>
          <p:cNvPr id="17" name="Lekerekített téglalap 16"/>
          <p:cNvSpPr/>
          <p:nvPr/>
        </p:nvSpPr>
        <p:spPr>
          <a:xfrm>
            <a:off x="8863147" y="5852161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8" action="ppaction://hlinksldjump"/>
              </a:rPr>
              <a:t>Részletek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914400" y="1593670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Elvégzendő feladatok listája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8007531" y="1724297"/>
            <a:ext cx="344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Sürgős/nagy prioritással rendelkező feladatok </a:t>
            </a:r>
            <a:r>
              <a:rPr lang="hu-HU" dirty="0" smtClean="0">
                <a:solidFill>
                  <a:schemeClr val="bg1"/>
                </a:solidFill>
              </a:rPr>
              <a:t>listája: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767944" y="2488194"/>
            <a:ext cx="2547255" cy="265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smtClean="0"/>
              <a:t>Helyszín:</a:t>
            </a:r>
            <a:br>
              <a:rPr lang="hu-HU" sz="1400" dirty="0" smtClean="0"/>
            </a:br>
            <a:r>
              <a:rPr lang="hu-HU" sz="1400" dirty="0" smtClean="0"/>
              <a:t>Veszprém, József Attila u. 34</a:t>
            </a:r>
            <a:br>
              <a:rPr lang="hu-HU" sz="1400" dirty="0" smtClean="0"/>
            </a:b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Közúti baleset következtében egy villanypózna megsérült és kidőlt.</a:t>
            </a:r>
            <a:br>
              <a:rPr lang="hu-HU" sz="1400" dirty="0" smtClean="0"/>
            </a:br>
            <a:r>
              <a:rPr lang="hu-HU" sz="1400" dirty="0" smtClean="0"/>
              <a:t>Sürgősen üzemképessé kell tenni az oszlopot.</a:t>
            </a:r>
            <a:br>
              <a:rPr lang="hu-HU" sz="1400" dirty="0" smtClean="0"/>
            </a:br>
            <a:endParaRPr lang="hu-HU" sz="14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4767944" y="2063931"/>
            <a:ext cx="25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Leírás: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Lekerekített téglalap 19"/>
          <p:cNvSpPr/>
          <p:nvPr/>
        </p:nvSpPr>
        <p:spPr>
          <a:xfrm>
            <a:off x="5421085" y="5298775"/>
            <a:ext cx="1110342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9" action="ppaction://hlinksldjump"/>
              </a:rPr>
              <a:t>Térkép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4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38052" y="914400"/>
            <a:ext cx="2240280" cy="454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Csapatok listája: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hlinkClick r:id="rId2" action="ppaction://hlinksldjump"/>
              </a:rPr>
              <a:t>- </a:t>
            </a:r>
            <a:r>
              <a:rPr lang="hu-HU" dirty="0" err="1" smtClean="0">
                <a:hlinkClick r:id="rId2" action="ppaction://hlinksldjump"/>
              </a:rPr>
              <a:t>Storm</a:t>
            </a: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738051" y="5982790"/>
            <a:ext cx="1358537" cy="352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785700" y="5806441"/>
            <a:ext cx="1495698" cy="39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Kiválaszt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3272247" y="953588"/>
            <a:ext cx="2781975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Feladataik: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- Kidőlt </a:t>
            </a:r>
            <a:r>
              <a:rPr lang="hu-HU" dirty="0" smtClean="0"/>
              <a:t>villanyoszlop,</a:t>
            </a:r>
            <a:br>
              <a:rPr lang="hu-HU" dirty="0" smtClean="0"/>
            </a:br>
            <a:r>
              <a:rPr lang="hu-HU" dirty="0" smtClean="0"/>
              <a:t>- Kiégett izzó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- Vihar által leszakított                   	vezeték cseréje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54" y="1067071"/>
            <a:ext cx="533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65758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932359" y="1521822"/>
            <a:ext cx="2612571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- Oszlop karbantartás</a:t>
            </a:r>
            <a:br>
              <a:rPr lang="hu-HU" dirty="0" smtClean="0"/>
            </a:br>
            <a:r>
              <a:rPr lang="hu-HU" dirty="0" smtClean="0"/>
              <a:t>- …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468565" y="1809206"/>
            <a:ext cx="2442752" cy="352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-Jármű,</a:t>
            </a:r>
            <a:br>
              <a:rPr lang="hu-HU" dirty="0" smtClean="0"/>
            </a:br>
            <a:r>
              <a:rPr lang="hu-HU" dirty="0" smtClean="0"/>
              <a:t>- Létra,</a:t>
            </a:r>
          </a:p>
          <a:p>
            <a:r>
              <a:rPr lang="hu-HU" dirty="0" smtClean="0"/>
              <a:t>- Szerszámosláda,</a:t>
            </a:r>
            <a:br>
              <a:rPr lang="hu-HU" dirty="0" smtClean="0"/>
            </a:br>
            <a:r>
              <a:rPr lang="hu-HU" dirty="0" smtClean="0"/>
              <a:t>- Csere vezeték,</a:t>
            </a:r>
            <a:br>
              <a:rPr lang="hu-HU" dirty="0" smtClean="0"/>
            </a:br>
            <a:r>
              <a:rPr lang="hu-HU" dirty="0" smtClean="0"/>
              <a:t>- Alkatrészek a az        oszlophoz,</a:t>
            </a:r>
            <a:br>
              <a:rPr lang="hu-HU" dirty="0" smtClean="0"/>
            </a:br>
            <a:r>
              <a:rPr lang="hu-HU" dirty="0" smtClean="0"/>
              <a:t>- </a:t>
            </a:r>
          </a:p>
          <a:p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783330" y="1521821"/>
            <a:ext cx="2400301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Helyszín:</a:t>
            </a:r>
          </a:p>
          <a:p>
            <a:r>
              <a:rPr lang="hu-HU" dirty="0" smtClean="0"/>
              <a:t>Komló, Alkotmány u. 74 </a:t>
            </a:r>
          </a:p>
          <a:p>
            <a:endParaRPr lang="hu-HU" dirty="0"/>
          </a:p>
          <a:p>
            <a:r>
              <a:rPr lang="hu-HU" dirty="0" smtClean="0"/>
              <a:t>0215 azonosítóval rendelkező</a:t>
            </a:r>
            <a:br>
              <a:rPr lang="hu-HU" dirty="0" smtClean="0"/>
            </a:br>
            <a:r>
              <a:rPr lang="hu-HU" dirty="0" smtClean="0"/>
              <a:t>villanyoszlop időszaki karbantartása.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Csapat hozzárendelés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215847" y="2592976"/>
            <a:ext cx="229906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 feladat elvégzéséhez szükséges képesítés: 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Villanyszerelő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13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églalap 20"/>
          <p:cNvSpPr/>
          <p:nvPr/>
        </p:nvSpPr>
        <p:spPr>
          <a:xfrm>
            <a:off x="300446" y="378821"/>
            <a:ext cx="11521440" cy="61917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618310" y="1881385"/>
            <a:ext cx="2795450" cy="269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smtClean="0"/>
              <a:t>Helyszín:</a:t>
            </a:r>
            <a:br>
              <a:rPr lang="hu-HU" sz="1400" dirty="0" smtClean="0"/>
            </a:br>
            <a:r>
              <a:rPr lang="hu-HU" sz="1400" dirty="0" smtClean="0"/>
              <a:t>Veszprém, József Attila u. 34</a:t>
            </a:r>
            <a:br>
              <a:rPr lang="hu-HU" sz="1400" dirty="0" smtClean="0"/>
            </a:b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Közúti baleset következtében egy villanypózna megsérült és kidőlt.</a:t>
            </a:r>
            <a:br>
              <a:rPr lang="hu-HU" sz="1400" dirty="0" smtClean="0"/>
            </a:br>
            <a:r>
              <a:rPr lang="hu-HU" sz="1400" dirty="0" smtClean="0"/>
              <a:t>Sürgősen üzemképessé kell tenni az oszlopot.</a:t>
            </a:r>
            <a:br>
              <a:rPr lang="hu-HU" sz="1400" dirty="0" smtClean="0"/>
            </a:br>
            <a:endParaRPr lang="hu-HU" sz="1400" dirty="0"/>
          </a:p>
        </p:txBody>
      </p:sp>
      <p:sp>
        <p:nvSpPr>
          <p:cNvPr id="23" name="Téglalap 22"/>
          <p:cNvSpPr/>
          <p:nvPr/>
        </p:nvSpPr>
        <p:spPr>
          <a:xfrm>
            <a:off x="618310" y="1037403"/>
            <a:ext cx="279545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Kidőlt villanypózna </a:t>
            </a:r>
          </a:p>
        </p:txBody>
      </p:sp>
      <p:pic>
        <p:nvPicPr>
          <p:cNvPr id="25" name="Kép 2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23" y="802136"/>
            <a:ext cx="7974874" cy="4856259"/>
          </a:xfrm>
          <a:prstGeom prst="rect">
            <a:avLst/>
          </a:prstGeom>
        </p:spPr>
      </p:pic>
      <p:sp>
        <p:nvSpPr>
          <p:cNvPr id="27" name="Lekerekített téglalap 26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9091749" y="5730122"/>
            <a:ext cx="2194560" cy="47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Útvonal tervezés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1267097" y="4823765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4" action="ppaction://hlinksldjump"/>
              </a:rPr>
              <a:t>Részletek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01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églalap 20"/>
          <p:cNvSpPr/>
          <p:nvPr/>
        </p:nvSpPr>
        <p:spPr>
          <a:xfrm>
            <a:off x="300446" y="378821"/>
            <a:ext cx="11521440" cy="61917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775922" y="1823158"/>
            <a:ext cx="2795450" cy="269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smtClean="0"/>
              <a:t>Helyszín:</a:t>
            </a:r>
            <a:br>
              <a:rPr lang="hu-HU" sz="1400" dirty="0" smtClean="0"/>
            </a:br>
            <a:r>
              <a:rPr lang="hu-HU" sz="1400" dirty="0" smtClean="0"/>
              <a:t>Veszprém, József Attila u. 34</a:t>
            </a:r>
            <a:br>
              <a:rPr lang="hu-HU" sz="1400" dirty="0" smtClean="0"/>
            </a:b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Közúti baleset következtében egy villanypózna megsérült és kidőlt.</a:t>
            </a:r>
            <a:br>
              <a:rPr lang="hu-HU" sz="1400" dirty="0" smtClean="0"/>
            </a:br>
            <a:r>
              <a:rPr lang="hu-HU" sz="1400" dirty="0" smtClean="0"/>
              <a:t>Sürgősen üzemképessé kell tenni az oszlopot.</a:t>
            </a:r>
            <a:br>
              <a:rPr lang="hu-HU" sz="1400" dirty="0" smtClean="0"/>
            </a:br>
            <a:endParaRPr lang="hu-HU" sz="1400" dirty="0"/>
          </a:p>
        </p:txBody>
      </p:sp>
      <p:sp>
        <p:nvSpPr>
          <p:cNvPr id="23" name="Téglalap 22"/>
          <p:cNvSpPr/>
          <p:nvPr/>
        </p:nvSpPr>
        <p:spPr>
          <a:xfrm>
            <a:off x="783773" y="935469"/>
            <a:ext cx="279545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Kidőlt villanypózna </a:t>
            </a:r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48" y="760081"/>
            <a:ext cx="7307413" cy="4823914"/>
          </a:xfrm>
          <a:prstGeom prst="rect">
            <a:avLst/>
          </a:prstGeom>
        </p:spPr>
      </p:pic>
      <p:sp>
        <p:nvSpPr>
          <p:cNvPr id="10" name="Lekerekített téglalap 9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9091749" y="5730122"/>
            <a:ext cx="2194560" cy="47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Útvonal tervezés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1500909" y="4794652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Részletek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20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78822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1314991" y="1753994"/>
            <a:ext cx="3452952" cy="8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Telephely: </a:t>
            </a:r>
            <a:br>
              <a:rPr lang="hu-HU" dirty="0"/>
            </a:br>
            <a:r>
              <a:rPr lang="hu-HU" dirty="0"/>
              <a:t>1051 Budapest, Széchenyi István tér 8</a:t>
            </a:r>
          </a:p>
        </p:txBody>
      </p:sp>
      <p:sp>
        <p:nvSpPr>
          <p:cNvPr id="23" name="Téglalap 22"/>
          <p:cNvSpPr/>
          <p:nvPr/>
        </p:nvSpPr>
        <p:spPr>
          <a:xfrm>
            <a:off x="1314991" y="3344091"/>
            <a:ext cx="3452952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8200, Veszprém, József Attila u. 34</a:t>
            </a:r>
          </a:p>
        </p:txBody>
      </p:sp>
      <p:sp>
        <p:nvSpPr>
          <p:cNvPr id="25" name="Téglalap 24"/>
          <p:cNvSpPr/>
          <p:nvPr/>
        </p:nvSpPr>
        <p:spPr>
          <a:xfrm>
            <a:off x="1223552" y="1354965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Kiindulási hely: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1314991" y="2987818"/>
            <a:ext cx="2211979" cy="36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Célállomás: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6335486" y="1354965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Elkerülendő: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6466114" y="1881051"/>
            <a:ext cx="300446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6466114" y="2325188"/>
            <a:ext cx="300446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31"/>
          <p:cNvSpPr txBox="1"/>
          <p:nvPr/>
        </p:nvSpPr>
        <p:spPr>
          <a:xfrm>
            <a:off x="6897189" y="1881052"/>
            <a:ext cx="206393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Autópályák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6897189" y="2285999"/>
            <a:ext cx="206393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Útdíjak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Lekerekített téglalap 33"/>
          <p:cNvSpPr/>
          <p:nvPr/>
        </p:nvSpPr>
        <p:spPr>
          <a:xfrm>
            <a:off x="9548949" y="5695406"/>
            <a:ext cx="1489165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Tervezés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5270863" y="5264332"/>
            <a:ext cx="2129246" cy="862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 hozzáadása az útvonalhoz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41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92471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4709159" y="1596429"/>
            <a:ext cx="2847703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sz="1600" dirty="0" smtClean="0"/>
              <a:t>Oszlop karbantartás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Kiégett izzó 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Villanyvezeték cseréje(időszaki karbantartás)</a:t>
            </a:r>
          </a:p>
          <a:p>
            <a:pPr marL="285750" indent="-285750">
              <a:buFontTx/>
              <a:buChar char="-"/>
            </a:pPr>
            <a:r>
              <a:rPr lang="hu-HU" sz="1600" dirty="0" smtClean="0"/>
              <a:t>Villany oszlopok cseréje új, napelemes modellekre</a:t>
            </a:r>
          </a:p>
          <a:p>
            <a:pPr marL="285750" indent="-285750">
              <a:buFontTx/>
              <a:buChar char="-"/>
            </a:pPr>
            <a:endParaRPr lang="hu-HU" sz="1600" dirty="0" smtClean="0"/>
          </a:p>
          <a:p>
            <a:pPr marL="285750" indent="-285750">
              <a:buFontTx/>
              <a:buChar char="-"/>
            </a:pPr>
            <a:endParaRPr lang="hu-HU" sz="1600" dirty="0"/>
          </a:p>
        </p:txBody>
      </p:sp>
      <p:sp>
        <p:nvSpPr>
          <p:cNvPr id="11" name="Téglalap 10"/>
          <p:cNvSpPr/>
          <p:nvPr/>
        </p:nvSpPr>
        <p:spPr>
          <a:xfrm>
            <a:off x="8399417" y="1693869"/>
            <a:ext cx="2886892" cy="317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hu-HU" dirty="0" smtClean="0"/>
              <a:t>Kidőlt villanypózna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Fa borult a villanyvezetékre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Vihar által leszakított vezetékek cseréje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711231" y="5182016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Ré</a:t>
            </a:r>
            <a:r>
              <a:rPr lang="hu-HU" dirty="0" smtClean="0">
                <a:hlinkClick r:id="rId2" action="ppaction://hlinksldjump"/>
              </a:rPr>
              <a:t>s</a:t>
            </a:r>
            <a:r>
              <a:rPr lang="hu-HU" dirty="0" smtClean="0"/>
              <a:t>zletek</a:t>
            </a:r>
            <a:endParaRPr lang="hu-HU" dirty="0"/>
          </a:p>
        </p:txBody>
      </p:sp>
      <p:sp>
        <p:nvSpPr>
          <p:cNvPr id="17" name="Lekerekített téglalap 16"/>
          <p:cNvSpPr/>
          <p:nvPr/>
        </p:nvSpPr>
        <p:spPr>
          <a:xfrm>
            <a:off x="5421083" y="5182017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Részletek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4571996" y="1035607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Elvégzendő feladatok listája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8190409" y="952750"/>
            <a:ext cx="344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Sürgős/nagy prioritással rendelkező feladatok </a:t>
            </a:r>
            <a:r>
              <a:rPr lang="hu-HU" dirty="0" smtClean="0">
                <a:solidFill>
                  <a:schemeClr val="bg1"/>
                </a:solidFill>
              </a:rPr>
              <a:t>listája: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901335" y="1676647"/>
            <a:ext cx="2965269" cy="321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- Kiégett </a:t>
            </a:r>
            <a:r>
              <a:rPr lang="hu-HU" dirty="0"/>
              <a:t>izzó </a:t>
            </a:r>
          </a:p>
          <a:p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90300" y="984540"/>
            <a:ext cx="378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Az aktuális célállomás közelében lévő feladatok listája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Lekerekített téglalap 23"/>
          <p:cNvSpPr/>
          <p:nvPr/>
        </p:nvSpPr>
        <p:spPr>
          <a:xfrm>
            <a:off x="9209310" y="5243392"/>
            <a:ext cx="1345475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3" action="ppaction://hlinksldjump"/>
              </a:rPr>
              <a:t>Részletek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8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44137" y="365758"/>
            <a:ext cx="11377749" cy="61264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11286309" y="378823"/>
            <a:ext cx="535577" cy="2351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/>
              <a:t>X</a:t>
            </a:r>
            <a:endParaRPr lang="hu-HU" sz="1100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894423" y="378823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0502537" y="378822"/>
            <a:ext cx="391886" cy="23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/>
              <a:t>-</a:t>
            </a:r>
          </a:p>
        </p:txBody>
      </p:sp>
      <p:sp>
        <p:nvSpPr>
          <p:cNvPr id="6" name="Téglalap 5"/>
          <p:cNvSpPr/>
          <p:nvPr/>
        </p:nvSpPr>
        <p:spPr>
          <a:xfrm>
            <a:off x="11038114" y="444136"/>
            <a:ext cx="124097" cy="1175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097280" y="744582"/>
            <a:ext cx="1293223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Emberek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128555" y="744582"/>
            <a:ext cx="1182188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7491549" y="757644"/>
            <a:ext cx="1724298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Összeállított csapatok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932359" y="1521822"/>
            <a:ext cx="2612571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- Kiégett izzó</a:t>
            </a:r>
            <a:br>
              <a:rPr lang="hu-HU" dirty="0" smtClean="0"/>
            </a:br>
            <a:r>
              <a:rPr lang="hu-HU" dirty="0" smtClean="0"/>
              <a:t>- …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6478363" y="1809206"/>
            <a:ext cx="2442752" cy="352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Szükséges eszközök: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-Jármű,</a:t>
            </a:r>
            <a:br>
              <a:rPr lang="hu-HU" dirty="0" smtClean="0"/>
            </a:br>
            <a:r>
              <a:rPr lang="hu-HU" dirty="0" smtClean="0"/>
              <a:t>- Létra,</a:t>
            </a:r>
          </a:p>
          <a:p>
            <a:r>
              <a:rPr lang="hu-HU" dirty="0" smtClean="0"/>
              <a:t>- Szerszámosláda,</a:t>
            </a:r>
            <a:br>
              <a:rPr lang="hu-HU" dirty="0" smtClean="0"/>
            </a:br>
            <a:r>
              <a:rPr lang="hu-HU" dirty="0" smtClean="0"/>
              <a:t>- Csere égő,</a:t>
            </a:r>
            <a:br>
              <a:rPr lang="hu-HU" dirty="0" smtClean="0"/>
            </a:br>
            <a:r>
              <a:rPr lang="hu-HU" dirty="0" smtClean="0"/>
              <a:t>- …</a:t>
            </a:r>
          </a:p>
          <a:p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4983481" y="757644"/>
            <a:ext cx="1835330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Gépjárművek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9751421" y="757645"/>
            <a:ext cx="1449979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783330" y="1521821"/>
            <a:ext cx="2400301" cy="381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Helyszín:</a:t>
            </a:r>
          </a:p>
          <a:p>
            <a:r>
              <a:rPr lang="hu-HU" dirty="0" smtClean="0"/>
              <a:t>Siófok, Botond u. 7 </a:t>
            </a:r>
          </a:p>
          <a:p>
            <a:endParaRPr lang="hu-HU" dirty="0"/>
          </a:p>
          <a:p>
            <a:r>
              <a:rPr lang="hu-HU" dirty="0" smtClean="0"/>
              <a:t>Meghibásodott égők cseréje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15" name="Lekerekített téglalap 14"/>
          <p:cNvSpPr/>
          <p:nvPr/>
        </p:nvSpPr>
        <p:spPr>
          <a:xfrm>
            <a:off x="1097280" y="5747657"/>
            <a:ext cx="161979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</a:t>
            </a:r>
            <a:endParaRPr lang="hu-HU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8869680" y="5643154"/>
            <a:ext cx="2059032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Hozzárendelés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9215847" y="2592976"/>
            <a:ext cx="229906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smtClean="0"/>
              <a:t>A feladat elvégzéséhez szükséges képesítés: 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Villanyszerelő</a:t>
            </a:r>
            <a:endParaRPr lang="hu-HU" dirty="0"/>
          </a:p>
        </p:txBody>
      </p:sp>
      <p:sp>
        <p:nvSpPr>
          <p:cNvPr id="18" name="Lekerekített téglalap 17"/>
          <p:cNvSpPr/>
          <p:nvPr/>
        </p:nvSpPr>
        <p:spPr>
          <a:xfrm>
            <a:off x="5068387" y="5760719"/>
            <a:ext cx="1920241" cy="444137"/>
          </a:xfrm>
          <a:prstGeom prst="roundRect">
            <a:avLst>
              <a:gd name="adj" fmla="val 4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hlinkClick r:id="rId2" action="ppaction://hlinksldjump"/>
              </a:rPr>
              <a:t>Megjelenítés a térképen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78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1092</TotalTime>
  <Words>711</Words>
  <Application>Microsoft Office PowerPoint</Application>
  <PresentationFormat>Szélesvásznú</PresentationFormat>
  <Paragraphs>358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Szita</vt:lpstr>
      <vt:lpstr> Képernyő tervek a követelmény dokumentációhoz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Képernyő tervek a követelmény dokumentációhoz</dc:title>
  <dc:creator>Windows-felhasználó</dc:creator>
  <cp:lastModifiedBy>Windows-felhasználó</cp:lastModifiedBy>
  <cp:revision>95</cp:revision>
  <dcterms:created xsi:type="dcterms:W3CDTF">2016-09-22T09:57:30Z</dcterms:created>
  <dcterms:modified xsi:type="dcterms:W3CDTF">2016-10-09T22:00:10Z</dcterms:modified>
</cp:coreProperties>
</file>