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8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62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1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35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170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51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34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80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08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66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29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07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84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0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99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19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075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359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8B06EB-3074-4C31-A77F-D03191AFA21F}" type="datetimeFigureOut">
              <a:rPr lang="hu-HU" smtClean="0"/>
              <a:t>2016. 09. 29.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676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9.xml"/><Relationship Id="rId7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 Képernyő tervek a követelmény dokumentációhoz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Udvardi Dávid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61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738051" y="613953"/>
            <a:ext cx="1959428" cy="53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Gépjárművek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8051" y="1384663"/>
            <a:ext cx="3082835" cy="444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Járműpark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114799" y="3357155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6279968" y="1639390"/>
            <a:ext cx="2419893" cy="165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6279967" y="3749041"/>
            <a:ext cx="2419893" cy="233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Adatok: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9542417" y="1639390"/>
            <a:ext cx="1743892" cy="39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Szabad-e?</a:t>
            </a:r>
            <a:endParaRPr lang="hu-HU" dirty="0"/>
          </a:p>
        </p:txBody>
      </p:sp>
      <p:sp>
        <p:nvSpPr>
          <p:cNvPr id="14" name="Lekerekített téglalap 13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60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2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738051" y="502919"/>
            <a:ext cx="1959428" cy="53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Összeállított csapatok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8051" y="1312817"/>
            <a:ext cx="3082835" cy="444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Csapatok listája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114799" y="3357155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6018710" y="1149531"/>
            <a:ext cx="2419893" cy="165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Csapathoz tartozó személyek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6018709" y="3082835"/>
            <a:ext cx="2419893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9150531" y="1149531"/>
            <a:ext cx="2250074" cy="284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Adatok: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018710" y="4402183"/>
            <a:ext cx="2419893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Jármű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9150531" y="4402183"/>
            <a:ext cx="225007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Bevethetőek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55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2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759277" y="613953"/>
            <a:ext cx="1959428" cy="53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Ütemezett feladatok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59277" y="1319348"/>
            <a:ext cx="3082835" cy="444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Feladatok listája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114799" y="3357155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6018710" y="1149531"/>
            <a:ext cx="2419893" cy="165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Hozzárendelt csapat/személyek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6018709" y="3082835"/>
            <a:ext cx="2419893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9150531" y="1149531"/>
            <a:ext cx="2135778" cy="284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Adatok: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018710" y="4402183"/>
            <a:ext cx="2419893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Jármű: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68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2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738051" y="1312817"/>
            <a:ext cx="3082835" cy="444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Csapatok listája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114799" y="3357155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6018711" y="1149532"/>
            <a:ext cx="2419892" cy="8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Csapathoz tartozó személyek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6018709" y="2338254"/>
            <a:ext cx="2419893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9031324" y="2573381"/>
            <a:ext cx="2250074" cy="284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Adatok: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018708" y="3683725"/>
            <a:ext cx="2419893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Jármű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6018708" y="4702626"/>
            <a:ext cx="2419893" cy="627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Bevethetőek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8983973" y="1149532"/>
            <a:ext cx="2302336" cy="8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Hozzájuk tartozó feladatok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9785700" y="5806441"/>
            <a:ext cx="1495698" cy="39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Kiválaszt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79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2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1097280" y="1136469"/>
            <a:ext cx="1293223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Emberek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3180806" y="1136469"/>
            <a:ext cx="1182188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Eszközök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661365" y="1136468"/>
            <a:ext cx="1724298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4" action="ppaction://hlinksldjump"/>
              </a:rPr>
              <a:t>Összeállított csapatok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097280" y="2299063"/>
            <a:ext cx="2847703" cy="321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Elvégzendő feladatok listája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8177348" y="2299063"/>
            <a:ext cx="2717075" cy="321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Sürgős/nagy prioritással rendelkező feladatok listája, amit a lehető leghamarabb el kell végezni.</a:t>
            </a:r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5153297" y="1136468"/>
            <a:ext cx="1835330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5" action="ppaction://hlinksldjump"/>
              </a:rPr>
              <a:t>Gépjárművek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10058401" y="1136468"/>
            <a:ext cx="1449979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6" action="ppaction://hlinksldjump"/>
              </a:rPr>
              <a:t>Ütemezett feladatok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848393" y="5799908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7" action="ppaction://hlinksldjump"/>
              </a:rPr>
              <a:t>Részletek</a:t>
            </a:r>
            <a:endParaRPr lang="hu-HU" dirty="0"/>
          </a:p>
        </p:txBody>
      </p:sp>
      <p:sp>
        <p:nvSpPr>
          <p:cNvPr id="17" name="Lekerekített téglalap 16"/>
          <p:cNvSpPr/>
          <p:nvPr/>
        </p:nvSpPr>
        <p:spPr>
          <a:xfrm>
            <a:off x="8863147" y="5799909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8" action="ppaction://hlinksldjump"/>
              </a:rPr>
              <a:t>Részletek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1097280" y="744582"/>
            <a:ext cx="1293223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3128555" y="744582"/>
            <a:ext cx="1182188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491549" y="757644"/>
            <a:ext cx="1724298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Összeállított csapatok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097280" y="1502227"/>
            <a:ext cx="286076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hu-HU" dirty="0" smtClean="0"/>
              <a:t>Oszlop karbantartás(Komló, Alkotmány u. 74)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8015696" y="1776548"/>
            <a:ext cx="2913016" cy="357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Szükséges eszközök: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-Jármű,</a:t>
            </a:r>
            <a:br>
              <a:rPr lang="hu-HU" dirty="0" smtClean="0"/>
            </a:br>
            <a:r>
              <a:rPr lang="hu-HU" dirty="0" smtClean="0"/>
              <a:t>- Létra,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stb</a:t>
            </a: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4983481" y="757644"/>
            <a:ext cx="1835330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Gépjárművek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9751421" y="757645"/>
            <a:ext cx="1449979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Ütemezett feladatok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4983481" y="1528352"/>
            <a:ext cx="2442754" cy="381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Komló, Alkotmány u. 74 szám alatti 0215 azonosítóval rendelkezőoszlop időszaki karbantartása.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8869680" y="5643154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Csapat hozzárendelés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24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1097280" y="744582"/>
            <a:ext cx="1293223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3128555" y="744582"/>
            <a:ext cx="1182188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491549" y="757644"/>
            <a:ext cx="1724298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Összeállított csapatok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097280" y="1502227"/>
            <a:ext cx="286076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hu-HU" dirty="0" smtClean="0"/>
              <a:t>Áramingadozás(Komló, Pécsi u. 12)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8015696" y="1776548"/>
            <a:ext cx="2913016" cy="357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Szükséges eszközök: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-Jármű,</a:t>
            </a:r>
            <a:br>
              <a:rPr lang="hu-HU" dirty="0" smtClean="0"/>
            </a:br>
            <a:r>
              <a:rPr lang="hu-HU" dirty="0" smtClean="0"/>
              <a:t>- Létra,</a:t>
            </a:r>
          </a:p>
          <a:p>
            <a:r>
              <a:rPr lang="hu-HU" dirty="0" smtClean="0"/>
              <a:t>-</a:t>
            </a:r>
            <a:r>
              <a:rPr lang="hu-HU" dirty="0" err="1" smtClean="0"/>
              <a:t>stb</a:t>
            </a: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4983481" y="757644"/>
            <a:ext cx="1835330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Gépjárművek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9751421" y="757645"/>
            <a:ext cx="1449979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Ütemezett feladatok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4983481" y="1528352"/>
            <a:ext cx="2442754" cy="381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Komló</a:t>
            </a:r>
            <a:r>
              <a:rPr lang="hu-HU" dirty="0"/>
              <a:t>, Pécsi u. 12 </a:t>
            </a:r>
            <a:endParaRPr lang="hu-HU" dirty="0" smtClean="0"/>
          </a:p>
          <a:p>
            <a:r>
              <a:rPr lang="hu-HU" dirty="0" smtClean="0"/>
              <a:t> környékén áram ingadozás, szakadozó érintkezés a villanyoszlopnál,  javítási SÜRGŐS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8869680" y="5643154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Csapat hozzárendelés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71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2978330" y="2756262"/>
            <a:ext cx="1933303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Új csapat összeállítása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6903721" y="2756262"/>
            <a:ext cx="2031274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Meglévő csapat használata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4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13509" y="378821"/>
            <a:ext cx="11508377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1080950" y="1391193"/>
            <a:ext cx="2223952" cy="167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6337935" y="1391193"/>
            <a:ext cx="1925138" cy="167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Gépjármű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693523" y="1369965"/>
            <a:ext cx="2207623" cy="171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E</a:t>
            </a:r>
            <a:r>
              <a:rPr lang="hu-HU" dirty="0" smtClean="0"/>
              <a:t>szközök</a:t>
            </a:r>
          </a:p>
          <a:p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6872698" y="5643154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Alkalmazás a feladatra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1080950" y="692332"/>
            <a:ext cx="5528855" cy="48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 elvégzéséhez szükséges eszközök listája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8699861" y="1369964"/>
            <a:ext cx="2586447" cy="372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Kiválasztott: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smtClean="0"/>
              <a:t>..</a:t>
            </a:r>
            <a:br>
              <a:rPr lang="hu-HU" dirty="0" smtClean="0"/>
            </a:br>
            <a:r>
              <a:rPr lang="hu-HU" dirty="0" smtClean="0"/>
              <a:t>Eszközök: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>Gépjármű: </a:t>
            </a:r>
            <a:endParaRPr lang="hu-HU" dirty="0"/>
          </a:p>
        </p:txBody>
      </p:sp>
      <p:sp>
        <p:nvSpPr>
          <p:cNvPr id="20" name="Lekerekített téglalap 19"/>
          <p:cNvSpPr/>
          <p:nvPr/>
        </p:nvSpPr>
        <p:spPr>
          <a:xfrm>
            <a:off x="9384439" y="5643154"/>
            <a:ext cx="2115365" cy="55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Csapat mentése</a:t>
            </a:r>
            <a:endParaRPr lang="hu-HU" dirty="0"/>
          </a:p>
        </p:txBody>
      </p:sp>
      <p:sp>
        <p:nvSpPr>
          <p:cNvPr id="21" name="Téglalap 20"/>
          <p:cNvSpPr/>
          <p:nvPr/>
        </p:nvSpPr>
        <p:spPr>
          <a:xfrm>
            <a:off x="1080950" y="3303269"/>
            <a:ext cx="7182123" cy="1787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000" dirty="0" smtClean="0"/>
              <a:t>Információk:</a:t>
            </a:r>
            <a:br>
              <a:rPr lang="hu-HU" sz="2000" dirty="0" smtClean="0"/>
            </a:br>
            <a:r>
              <a:rPr lang="hu-HU" sz="2000" dirty="0" smtClean="0"/>
              <a:t>- Hozzájuk csatolt feladatok listája</a:t>
            </a:r>
          </a:p>
          <a:p>
            <a:r>
              <a:rPr lang="hu-HU" sz="2000" dirty="0" smtClean="0"/>
              <a:t>- Várható befejezési idő</a:t>
            </a:r>
            <a:br>
              <a:rPr lang="hu-HU" sz="2000" dirty="0" smtClean="0"/>
            </a:br>
            <a:r>
              <a:rPr lang="hu-HU" sz="2000" dirty="0" smtClean="0"/>
              <a:t>- Megtett km</a:t>
            </a:r>
          </a:p>
          <a:p>
            <a:pPr marL="342900" indent="-342900">
              <a:buFontTx/>
              <a:buChar char="-"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300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13509" y="378821"/>
            <a:ext cx="11508377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1015636" y="923377"/>
            <a:ext cx="2641964" cy="426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Kiválasztott: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smtClean="0"/>
              <a:t>..</a:t>
            </a:r>
            <a:br>
              <a:rPr lang="hu-HU" dirty="0" smtClean="0"/>
            </a:br>
            <a:r>
              <a:rPr lang="hu-HU" dirty="0" smtClean="0"/>
              <a:t>Eszközök: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>Gépjármű: </a:t>
            </a:r>
            <a:endParaRPr lang="hu-HU" dirty="0"/>
          </a:p>
        </p:txBody>
      </p:sp>
      <p:sp>
        <p:nvSpPr>
          <p:cNvPr id="21" name="Téglalap 20"/>
          <p:cNvSpPr/>
          <p:nvPr/>
        </p:nvSpPr>
        <p:spPr>
          <a:xfrm>
            <a:off x="4289105" y="923377"/>
            <a:ext cx="3522483" cy="1989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000" dirty="0" smtClean="0"/>
              <a:t>Információk:</a:t>
            </a:r>
          </a:p>
          <a:p>
            <a:r>
              <a:rPr lang="hu-HU" sz="2000" dirty="0" smtClean="0"/>
              <a:t>- Várható befejezési idő</a:t>
            </a:r>
            <a:br>
              <a:rPr lang="hu-HU" sz="2000" dirty="0" smtClean="0"/>
            </a:br>
            <a:r>
              <a:rPr lang="hu-HU" sz="2000" dirty="0" smtClean="0"/>
              <a:t>- Megtett km</a:t>
            </a:r>
          </a:p>
          <a:p>
            <a:pPr marL="342900" indent="-342900">
              <a:buFontTx/>
              <a:buChar char="-"/>
            </a:pPr>
            <a:endParaRPr lang="hu-HU" sz="2000" dirty="0"/>
          </a:p>
        </p:txBody>
      </p:sp>
      <p:sp>
        <p:nvSpPr>
          <p:cNvPr id="7" name="Téglalap 6"/>
          <p:cNvSpPr/>
          <p:nvPr/>
        </p:nvSpPr>
        <p:spPr>
          <a:xfrm>
            <a:off x="4289106" y="3213463"/>
            <a:ext cx="3522483" cy="197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Rendezett lista a hozzájuk rendelt feladatokról, aszerint, hogy hogy optimális az utazással eltöltött idő és megtett kilométer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8443095" y="3964576"/>
            <a:ext cx="1719808" cy="47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Módosítás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9566501" y="5675811"/>
            <a:ext cx="1719808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Véglegesítés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95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65758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738051" y="613953"/>
            <a:ext cx="1959428" cy="53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8051" y="1384663"/>
            <a:ext cx="3082835" cy="444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Alkalmazottak listája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826033" y="1489165"/>
            <a:ext cx="2978331" cy="175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 körei amiben jó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5826032" y="3860075"/>
            <a:ext cx="2978331" cy="2233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Kiosztott feladatok, csapat amelynek tagja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114799" y="3357155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9787345" y="1384663"/>
            <a:ext cx="1593667" cy="159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9679577" y="3860075"/>
            <a:ext cx="1763486" cy="222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Személyes adatok, információk a dolgozóval kapcsolatban</a:t>
            </a:r>
            <a:endParaRPr lang="hu-HU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345" y="1384663"/>
            <a:ext cx="1593668" cy="1593668"/>
          </a:xfrm>
          <a:prstGeom prst="rect">
            <a:avLst/>
          </a:prstGeom>
        </p:spPr>
      </p:pic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52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738051" y="613953"/>
            <a:ext cx="1959428" cy="53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8051" y="1384663"/>
            <a:ext cx="3082835" cy="444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 listája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114799" y="3357155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6279968" y="1639390"/>
            <a:ext cx="2419893" cy="165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6279967" y="3749041"/>
            <a:ext cx="2419893" cy="233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Adatok: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14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228</TotalTime>
  <Words>275</Words>
  <Application>Microsoft Office PowerPoint</Application>
  <PresentationFormat>Szélesvásznú</PresentationFormat>
  <Paragraphs>128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Szita</vt:lpstr>
      <vt:lpstr> Képernyő tervek a követelmény dokumentációhoz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Képernyő tervek a követelmény dokumentációhoz</dc:title>
  <dc:creator>Windows-felhasználó</dc:creator>
  <cp:lastModifiedBy>Windows-felhasználó</cp:lastModifiedBy>
  <cp:revision>20</cp:revision>
  <dcterms:created xsi:type="dcterms:W3CDTF">2016-09-22T09:57:30Z</dcterms:created>
  <dcterms:modified xsi:type="dcterms:W3CDTF">2016-09-29T13:42:22Z</dcterms:modified>
</cp:coreProperties>
</file>