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3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Proposed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3741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a:t>
            </a:r>
            <a:endParaRPr lang="en-US" dirty="0"/>
          </a:p>
        </p:txBody>
      </p:sp>
      <p:sp>
        <p:nvSpPr>
          <p:cNvPr id="3" name="Content Placeholder 2"/>
          <p:cNvSpPr>
            <a:spLocks noGrp="1"/>
          </p:cNvSpPr>
          <p:nvPr>
            <p:ph idx="1"/>
          </p:nvPr>
        </p:nvSpPr>
        <p:spPr/>
        <p:txBody>
          <a:bodyPr/>
          <a:lstStyle/>
          <a:p>
            <a:r>
              <a:rPr lang="en-US" b="1" dirty="0"/>
              <a:t>I’ve been explaining with as much positivity as possible, how we are trying to come up with a way to point folks towards the missions who may not know where to go, and with more precision. That it could save everyone a certain amount of time and grief. There would be a map. There would be a list, and that list could say things like, hot shelter below 32 degrees night. Beds available/unavailable. </a:t>
            </a:r>
            <a:endParaRPr lang="en-US" dirty="0"/>
          </a:p>
        </p:txBody>
      </p:sp>
    </p:spTree>
    <p:extLst>
      <p:ext uri="{BB962C8B-B14F-4D97-AF65-F5344CB8AC3E}">
        <p14:creationId xmlns:p14="http://schemas.microsoft.com/office/powerpoint/2010/main" val="4280949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br>
              <a:rPr lang="en-US" dirty="0" smtClean="0"/>
            </a:br>
            <a:r>
              <a:rPr lang="en-US" sz="2400" i="1" dirty="0" smtClean="0"/>
              <a:t>discovered through Patrick’s Research</a:t>
            </a:r>
            <a:r>
              <a:rPr lang="en-US" dirty="0" smtClean="0"/>
              <a:t>	</a:t>
            </a:r>
            <a:endParaRPr lang="en-US" dirty="0"/>
          </a:p>
        </p:txBody>
      </p:sp>
      <p:sp>
        <p:nvSpPr>
          <p:cNvPr id="3" name="Content Placeholder 2"/>
          <p:cNvSpPr>
            <a:spLocks noGrp="1"/>
          </p:cNvSpPr>
          <p:nvPr>
            <p:ph idx="1"/>
          </p:nvPr>
        </p:nvSpPr>
        <p:spPr/>
        <p:txBody>
          <a:bodyPr/>
          <a:lstStyle/>
          <a:p>
            <a:r>
              <a:rPr lang="en-US" b="1" dirty="0"/>
              <a:t>Each person I spoke to seemed positive but relatively indifferent. </a:t>
            </a:r>
            <a:endParaRPr lang="en-US" b="1" dirty="0" smtClean="0"/>
          </a:p>
          <a:p>
            <a:r>
              <a:rPr lang="en-US" b="1" dirty="0"/>
              <a:t>Mr. Rivers was worried about divulging information but he said they used TTT And “Heart” (or is it HART?) software to keep up with everyone. </a:t>
            </a:r>
            <a:endParaRPr lang="en-US" b="1" dirty="0" smtClean="0"/>
          </a:p>
          <a:p>
            <a:r>
              <a:rPr lang="en-US" b="1" dirty="0"/>
              <a:t>They had not a clue about software or mobile apps. </a:t>
            </a:r>
            <a:endParaRPr lang="en-US" b="1" dirty="0" smtClean="0"/>
          </a:p>
          <a:p>
            <a:endParaRPr lang="en-US" dirty="0"/>
          </a:p>
        </p:txBody>
      </p:sp>
    </p:spTree>
    <p:extLst>
      <p:ext uri="{BB962C8B-B14F-4D97-AF65-F5344CB8AC3E}">
        <p14:creationId xmlns:p14="http://schemas.microsoft.com/office/powerpoint/2010/main" val="3031617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br>
              <a:rPr lang="en-US" dirty="0" smtClean="0"/>
            </a:br>
            <a:r>
              <a:rPr lang="en-US" sz="2400" i="1" dirty="0" smtClean="0"/>
              <a:t>Men’s shelter vs Women’s shelter</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b="1" dirty="0"/>
              <a:t>The men’s shelter requires 40 hours of work for a real bed each week and will only allow a floor spot without questions on a sub-32 degree night. This might be information worth displaying on the app when describing these places. </a:t>
            </a:r>
            <a:endParaRPr lang="en-US" dirty="0"/>
          </a:p>
          <a:p>
            <a:r>
              <a:rPr lang="en-US" b="1" dirty="0"/>
              <a:t>The women’s shelter seems the most obvious place this could do good. Some are put out with their kids in the middle of the night. Men(above 17 I suppose) are not allowed at the women’s shelter. These are all important things to remember when coding. </a:t>
            </a:r>
            <a:endParaRPr lang="en-US" dirty="0"/>
          </a:p>
          <a:p>
            <a:endParaRPr lang="en-US" dirty="0"/>
          </a:p>
        </p:txBody>
      </p:sp>
    </p:spTree>
    <p:extLst>
      <p:ext uri="{BB962C8B-B14F-4D97-AF65-F5344CB8AC3E}">
        <p14:creationId xmlns:p14="http://schemas.microsoft.com/office/powerpoint/2010/main" val="786391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items	</a:t>
            </a:r>
            <a:endParaRPr lang="en-US" dirty="0"/>
          </a:p>
        </p:txBody>
      </p:sp>
      <p:sp>
        <p:nvSpPr>
          <p:cNvPr id="3" name="Content Placeholder 2"/>
          <p:cNvSpPr>
            <a:spLocks noGrp="1"/>
          </p:cNvSpPr>
          <p:nvPr>
            <p:ph idx="1"/>
          </p:nvPr>
        </p:nvSpPr>
        <p:spPr/>
        <p:txBody>
          <a:bodyPr>
            <a:normAutofit lnSpcReduction="10000"/>
          </a:bodyPr>
          <a:lstStyle/>
          <a:p>
            <a:r>
              <a:rPr lang="en-US" b="1" dirty="0"/>
              <a:t>I spoke to Rose at the front desk of the women’s shelter. She had been there for 7 years, living and working. Tomorrow I am going to Urban Ministries. </a:t>
            </a:r>
            <a:endParaRPr lang="en-US" dirty="0"/>
          </a:p>
          <a:p>
            <a:r>
              <a:rPr lang="en-US" b="1" dirty="0"/>
              <a:t>If I can figure out what kind of software they use, then maybe there is a way of hooking into what they already have. Something tells me they would be less favorable to that. It could be as simple as getting them to download an app that signals availability, but the details of each shelter should be part of the UI yes?</a:t>
            </a:r>
            <a:endParaRPr lang="en-US" dirty="0"/>
          </a:p>
          <a:p>
            <a:endParaRPr lang="en-US" dirty="0"/>
          </a:p>
        </p:txBody>
      </p:sp>
    </p:spTree>
    <p:extLst>
      <p:ext uri="{BB962C8B-B14F-4D97-AF65-F5344CB8AC3E}">
        <p14:creationId xmlns:p14="http://schemas.microsoft.com/office/powerpoint/2010/main" val="237404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a:t>
            </a:r>
            <a:endParaRPr lang="en-US" dirty="0"/>
          </a:p>
        </p:txBody>
      </p:sp>
      <p:sp>
        <p:nvSpPr>
          <p:cNvPr id="3" name="Content Placeholder 2"/>
          <p:cNvSpPr>
            <a:spLocks noGrp="1"/>
          </p:cNvSpPr>
          <p:nvPr>
            <p:ph idx="1"/>
          </p:nvPr>
        </p:nvSpPr>
        <p:spPr/>
        <p:txBody>
          <a:bodyPr/>
          <a:lstStyle/>
          <a:p>
            <a:r>
              <a:rPr lang="en-US" dirty="0" smtClean="0"/>
              <a:t>Expand project from app to database driven software to help manage the shelter itself. </a:t>
            </a:r>
          </a:p>
          <a:p>
            <a:r>
              <a:rPr lang="en-US" dirty="0" smtClean="0"/>
              <a:t>Maximizes Volunteer time while onsite</a:t>
            </a:r>
          </a:p>
          <a:p>
            <a:r>
              <a:rPr lang="en-US" dirty="0" smtClean="0"/>
              <a:t>Streamlines Employee responsibilities</a:t>
            </a:r>
          </a:p>
          <a:p>
            <a:r>
              <a:rPr lang="en-US" dirty="0" smtClean="0"/>
              <a:t>Real time metrics through automated reports. </a:t>
            </a:r>
          </a:p>
          <a:p>
            <a:pPr marL="0" indent="0">
              <a:buNone/>
            </a:pPr>
            <a:endParaRPr lang="en-US" dirty="0"/>
          </a:p>
        </p:txBody>
      </p:sp>
    </p:spTree>
    <p:extLst>
      <p:ext uri="{BB962C8B-B14F-4D97-AF65-F5344CB8AC3E}">
        <p14:creationId xmlns:p14="http://schemas.microsoft.com/office/powerpoint/2010/main" val="2430177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215" y="2446986"/>
            <a:ext cx="2150772" cy="1609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t>Check in Module:</a:t>
            </a:r>
          </a:p>
          <a:p>
            <a:pPr algn="ctr"/>
            <a:r>
              <a:rPr lang="en-US" dirty="0" smtClean="0"/>
              <a:t>ID</a:t>
            </a:r>
          </a:p>
          <a:p>
            <a:pPr algn="ctr"/>
            <a:r>
              <a:rPr lang="en-US" dirty="0" smtClean="0"/>
              <a:t>Name</a:t>
            </a:r>
          </a:p>
          <a:p>
            <a:pPr algn="ctr"/>
            <a:r>
              <a:rPr lang="en-US" dirty="0" smtClean="0"/>
              <a:t>Sex</a:t>
            </a:r>
          </a:p>
          <a:p>
            <a:pPr algn="ctr"/>
            <a:r>
              <a:rPr lang="en-US" dirty="0" smtClean="0"/>
              <a:t>Relationship</a:t>
            </a:r>
          </a:p>
          <a:p>
            <a:pPr algn="ctr"/>
            <a:r>
              <a:rPr lang="en-US" dirty="0" smtClean="0"/>
              <a:t>Date</a:t>
            </a:r>
          </a:p>
        </p:txBody>
      </p:sp>
      <p:sp>
        <p:nvSpPr>
          <p:cNvPr id="5" name="Rectangle 4"/>
          <p:cNvSpPr/>
          <p:nvPr/>
        </p:nvSpPr>
        <p:spPr>
          <a:xfrm>
            <a:off x="2691685" y="676141"/>
            <a:ext cx="2730321" cy="96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p>
          <a:p>
            <a:pPr algn="ctr"/>
            <a:endParaRPr lang="en-US" u="sng" dirty="0"/>
          </a:p>
          <a:p>
            <a:pPr algn="ctr"/>
            <a:r>
              <a:rPr lang="en-US" u="sng" dirty="0" smtClean="0"/>
              <a:t>Room Inventory Module:</a:t>
            </a:r>
          </a:p>
          <a:p>
            <a:pPr algn="ctr"/>
            <a:r>
              <a:rPr lang="en-US" dirty="0" smtClean="0"/>
              <a:t>Vacant vs occupied Rooms</a:t>
            </a:r>
          </a:p>
          <a:p>
            <a:pPr algn="ctr"/>
            <a:endParaRPr lang="en-US" dirty="0" smtClean="0"/>
          </a:p>
          <a:p>
            <a:pPr algn="ctr"/>
            <a:endParaRPr lang="en-US" dirty="0" smtClean="0"/>
          </a:p>
          <a:p>
            <a:pPr algn="ctr"/>
            <a:endParaRPr lang="en-US" dirty="0"/>
          </a:p>
        </p:txBody>
      </p:sp>
      <p:sp>
        <p:nvSpPr>
          <p:cNvPr id="6" name="Rectangle 5"/>
          <p:cNvSpPr/>
          <p:nvPr/>
        </p:nvSpPr>
        <p:spPr>
          <a:xfrm>
            <a:off x="5821252" y="676141"/>
            <a:ext cx="2730321" cy="1378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t>Room Supply Module:</a:t>
            </a:r>
          </a:p>
          <a:p>
            <a:pPr algn="ctr"/>
            <a:r>
              <a:rPr lang="en-US" dirty="0" smtClean="0"/>
              <a:t>Sheets</a:t>
            </a:r>
          </a:p>
          <a:p>
            <a:pPr algn="ctr"/>
            <a:r>
              <a:rPr lang="en-US" dirty="0" smtClean="0"/>
              <a:t>Pillows</a:t>
            </a:r>
          </a:p>
          <a:p>
            <a:pPr algn="ctr"/>
            <a:r>
              <a:rPr lang="en-US" dirty="0" smtClean="0"/>
              <a:t>Blankets</a:t>
            </a:r>
          </a:p>
          <a:p>
            <a:pPr algn="ctr"/>
            <a:endParaRPr lang="en-US" dirty="0"/>
          </a:p>
        </p:txBody>
      </p:sp>
      <p:sp>
        <p:nvSpPr>
          <p:cNvPr id="7" name="Rectangle 6"/>
          <p:cNvSpPr/>
          <p:nvPr/>
        </p:nvSpPr>
        <p:spPr>
          <a:xfrm>
            <a:off x="2562896" y="4546243"/>
            <a:ext cx="2730321" cy="1378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t>Food Voucher:</a:t>
            </a:r>
          </a:p>
          <a:p>
            <a:pPr algn="ctr"/>
            <a:r>
              <a:rPr lang="en-US" dirty="0" smtClean="0"/>
              <a:t>Breakfast </a:t>
            </a:r>
          </a:p>
          <a:p>
            <a:pPr algn="ctr"/>
            <a:r>
              <a:rPr lang="en-US" dirty="0" smtClean="0"/>
              <a:t>Lunch</a:t>
            </a:r>
          </a:p>
          <a:p>
            <a:pPr algn="ctr"/>
            <a:r>
              <a:rPr lang="en-US" dirty="0" smtClean="0"/>
              <a:t>Dinner</a:t>
            </a:r>
          </a:p>
          <a:p>
            <a:pPr algn="ctr"/>
            <a:r>
              <a:rPr lang="en-US" dirty="0" smtClean="0"/>
              <a:t>Qty.</a:t>
            </a:r>
            <a:endParaRPr lang="en-US" dirty="0"/>
          </a:p>
        </p:txBody>
      </p:sp>
      <p:sp>
        <p:nvSpPr>
          <p:cNvPr id="8" name="Rectangle 7"/>
          <p:cNvSpPr/>
          <p:nvPr/>
        </p:nvSpPr>
        <p:spPr>
          <a:xfrm>
            <a:off x="5821252" y="4546243"/>
            <a:ext cx="2730321" cy="1378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t>Kitchen Inventory:</a:t>
            </a:r>
          </a:p>
          <a:p>
            <a:pPr algn="ctr"/>
            <a:r>
              <a:rPr lang="en-US" dirty="0" smtClean="0"/>
              <a:t>Food inventory</a:t>
            </a:r>
          </a:p>
          <a:p>
            <a:pPr algn="ctr"/>
            <a:endParaRPr lang="en-US" dirty="0"/>
          </a:p>
        </p:txBody>
      </p:sp>
      <p:sp>
        <p:nvSpPr>
          <p:cNvPr id="9" name="Rectangle 8"/>
          <p:cNvSpPr/>
          <p:nvPr/>
        </p:nvSpPr>
        <p:spPr>
          <a:xfrm>
            <a:off x="6351432" y="2446986"/>
            <a:ext cx="2200141" cy="1378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t>Equipment inventory:</a:t>
            </a:r>
          </a:p>
          <a:p>
            <a:pPr algn="ctr"/>
            <a:r>
              <a:rPr lang="en-US" dirty="0" smtClean="0"/>
              <a:t>Kitchen Assets</a:t>
            </a:r>
          </a:p>
          <a:p>
            <a:pPr algn="ctr"/>
            <a:r>
              <a:rPr lang="en-US" dirty="0" smtClean="0"/>
              <a:t>Laundry Assets</a:t>
            </a:r>
          </a:p>
          <a:p>
            <a:pPr algn="ctr"/>
            <a:r>
              <a:rPr lang="en-US" dirty="0" smtClean="0"/>
              <a:t>Office Assets</a:t>
            </a:r>
          </a:p>
          <a:p>
            <a:pPr algn="ctr"/>
            <a:endParaRPr lang="en-US" dirty="0"/>
          </a:p>
        </p:txBody>
      </p:sp>
      <p:cxnSp>
        <p:nvCxnSpPr>
          <p:cNvPr id="11" name="Straight Connector 10"/>
          <p:cNvCxnSpPr/>
          <p:nvPr/>
        </p:nvCxnSpPr>
        <p:spPr>
          <a:xfrm flipV="1">
            <a:off x="4069724" y="1642057"/>
            <a:ext cx="0" cy="933718"/>
          </a:xfrm>
          <a:prstGeom prst="line">
            <a:avLst/>
          </a:prstGeom>
          <a:ln/>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4069724" y="2446986"/>
            <a:ext cx="15027" cy="2099257"/>
          </a:xfrm>
          <a:prstGeom prst="line">
            <a:avLst/>
          </a:prstGeom>
          <a:ln/>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5422006" y="1194516"/>
            <a:ext cx="399246" cy="1"/>
          </a:xfrm>
          <a:prstGeom prst="line">
            <a:avLst/>
          </a:prstGeom>
          <a:ln/>
        </p:spPr>
        <p:style>
          <a:lnRef idx="3">
            <a:schemeClr val="dk1"/>
          </a:lnRef>
          <a:fillRef idx="0">
            <a:schemeClr val="dk1"/>
          </a:fillRef>
          <a:effectRef idx="2">
            <a:schemeClr val="dk1"/>
          </a:effectRef>
          <a:fontRef idx="minor">
            <a:schemeClr val="tx1"/>
          </a:fontRef>
        </p:style>
      </p:cxnSp>
      <p:cxnSp>
        <p:nvCxnSpPr>
          <p:cNvPr id="17" name="Straight Connector 16"/>
          <p:cNvCxnSpPr>
            <a:stCxn id="7" idx="3"/>
            <a:endCxn id="8" idx="1"/>
          </p:cNvCxnSpPr>
          <p:nvPr/>
        </p:nvCxnSpPr>
        <p:spPr>
          <a:xfrm>
            <a:off x="5293217" y="5235263"/>
            <a:ext cx="528035" cy="0"/>
          </a:xfrm>
          <a:prstGeom prst="line">
            <a:avLst/>
          </a:prstGeom>
          <a:ln/>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2446987" y="3251915"/>
            <a:ext cx="1637764" cy="0"/>
          </a:xfrm>
          <a:prstGeom prst="line">
            <a:avLst/>
          </a:prstGeom>
          <a:ln/>
        </p:spPr>
        <p:style>
          <a:lnRef idx="3">
            <a:schemeClr val="dk1"/>
          </a:lnRef>
          <a:fillRef idx="0">
            <a:schemeClr val="dk1"/>
          </a:fillRef>
          <a:effectRef idx="2">
            <a:schemeClr val="dk1"/>
          </a:effectRef>
          <a:fontRef idx="minor">
            <a:schemeClr val="tx1"/>
          </a:fontRef>
        </p:style>
      </p:cxnSp>
      <p:cxnSp>
        <p:nvCxnSpPr>
          <p:cNvPr id="29" name="Straight Connector 28"/>
          <p:cNvCxnSpPr>
            <a:stCxn id="6" idx="2"/>
          </p:cNvCxnSpPr>
          <p:nvPr/>
        </p:nvCxnSpPr>
        <p:spPr>
          <a:xfrm flipH="1">
            <a:off x="7186412" y="2054180"/>
            <a:ext cx="1" cy="392806"/>
          </a:xfrm>
          <a:prstGeom prst="line">
            <a:avLst/>
          </a:prstGeom>
          <a:ln/>
        </p:spPr>
        <p:style>
          <a:lnRef idx="3">
            <a:schemeClr val="dk1"/>
          </a:lnRef>
          <a:fillRef idx="0">
            <a:schemeClr val="dk1"/>
          </a:fillRef>
          <a:effectRef idx="2">
            <a:schemeClr val="dk1"/>
          </a:effectRef>
          <a:fontRef idx="minor">
            <a:schemeClr val="tx1"/>
          </a:fontRef>
        </p:style>
      </p:cxnSp>
      <p:cxnSp>
        <p:nvCxnSpPr>
          <p:cNvPr id="30" name="Straight Connector 29"/>
          <p:cNvCxnSpPr>
            <a:endCxn id="8" idx="0"/>
          </p:cNvCxnSpPr>
          <p:nvPr/>
        </p:nvCxnSpPr>
        <p:spPr>
          <a:xfrm>
            <a:off x="7186412" y="3825025"/>
            <a:ext cx="1" cy="721218"/>
          </a:xfrm>
          <a:prstGeom prst="line">
            <a:avLst/>
          </a:prstGeom>
          <a:ln/>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8551573" y="3136005"/>
            <a:ext cx="734095" cy="0"/>
          </a:xfrm>
          <a:prstGeom prst="line">
            <a:avLst/>
          </a:prstGeom>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9285668" y="2446985"/>
            <a:ext cx="2200141" cy="1378039"/>
          </a:xfrm>
          <a:prstGeom prst="rect">
            <a:avLst/>
          </a:prstGeom>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t>Maintenance Planning Module:</a:t>
            </a:r>
          </a:p>
          <a:p>
            <a:pPr algn="ctr"/>
            <a:r>
              <a:rPr lang="en-US" i="1" dirty="0" smtClean="0"/>
              <a:t>Possible Future project</a:t>
            </a:r>
            <a:endParaRPr lang="en-US" i="1" dirty="0"/>
          </a:p>
        </p:txBody>
      </p:sp>
    </p:spTree>
    <p:extLst>
      <p:ext uri="{BB962C8B-B14F-4D97-AF65-F5344CB8AC3E}">
        <p14:creationId xmlns:p14="http://schemas.microsoft.com/office/powerpoint/2010/main" val="515098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187</TotalTime>
  <Words>378</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Proposed </vt:lpstr>
      <vt:lpstr>Goal </vt:lpstr>
      <vt:lpstr>Key points discovered through Patrick’s Research </vt:lpstr>
      <vt:lpstr>Key points Men’s shelter vs Women’s shelter </vt:lpstr>
      <vt:lpstr>Action items </vt:lpstr>
      <vt:lpstr>Suggestion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Propsed</dc:title>
  <dc:creator>Jolichelle</dc:creator>
  <cp:lastModifiedBy>Patrick Currin</cp:lastModifiedBy>
  <cp:revision>13</cp:revision>
  <dcterms:created xsi:type="dcterms:W3CDTF">2016-01-18T01:01:57Z</dcterms:created>
  <dcterms:modified xsi:type="dcterms:W3CDTF">2016-01-18T19:23:55Z</dcterms:modified>
</cp:coreProperties>
</file>