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90170"/>
          </a:xfrm>
          <a:custGeom>
            <a:avLst/>
            <a:gdLst/>
            <a:ahLst/>
            <a:cxnLst/>
            <a:rect l="l" t="t" r="r" b="b"/>
            <a:pathLst>
              <a:path w="10058400" h="90169">
                <a:moveTo>
                  <a:pt x="10058400" y="89916"/>
                </a:moveTo>
                <a:lnTo>
                  <a:pt x="0" y="89916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89916"/>
                </a:lnTo>
                <a:close/>
              </a:path>
            </a:pathLst>
          </a:custGeom>
          <a:solidFill>
            <a:srgbClr val="DF2F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159507" y="1181099"/>
            <a:ext cx="7899400" cy="59690"/>
          </a:xfrm>
          <a:custGeom>
            <a:avLst/>
            <a:gdLst/>
            <a:ahLst/>
            <a:cxnLst/>
            <a:rect l="l" t="t" r="r" b="b"/>
            <a:pathLst>
              <a:path w="7899400" h="59690">
                <a:moveTo>
                  <a:pt x="7898891" y="59436"/>
                </a:moveTo>
                <a:lnTo>
                  <a:pt x="0" y="59436"/>
                </a:lnTo>
                <a:lnTo>
                  <a:pt x="0" y="0"/>
                </a:lnTo>
                <a:lnTo>
                  <a:pt x="7898891" y="0"/>
                </a:lnTo>
                <a:lnTo>
                  <a:pt x="7898891" y="59436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181100"/>
            <a:ext cx="2117090" cy="59690"/>
          </a:xfrm>
          <a:custGeom>
            <a:avLst/>
            <a:gdLst/>
            <a:ahLst/>
            <a:cxnLst/>
            <a:rect l="l" t="t" r="r" b="b"/>
            <a:pathLst>
              <a:path w="2117090" h="59690">
                <a:moveTo>
                  <a:pt x="2116836" y="59436"/>
                </a:moveTo>
                <a:lnTo>
                  <a:pt x="0" y="59436"/>
                </a:lnTo>
                <a:lnTo>
                  <a:pt x="0" y="0"/>
                </a:lnTo>
                <a:lnTo>
                  <a:pt x="2116836" y="0"/>
                </a:lnTo>
                <a:lnTo>
                  <a:pt x="2116836" y="5943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533" y="1313187"/>
            <a:ext cx="7862570" cy="405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585" y="2790036"/>
            <a:ext cx="4322445" cy="174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4592" y="6431207"/>
            <a:ext cx="206248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87166" y="6429698"/>
            <a:ext cx="157736" cy="120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wc.com/structure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6240" y="1057655"/>
              <a:ext cx="5852159" cy="565861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57668"/>
              <a:ext cx="7630795" cy="5659120"/>
            </a:xfrm>
            <a:custGeom>
              <a:avLst/>
              <a:gdLst/>
              <a:ahLst/>
              <a:cxnLst/>
              <a:rect l="l" t="t" r="r" b="b"/>
              <a:pathLst>
                <a:path w="7630795" h="5659120">
                  <a:moveTo>
                    <a:pt x="7630655" y="4041140"/>
                  </a:moveTo>
                  <a:lnTo>
                    <a:pt x="6780276" y="4041140"/>
                  </a:lnTo>
                  <a:lnTo>
                    <a:pt x="6780276" y="1615440"/>
                  </a:lnTo>
                  <a:lnTo>
                    <a:pt x="5082540" y="1615440"/>
                  </a:lnTo>
                  <a:lnTo>
                    <a:pt x="5082540" y="632460"/>
                  </a:lnTo>
                  <a:lnTo>
                    <a:pt x="4425696" y="632460"/>
                  </a:lnTo>
                  <a:lnTo>
                    <a:pt x="4425696" y="0"/>
                  </a:lnTo>
                  <a:lnTo>
                    <a:pt x="0" y="0"/>
                  </a:lnTo>
                  <a:lnTo>
                    <a:pt x="0" y="632460"/>
                  </a:lnTo>
                  <a:lnTo>
                    <a:pt x="0" y="1615440"/>
                  </a:lnTo>
                  <a:lnTo>
                    <a:pt x="0" y="4041140"/>
                  </a:lnTo>
                  <a:lnTo>
                    <a:pt x="0" y="5659120"/>
                  </a:lnTo>
                  <a:lnTo>
                    <a:pt x="7630655" y="5659120"/>
                  </a:lnTo>
                  <a:lnTo>
                    <a:pt x="7630655" y="4041140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2" y="5449823"/>
              <a:ext cx="1360931" cy="11277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602" y="2297635"/>
            <a:ext cx="4388485" cy="6038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00">
                <a:solidFill>
                  <a:srgbClr val="FFFFFF"/>
                </a:solidFill>
              </a:rPr>
              <a:t>Basic</a:t>
            </a:r>
            <a:r>
              <a:rPr dirty="0" sz="3800" spc="-80">
                <a:solidFill>
                  <a:srgbClr val="FFFFFF"/>
                </a:solidFill>
              </a:rPr>
              <a:t> </a:t>
            </a:r>
            <a:r>
              <a:rPr dirty="0" sz="3800" spc="-10">
                <a:solidFill>
                  <a:srgbClr val="FFFFFF"/>
                </a:solidFill>
              </a:rPr>
              <a:t>understanding</a:t>
            </a:r>
            <a:endParaRPr sz="3800"/>
          </a:p>
        </p:txBody>
      </p:sp>
      <p:sp>
        <p:nvSpPr>
          <p:cNvPr id="7" name="object 7" descr=""/>
          <p:cNvSpPr txBox="1"/>
          <p:nvPr/>
        </p:nvSpPr>
        <p:spPr>
          <a:xfrm>
            <a:off x="354585" y="2790036"/>
            <a:ext cx="4322445" cy="174307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785"/>
              </a:spcBef>
            </a:pPr>
            <a:r>
              <a:rPr dirty="0" sz="380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38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380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Georgia"/>
                <a:cs typeface="Georgia"/>
              </a:rPr>
              <a:t>company’s </a:t>
            </a:r>
            <a:r>
              <a:rPr dirty="0" sz="3800">
                <a:solidFill>
                  <a:srgbClr val="FFFFFF"/>
                </a:solidFill>
                <a:latin typeface="Georgia"/>
                <a:cs typeface="Georgia"/>
              </a:rPr>
              <a:t>financial</a:t>
            </a:r>
            <a:r>
              <a:rPr dirty="0" sz="3800" spc="-1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Georgia"/>
                <a:cs typeface="Georgia"/>
              </a:rPr>
              <a:t>statements</a:t>
            </a:r>
            <a:endParaRPr sz="3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dirty="0" sz="1300">
                <a:solidFill>
                  <a:srgbClr val="FFFFFF"/>
                </a:solidFill>
                <a:latin typeface="Arial MT"/>
                <a:cs typeface="Arial MT"/>
              </a:rPr>
              <a:t>September</a:t>
            </a:r>
            <a:r>
              <a:rPr dirty="0" sz="13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1731" y="1737360"/>
            <a:ext cx="7157084" cy="4300855"/>
            <a:chOff x="141731" y="1737360"/>
            <a:chExt cx="7157084" cy="43008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4888992"/>
              <a:ext cx="2461259" cy="10972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19399" y="4397501"/>
              <a:ext cx="1407160" cy="0"/>
            </a:xfrm>
            <a:custGeom>
              <a:avLst/>
              <a:gdLst/>
              <a:ahLst/>
              <a:cxnLst/>
              <a:rect l="l" t="t" r="r" b="b"/>
              <a:pathLst>
                <a:path w="1407160" h="0">
                  <a:moveTo>
                    <a:pt x="0" y="0"/>
                  </a:moveTo>
                  <a:lnTo>
                    <a:pt x="1406652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250435" y="4258055"/>
              <a:ext cx="554990" cy="143510"/>
            </a:xfrm>
            <a:custGeom>
              <a:avLst/>
              <a:gdLst/>
              <a:ahLst/>
              <a:cxnLst/>
              <a:rect l="l" t="t" r="r" b="b"/>
              <a:pathLst>
                <a:path w="554989" h="143510">
                  <a:moveTo>
                    <a:pt x="30480" y="143256"/>
                  </a:moveTo>
                  <a:lnTo>
                    <a:pt x="0" y="143256"/>
                  </a:lnTo>
                  <a:lnTo>
                    <a:pt x="0" y="135636"/>
                  </a:lnTo>
                  <a:lnTo>
                    <a:pt x="30480" y="135636"/>
                  </a:lnTo>
                  <a:lnTo>
                    <a:pt x="30480" y="143256"/>
                  </a:lnTo>
                  <a:close/>
                </a:path>
                <a:path w="554989" h="143510">
                  <a:moveTo>
                    <a:pt x="85344" y="143256"/>
                  </a:moveTo>
                  <a:lnTo>
                    <a:pt x="54864" y="143256"/>
                  </a:lnTo>
                  <a:lnTo>
                    <a:pt x="54864" y="135636"/>
                  </a:lnTo>
                  <a:lnTo>
                    <a:pt x="85344" y="135636"/>
                  </a:lnTo>
                  <a:lnTo>
                    <a:pt x="85344" y="143256"/>
                  </a:lnTo>
                  <a:close/>
                </a:path>
                <a:path w="554989" h="143510">
                  <a:moveTo>
                    <a:pt x="140208" y="143256"/>
                  </a:moveTo>
                  <a:lnTo>
                    <a:pt x="109728" y="143256"/>
                  </a:lnTo>
                  <a:lnTo>
                    <a:pt x="109728" y="135636"/>
                  </a:lnTo>
                  <a:lnTo>
                    <a:pt x="140208" y="135636"/>
                  </a:lnTo>
                  <a:lnTo>
                    <a:pt x="140208" y="143256"/>
                  </a:lnTo>
                  <a:close/>
                </a:path>
                <a:path w="554989" h="143510">
                  <a:moveTo>
                    <a:pt x="195072" y="143256"/>
                  </a:moveTo>
                  <a:lnTo>
                    <a:pt x="164592" y="143256"/>
                  </a:lnTo>
                  <a:lnTo>
                    <a:pt x="164592" y="135636"/>
                  </a:lnTo>
                  <a:lnTo>
                    <a:pt x="195072" y="135636"/>
                  </a:lnTo>
                  <a:lnTo>
                    <a:pt x="195072" y="143256"/>
                  </a:lnTo>
                  <a:close/>
                </a:path>
                <a:path w="554989" h="143510">
                  <a:moveTo>
                    <a:pt x="251460" y="143256"/>
                  </a:moveTo>
                  <a:lnTo>
                    <a:pt x="219456" y="143256"/>
                  </a:lnTo>
                  <a:lnTo>
                    <a:pt x="219456" y="135636"/>
                  </a:lnTo>
                  <a:lnTo>
                    <a:pt x="251460" y="135636"/>
                  </a:lnTo>
                  <a:lnTo>
                    <a:pt x="251460" y="143256"/>
                  </a:lnTo>
                  <a:close/>
                </a:path>
                <a:path w="554989" h="143510">
                  <a:moveTo>
                    <a:pt x="306324" y="143256"/>
                  </a:moveTo>
                  <a:lnTo>
                    <a:pt x="274319" y="143256"/>
                  </a:lnTo>
                  <a:lnTo>
                    <a:pt x="274319" y="135636"/>
                  </a:lnTo>
                  <a:lnTo>
                    <a:pt x="306324" y="135636"/>
                  </a:lnTo>
                  <a:lnTo>
                    <a:pt x="306324" y="143256"/>
                  </a:lnTo>
                  <a:close/>
                </a:path>
                <a:path w="554989" h="143510">
                  <a:moveTo>
                    <a:pt x="361187" y="143256"/>
                  </a:moveTo>
                  <a:lnTo>
                    <a:pt x="329184" y="143256"/>
                  </a:lnTo>
                  <a:lnTo>
                    <a:pt x="329184" y="135636"/>
                  </a:lnTo>
                  <a:lnTo>
                    <a:pt x="361187" y="135636"/>
                  </a:lnTo>
                  <a:lnTo>
                    <a:pt x="361187" y="143256"/>
                  </a:lnTo>
                  <a:close/>
                </a:path>
                <a:path w="554989" h="143510">
                  <a:moveTo>
                    <a:pt x="416052" y="143256"/>
                  </a:moveTo>
                  <a:lnTo>
                    <a:pt x="384048" y="143256"/>
                  </a:lnTo>
                  <a:lnTo>
                    <a:pt x="384048" y="135636"/>
                  </a:lnTo>
                  <a:lnTo>
                    <a:pt x="416052" y="135636"/>
                  </a:lnTo>
                  <a:lnTo>
                    <a:pt x="416052" y="143256"/>
                  </a:lnTo>
                  <a:close/>
                </a:path>
                <a:path w="554989" h="143510">
                  <a:moveTo>
                    <a:pt x="470916" y="143256"/>
                  </a:moveTo>
                  <a:lnTo>
                    <a:pt x="438912" y="143256"/>
                  </a:lnTo>
                  <a:lnTo>
                    <a:pt x="438912" y="135636"/>
                  </a:lnTo>
                  <a:lnTo>
                    <a:pt x="470916" y="135636"/>
                  </a:lnTo>
                  <a:lnTo>
                    <a:pt x="470916" y="143256"/>
                  </a:lnTo>
                  <a:close/>
                </a:path>
                <a:path w="554989" h="143510">
                  <a:moveTo>
                    <a:pt x="525780" y="143256"/>
                  </a:moveTo>
                  <a:lnTo>
                    <a:pt x="493776" y="143256"/>
                  </a:lnTo>
                  <a:lnTo>
                    <a:pt x="493776" y="135636"/>
                  </a:lnTo>
                  <a:lnTo>
                    <a:pt x="525780" y="135636"/>
                  </a:lnTo>
                  <a:lnTo>
                    <a:pt x="525780" y="143256"/>
                  </a:lnTo>
                  <a:close/>
                </a:path>
                <a:path w="554989" h="143510">
                  <a:moveTo>
                    <a:pt x="547116" y="138684"/>
                  </a:moveTo>
                  <a:lnTo>
                    <a:pt x="547116" y="109728"/>
                  </a:lnTo>
                  <a:lnTo>
                    <a:pt x="554736" y="109728"/>
                  </a:lnTo>
                  <a:lnTo>
                    <a:pt x="554736" y="135636"/>
                  </a:lnTo>
                  <a:lnTo>
                    <a:pt x="548639" y="135636"/>
                  </a:lnTo>
                  <a:lnTo>
                    <a:pt x="548639" y="137668"/>
                  </a:lnTo>
                  <a:lnTo>
                    <a:pt x="547116" y="138684"/>
                  </a:lnTo>
                  <a:close/>
                </a:path>
                <a:path w="554989" h="143510">
                  <a:moveTo>
                    <a:pt x="548639" y="137668"/>
                  </a:moveTo>
                  <a:lnTo>
                    <a:pt x="548639" y="135636"/>
                  </a:lnTo>
                  <a:lnTo>
                    <a:pt x="551687" y="135636"/>
                  </a:lnTo>
                  <a:lnTo>
                    <a:pt x="548639" y="137668"/>
                  </a:lnTo>
                  <a:close/>
                </a:path>
                <a:path w="554989" h="143510">
                  <a:moveTo>
                    <a:pt x="551687" y="143256"/>
                  </a:moveTo>
                  <a:lnTo>
                    <a:pt x="548639" y="143256"/>
                  </a:lnTo>
                  <a:lnTo>
                    <a:pt x="548639" y="137668"/>
                  </a:lnTo>
                  <a:lnTo>
                    <a:pt x="551687" y="135636"/>
                  </a:lnTo>
                  <a:lnTo>
                    <a:pt x="554736" y="135636"/>
                  </a:lnTo>
                  <a:lnTo>
                    <a:pt x="554736" y="141732"/>
                  </a:lnTo>
                  <a:lnTo>
                    <a:pt x="551687" y="143256"/>
                  </a:lnTo>
                  <a:close/>
                </a:path>
                <a:path w="554989" h="143510">
                  <a:moveTo>
                    <a:pt x="554736" y="86868"/>
                  </a:moveTo>
                  <a:lnTo>
                    <a:pt x="547116" y="86868"/>
                  </a:lnTo>
                  <a:lnTo>
                    <a:pt x="547116" y="54864"/>
                  </a:lnTo>
                  <a:lnTo>
                    <a:pt x="554736" y="54864"/>
                  </a:lnTo>
                  <a:lnTo>
                    <a:pt x="554736" y="86868"/>
                  </a:lnTo>
                  <a:close/>
                </a:path>
                <a:path w="554989" h="143510">
                  <a:moveTo>
                    <a:pt x="554736" y="32004"/>
                  </a:moveTo>
                  <a:lnTo>
                    <a:pt x="547116" y="32004"/>
                  </a:lnTo>
                  <a:lnTo>
                    <a:pt x="547116" y="0"/>
                  </a:lnTo>
                  <a:lnTo>
                    <a:pt x="554736" y="0"/>
                  </a:lnTo>
                  <a:lnTo>
                    <a:pt x="554736" y="3200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01361" y="2827020"/>
              <a:ext cx="0" cy="1407160"/>
            </a:xfrm>
            <a:custGeom>
              <a:avLst/>
              <a:gdLst/>
              <a:ahLst/>
              <a:cxnLst/>
              <a:rect l="l" t="t" r="r" b="b"/>
              <a:pathLst>
                <a:path w="0" h="1407160">
                  <a:moveTo>
                    <a:pt x="0" y="0"/>
                  </a:moveTo>
                  <a:lnTo>
                    <a:pt x="0" y="1406652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97552" y="2500884"/>
              <a:ext cx="396240" cy="303530"/>
            </a:xfrm>
            <a:custGeom>
              <a:avLst/>
              <a:gdLst/>
              <a:ahLst/>
              <a:cxnLst/>
              <a:rect l="l" t="t" r="r" b="b"/>
              <a:pathLst>
                <a:path w="396239" h="303530">
                  <a:moveTo>
                    <a:pt x="7620" y="303276"/>
                  </a:moveTo>
                  <a:lnTo>
                    <a:pt x="0" y="303276"/>
                  </a:lnTo>
                  <a:lnTo>
                    <a:pt x="0" y="271272"/>
                  </a:lnTo>
                  <a:lnTo>
                    <a:pt x="7620" y="271272"/>
                  </a:lnTo>
                  <a:lnTo>
                    <a:pt x="7620" y="303276"/>
                  </a:lnTo>
                  <a:close/>
                </a:path>
                <a:path w="396239" h="303530">
                  <a:moveTo>
                    <a:pt x="7620" y="248412"/>
                  </a:moveTo>
                  <a:lnTo>
                    <a:pt x="0" y="248412"/>
                  </a:lnTo>
                  <a:lnTo>
                    <a:pt x="0" y="216408"/>
                  </a:lnTo>
                  <a:lnTo>
                    <a:pt x="7620" y="216408"/>
                  </a:lnTo>
                  <a:lnTo>
                    <a:pt x="7620" y="248412"/>
                  </a:lnTo>
                  <a:close/>
                </a:path>
                <a:path w="396239" h="303530">
                  <a:moveTo>
                    <a:pt x="7620" y="193548"/>
                  </a:moveTo>
                  <a:lnTo>
                    <a:pt x="0" y="193548"/>
                  </a:lnTo>
                  <a:lnTo>
                    <a:pt x="0" y="161544"/>
                  </a:lnTo>
                  <a:lnTo>
                    <a:pt x="7620" y="161544"/>
                  </a:lnTo>
                  <a:lnTo>
                    <a:pt x="7620" y="193548"/>
                  </a:lnTo>
                  <a:close/>
                </a:path>
                <a:path w="396239" h="303530">
                  <a:moveTo>
                    <a:pt x="7620" y="138683"/>
                  </a:moveTo>
                  <a:lnTo>
                    <a:pt x="0" y="138683"/>
                  </a:lnTo>
                  <a:lnTo>
                    <a:pt x="0" y="106680"/>
                  </a:lnTo>
                  <a:lnTo>
                    <a:pt x="7620" y="106680"/>
                  </a:lnTo>
                  <a:lnTo>
                    <a:pt x="7620" y="138683"/>
                  </a:lnTo>
                  <a:close/>
                </a:path>
                <a:path w="396239" h="303530">
                  <a:moveTo>
                    <a:pt x="7620" y="83819"/>
                  </a:moveTo>
                  <a:lnTo>
                    <a:pt x="0" y="83819"/>
                  </a:lnTo>
                  <a:lnTo>
                    <a:pt x="0" y="51816"/>
                  </a:lnTo>
                  <a:lnTo>
                    <a:pt x="7620" y="51816"/>
                  </a:lnTo>
                  <a:lnTo>
                    <a:pt x="7620" y="83819"/>
                  </a:lnTo>
                  <a:close/>
                </a:path>
                <a:path w="396239" h="303530">
                  <a:moveTo>
                    <a:pt x="7620" y="28956"/>
                  </a:moveTo>
                  <a:lnTo>
                    <a:pt x="0" y="28956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10668" y="0"/>
                  </a:lnTo>
                  <a:lnTo>
                    <a:pt x="10668" y="3048"/>
                  </a:lnTo>
                  <a:lnTo>
                    <a:pt x="7620" y="3048"/>
                  </a:lnTo>
                  <a:lnTo>
                    <a:pt x="4572" y="7619"/>
                  </a:lnTo>
                  <a:lnTo>
                    <a:pt x="7620" y="7619"/>
                  </a:lnTo>
                  <a:lnTo>
                    <a:pt x="7620" y="28956"/>
                  </a:lnTo>
                  <a:close/>
                </a:path>
                <a:path w="396239" h="303530">
                  <a:moveTo>
                    <a:pt x="7620" y="7619"/>
                  </a:moveTo>
                  <a:lnTo>
                    <a:pt x="4572" y="7619"/>
                  </a:lnTo>
                  <a:lnTo>
                    <a:pt x="7620" y="3048"/>
                  </a:lnTo>
                  <a:lnTo>
                    <a:pt x="7620" y="7619"/>
                  </a:lnTo>
                  <a:close/>
                </a:path>
                <a:path w="396239" h="303530">
                  <a:moveTo>
                    <a:pt x="10668" y="7619"/>
                  </a:moveTo>
                  <a:lnTo>
                    <a:pt x="7620" y="7619"/>
                  </a:lnTo>
                  <a:lnTo>
                    <a:pt x="7620" y="3048"/>
                  </a:lnTo>
                  <a:lnTo>
                    <a:pt x="10668" y="3048"/>
                  </a:lnTo>
                  <a:lnTo>
                    <a:pt x="10668" y="7619"/>
                  </a:lnTo>
                  <a:close/>
                </a:path>
                <a:path w="396239" h="303530">
                  <a:moveTo>
                    <a:pt x="65532" y="7619"/>
                  </a:moveTo>
                  <a:lnTo>
                    <a:pt x="35052" y="7619"/>
                  </a:lnTo>
                  <a:lnTo>
                    <a:pt x="35052" y="0"/>
                  </a:lnTo>
                  <a:lnTo>
                    <a:pt x="65532" y="0"/>
                  </a:lnTo>
                  <a:lnTo>
                    <a:pt x="65532" y="7619"/>
                  </a:lnTo>
                  <a:close/>
                </a:path>
                <a:path w="396239" h="303530">
                  <a:moveTo>
                    <a:pt x="120396" y="7619"/>
                  </a:moveTo>
                  <a:lnTo>
                    <a:pt x="89916" y="7619"/>
                  </a:lnTo>
                  <a:lnTo>
                    <a:pt x="89916" y="0"/>
                  </a:lnTo>
                  <a:lnTo>
                    <a:pt x="120396" y="0"/>
                  </a:lnTo>
                  <a:lnTo>
                    <a:pt x="120396" y="7619"/>
                  </a:lnTo>
                  <a:close/>
                </a:path>
                <a:path w="396239" h="303530">
                  <a:moveTo>
                    <a:pt x="175260" y="7619"/>
                  </a:moveTo>
                  <a:lnTo>
                    <a:pt x="144780" y="7619"/>
                  </a:lnTo>
                  <a:lnTo>
                    <a:pt x="144780" y="0"/>
                  </a:lnTo>
                  <a:lnTo>
                    <a:pt x="175260" y="0"/>
                  </a:lnTo>
                  <a:lnTo>
                    <a:pt x="175260" y="7619"/>
                  </a:lnTo>
                  <a:close/>
                </a:path>
                <a:path w="396239" h="303530">
                  <a:moveTo>
                    <a:pt x="230124" y="7619"/>
                  </a:moveTo>
                  <a:lnTo>
                    <a:pt x="199644" y="7619"/>
                  </a:lnTo>
                  <a:lnTo>
                    <a:pt x="199644" y="0"/>
                  </a:lnTo>
                  <a:lnTo>
                    <a:pt x="230124" y="0"/>
                  </a:lnTo>
                  <a:lnTo>
                    <a:pt x="230124" y="7619"/>
                  </a:lnTo>
                  <a:close/>
                </a:path>
                <a:path w="396239" h="303530">
                  <a:moveTo>
                    <a:pt x="286512" y="7619"/>
                  </a:moveTo>
                  <a:lnTo>
                    <a:pt x="254508" y="7619"/>
                  </a:lnTo>
                  <a:lnTo>
                    <a:pt x="254508" y="0"/>
                  </a:lnTo>
                  <a:lnTo>
                    <a:pt x="286512" y="0"/>
                  </a:lnTo>
                  <a:lnTo>
                    <a:pt x="286512" y="7619"/>
                  </a:lnTo>
                  <a:close/>
                </a:path>
                <a:path w="396239" h="303530">
                  <a:moveTo>
                    <a:pt x="341376" y="7619"/>
                  </a:moveTo>
                  <a:lnTo>
                    <a:pt x="309372" y="7619"/>
                  </a:lnTo>
                  <a:lnTo>
                    <a:pt x="309372" y="0"/>
                  </a:lnTo>
                  <a:lnTo>
                    <a:pt x="341376" y="0"/>
                  </a:lnTo>
                  <a:lnTo>
                    <a:pt x="341376" y="7619"/>
                  </a:lnTo>
                  <a:close/>
                </a:path>
                <a:path w="396239" h="303530">
                  <a:moveTo>
                    <a:pt x="396240" y="7619"/>
                  </a:moveTo>
                  <a:lnTo>
                    <a:pt x="364236" y="7619"/>
                  </a:lnTo>
                  <a:lnTo>
                    <a:pt x="364236" y="0"/>
                  </a:lnTo>
                  <a:lnTo>
                    <a:pt x="396240" y="0"/>
                  </a:lnTo>
                  <a:lnTo>
                    <a:pt x="396240" y="7619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16652" y="2504693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 h="0">
                  <a:moveTo>
                    <a:pt x="0" y="0"/>
                  </a:moveTo>
                  <a:lnTo>
                    <a:pt x="691896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31407" y="2473451"/>
              <a:ext cx="852169" cy="62865"/>
            </a:xfrm>
            <a:custGeom>
              <a:avLst/>
              <a:gdLst/>
              <a:ahLst/>
              <a:cxnLst/>
              <a:rect l="l" t="t" r="r" b="b"/>
              <a:pathLst>
                <a:path w="852170" h="62864">
                  <a:moveTo>
                    <a:pt x="32004" y="35052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32004" y="27432"/>
                  </a:lnTo>
                  <a:lnTo>
                    <a:pt x="32004" y="35052"/>
                  </a:lnTo>
                  <a:close/>
                </a:path>
                <a:path w="852170" h="62864">
                  <a:moveTo>
                    <a:pt x="86868" y="35052"/>
                  </a:moveTo>
                  <a:lnTo>
                    <a:pt x="54864" y="35052"/>
                  </a:lnTo>
                  <a:lnTo>
                    <a:pt x="54864" y="27432"/>
                  </a:lnTo>
                  <a:lnTo>
                    <a:pt x="86868" y="27432"/>
                  </a:lnTo>
                  <a:lnTo>
                    <a:pt x="86868" y="35052"/>
                  </a:lnTo>
                  <a:close/>
                </a:path>
                <a:path w="852170" h="62864">
                  <a:moveTo>
                    <a:pt x="141732" y="35052"/>
                  </a:moveTo>
                  <a:lnTo>
                    <a:pt x="111252" y="35052"/>
                  </a:lnTo>
                  <a:lnTo>
                    <a:pt x="111252" y="27432"/>
                  </a:lnTo>
                  <a:lnTo>
                    <a:pt x="141732" y="27432"/>
                  </a:lnTo>
                  <a:lnTo>
                    <a:pt x="141732" y="35052"/>
                  </a:lnTo>
                  <a:close/>
                </a:path>
                <a:path w="852170" h="62864">
                  <a:moveTo>
                    <a:pt x="196595" y="35052"/>
                  </a:moveTo>
                  <a:lnTo>
                    <a:pt x="166116" y="35052"/>
                  </a:lnTo>
                  <a:lnTo>
                    <a:pt x="166116" y="27432"/>
                  </a:lnTo>
                  <a:lnTo>
                    <a:pt x="196595" y="27432"/>
                  </a:lnTo>
                  <a:lnTo>
                    <a:pt x="196595" y="35052"/>
                  </a:lnTo>
                  <a:close/>
                </a:path>
                <a:path w="852170" h="62864">
                  <a:moveTo>
                    <a:pt x="251460" y="35052"/>
                  </a:moveTo>
                  <a:lnTo>
                    <a:pt x="220980" y="35052"/>
                  </a:lnTo>
                  <a:lnTo>
                    <a:pt x="220980" y="27432"/>
                  </a:lnTo>
                  <a:lnTo>
                    <a:pt x="251460" y="27432"/>
                  </a:lnTo>
                  <a:lnTo>
                    <a:pt x="251460" y="35052"/>
                  </a:lnTo>
                  <a:close/>
                </a:path>
                <a:path w="852170" h="62864">
                  <a:moveTo>
                    <a:pt x="306324" y="35052"/>
                  </a:moveTo>
                  <a:lnTo>
                    <a:pt x="275843" y="35052"/>
                  </a:lnTo>
                  <a:lnTo>
                    <a:pt x="275843" y="27432"/>
                  </a:lnTo>
                  <a:lnTo>
                    <a:pt x="306324" y="27432"/>
                  </a:lnTo>
                  <a:lnTo>
                    <a:pt x="306324" y="35052"/>
                  </a:lnTo>
                  <a:close/>
                </a:path>
                <a:path w="852170" h="62864">
                  <a:moveTo>
                    <a:pt x="362712" y="35052"/>
                  </a:moveTo>
                  <a:lnTo>
                    <a:pt x="330708" y="35052"/>
                  </a:lnTo>
                  <a:lnTo>
                    <a:pt x="330708" y="27432"/>
                  </a:lnTo>
                  <a:lnTo>
                    <a:pt x="362712" y="27432"/>
                  </a:lnTo>
                  <a:lnTo>
                    <a:pt x="362712" y="35052"/>
                  </a:lnTo>
                  <a:close/>
                </a:path>
                <a:path w="852170" h="62864">
                  <a:moveTo>
                    <a:pt x="417576" y="35052"/>
                  </a:moveTo>
                  <a:lnTo>
                    <a:pt x="385572" y="35052"/>
                  </a:lnTo>
                  <a:lnTo>
                    <a:pt x="385572" y="27432"/>
                  </a:lnTo>
                  <a:lnTo>
                    <a:pt x="417576" y="27432"/>
                  </a:lnTo>
                  <a:lnTo>
                    <a:pt x="417576" y="35052"/>
                  </a:lnTo>
                  <a:close/>
                </a:path>
                <a:path w="852170" h="62864">
                  <a:moveTo>
                    <a:pt x="472439" y="35052"/>
                  </a:moveTo>
                  <a:lnTo>
                    <a:pt x="440436" y="35052"/>
                  </a:lnTo>
                  <a:lnTo>
                    <a:pt x="440436" y="27432"/>
                  </a:lnTo>
                  <a:lnTo>
                    <a:pt x="472439" y="27432"/>
                  </a:lnTo>
                  <a:lnTo>
                    <a:pt x="472439" y="35052"/>
                  </a:lnTo>
                  <a:close/>
                </a:path>
                <a:path w="852170" h="62864">
                  <a:moveTo>
                    <a:pt x="527304" y="35052"/>
                  </a:moveTo>
                  <a:lnTo>
                    <a:pt x="495300" y="35052"/>
                  </a:lnTo>
                  <a:lnTo>
                    <a:pt x="495300" y="27432"/>
                  </a:lnTo>
                  <a:lnTo>
                    <a:pt x="527304" y="27432"/>
                  </a:lnTo>
                  <a:lnTo>
                    <a:pt x="527304" y="35052"/>
                  </a:lnTo>
                  <a:close/>
                </a:path>
                <a:path w="852170" h="62864">
                  <a:moveTo>
                    <a:pt x="582168" y="35052"/>
                  </a:moveTo>
                  <a:lnTo>
                    <a:pt x="550163" y="35052"/>
                  </a:lnTo>
                  <a:lnTo>
                    <a:pt x="550163" y="27432"/>
                  </a:lnTo>
                  <a:lnTo>
                    <a:pt x="582168" y="27432"/>
                  </a:lnTo>
                  <a:lnTo>
                    <a:pt x="582168" y="35052"/>
                  </a:lnTo>
                  <a:close/>
                </a:path>
                <a:path w="852170" h="62864">
                  <a:moveTo>
                    <a:pt x="637031" y="35052"/>
                  </a:moveTo>
                  <a:lnTo>
                    <a:pt x="605028" y="35052"/>
                  </a:lnTo>
                  <a:lnTo>
                    <a:pt x="605028" y="27432"/>
                  </a:lnTo>
                  <a:lnTo>
                    <a:pt x="637031" y="27432"/>
                  </a:lnTo>
                  <a:lnTo>
                    <a:pt x="637031" y="35052"/>
                  </a:lnTo>
                  <a:close/>
                </a:path>
                <a:path w="852170" h="62864">
                  <a:moveTo>
                    <a:pt x="691896" y="35052"/>
                  </a:moveTo>
                  <a:lnTo>
                    <a:pt x="661416" y="35052"/>
                  </a:lnTo>
                  <a:lnTo>
                    <a:pt x="661416" y="27432"/>
                  </a:lnTo>
                  <a:lnTo>
                    <a:pt x="691896" y="27432"/>
                  </a:lnTo>
                  <a:lnTo>
                    <a:pt x="691896" y="35052"/>
                  </a:lnTo>
                  <a:close/>
                </a:path>
                <a:path w="852170" h="62864">
                  <a:moveTo>
                    <a:pt x="746760" y="35052"/>
                  </a:moveTo>
                  <a:lnTo>
                    <a:pt x="716279" y="35052"/>
                  </a:lnTo>
                  <a:lnTo>
                    <a:pt x="716279" y="27432"/>
                  </a:lnTo>
                  <a:lnTo>
                    <a:pt x="746760" y="27432"/>
                  </a:lnTo>
                  <a:lnTo>
                    <a:pt x="746760" y="35052"/>
                  </a:lnTo>
                  <a:close/>
                </a:path>
                <a:path w="852170" h="62864">
                  <a:moveTo>
                    <a:pt x="789431" y="62484"/>
                  </a:moveTo>
                  <a:lnTo>
                    <a:pt x="789431" y="0"/>
                  </a:lnTo>
                  <a:lnTo>
                    <a:pt x="845667" y="27432"/>
                  </a:lnTo>
                  <a:lnTo>
                    <a:pt x="800100" y="27432"/>
                  </a:lnTo>
                  <a:lnTo>
                    <a:pt x="800100" y="35052"/>
                  </a:lnTo>
                  <a:lnTo>
                    <a:pt x="842989" y="35052"/>
                  </a:lnTo>
                  <a:lnTo>
                    <a:pt x="789431" y="62484"/>
                  </a:lnTo>
                  <a:close/>
                </a:path>
                <a:path w="852170" h="62864">
                  <a:moveTo>
                    <a:pt x="789431" y="35052"/>
                  </a:moveTo>
                  <a:lnTo>
                    <a:pt x="771144" y="35052"/>
                  </a:lnTo>
                  <a:lnTo>
                    <a:pt x="771144" y="27432"/>
                  </a:lnTo>
                  <a:lnTo>
                    <a:pt x="789431" y="27432"/>
                  </a:lnTo>
                  <a:lnTo>
                    <a:pt x="789431" y="35052"/>
                  </a:lnTo>
                  <a:close/>
                </a:path>
                <a:path w="852170" h="62864">
                  <a:moveTo>
                    <a:pt x="842989" y="35052"/>
                  </a:moveTo>
                  <a:lnTo>
                    <a:pt x="800100" y="35052"/>
                  </a:lnTo>
                  <a:lnTo>
                    <a:pt x="800100" y="27432"/>
                  </a:lnTo>
                  <a:lnTo>
                    <a:pt x="845667" y="27432"/>
                  </a:lnTo>
                  <a:lnTo>
                    <a:pt x="851916" y="30480"/>
                  </a:lnTo>
                  <a:lnTo>
                    <a:pt x="842989" y="35052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10256" y="4827270"/>
              <a:ext cx="1957070" cy="0"/>
            </a:xfrm>
            <a:custGeom>
              <a:avLst/>
              <a:gdLst/>
              <a:ahLst/>
              <a:cxnLst/>
              <a:rect l="l" t="t" r="r" b="b"/>
              <a:pathLst>
                <a:path w="1957070" h="0">
                  <a:moveTo>
                    <a:pt x="0" y="0"/>
                  </a:moveTo>
                  <a:lnTo>
                    <a:pt x="1956816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89931" y="4623816"/>
              <a:ext cx="273050" cy="207645"/>
            </a:xfrm>
            <a:custGeom>
              <a:avLst/>
              <a:gdLst/>
              <a:ahLst/>
              <a:cxnLst/>
              <a:rect l="l" t="t" r="r" b="b"/>
              <a:pathLst>
                <a:path w="273050" h="207645">
                  <a:moveTo>
                    <a:pt x="1524" y="204216"/>
                  </a:moveTo>
                  <a:lnTo>
                    <a:pt x="1524" y="176784"/>
                  </a:lnTo>
                  <a:lnTo>
                    <a:pt x="9144" y="176784"/>
                  </a:lnTo>
                  <a:lnTo>
                    <a:pt x="9144" y="199644"/>
                  </a:lnTo>
                  <a:lnTo>
                    <a:pt x="6096" y="199644"/>
                  </a:lnTo>
                  <a:lnTo>
                    <a:pt x="1524" y="204216"/>
                  </a:lnTo>
                  <a:close/>
                </a:path>
                <a:path w="273050" h="207645">
                  <a:moveTo>
                    <a:pt x="6096" y="207264"/>
                  </a:moveTo>
                  <a:lnTo>
                    <a:pt x="0" y="207264"/>
                  </a:lnTo>
                  <a:lnTo>
                    <a:pt x="0" y="199644"/>
                  </a:lnTo>
                  <a:lnTo>
                    <a:pt x="1524" y="199644"/>
                  </a:lnTo>
                  <a:lnTo>
                    <a:pt x="1524" y="204216"/>
                  </a:lnTo>
                  <a:lnTo>
                    <a:pt x="9144" y="204216"/>
                  </a:lnTo>
                  <a:lnTo>
                    <a:pt x="9144" y="205740"/>
                  </a:lnTo>
                  <a:lnTo>
                    <a:pt x="6096" y="207264"/>
                  </a:lnTo>
                  <a:close/>
                </a:path>
                <a:path w="273050" h="207645">
                  <a:moveTo>
                    <a:pt x="9144" y="204216"/>
                  </a:moveTo>
                  <a:lnTo>
                    <a:pt x="1524" y="204216"/>
                  </a:lnTo>
                  <a:lnTo>
                    <a:pt x="6096" y="199644"/>
                  </a:lnTo>
                  <a:lnTo>
                    <a:pt x="9144" y="199644"/>
                  </a:lnTo>
                  <a:lnTo>
                    <a:pt x="9144" y="204216"/>
                  </a:lnTo>
                  <a:close/>
                </a:path>
                <a:path w="273050" h="207645">
                  <a:moveTo>
                    <a:pt x="9144" y="153924"/>
                  </a:moveTo>
                  <a:lnTo>
                    <a:pt x="1524" y="153924"/>
                  </a:lnTo>
                  <a:lnTo>
                    <a:pt x="1524" y="121920"/>
                  </a:lnTo>
                  <a:lnTo>
                    <a:pt x="9144" y="121920"/>
                  </a:lnTo>
                  <a:lnTo>
                    <a:pt x="9144" y="153924"/>
                  </a:lnTo>
                  <a:close/>
                </a:path>
                <a:path w="273050" h="207645">
                  <a:moveTo>
                    <a:pt x="9144" y="99060"/>
                  </a:moveTo>
                  <a:lnTo>
                    <a:pt x="1524" y="99060"/>
                  </a:lnTo>
                  <a:lnTo>
                    <a:pt x="1524" y="67056"/>
                  </a:lnTo>
                  <a:lnTo>
                    <a:pt x="9144" y="67056"/>
                  </a:lnTo>
                  <a:lnTo>
                    <a:pt x="9144" y="99060"/>
                  </a:lnTo>
                  <a:close/>
                </a:path>
                <a:path w="273050" h="207645">
                  <a:moveTo>
                    <a:pt x="9144" y="44195"/>
                  </a:moveTo>
                  <a:lnTo>
                    <a:pt x="1524" y="44195"/>
                  </a:lnTo>
                  <a:lnTo>
                    <a:pt x="1524" y="12192"/>
                  </a:lnTo>
                  <a:lnTo>
                    <a:pt x="9144" y="12192"/>
                  </a:lnTo>
                  <a:lnTo>
                    <a:pt x="9144" y="44195"/>
                  </a:lnTo>
                  <a:close/>
                </a:path>
                <a:path w="273050" h="207645">
                  <a:moveTo>
                    <a:pt x="51816" y="7620"/>
                  </a:moveTo>
                  <a:lnTo>
                    <a:pt x="21336" y="7620"/>
                  </a:lnTo>
                  <a:lnTo>
                    <a:pt x="21336" y="0"/>
                  </a:lnTo>
                  <a:lnTo>
                    <a:pt x="51816" y="0"/>
                  </a:lnTo>
                  <a:lnTo>
                    <a:pt x="51816" y="7620"/>
                  </a:lnTo>
                  <a:close/>
                </a:path>
                <a:path w="273050" h="207645">
                  <a:moveTo>
                    <a:pt x="106680" y="7620"/>
                  </a:moveTo>
                  <a:lnTo>
                    <a:pt x="76200" y="7620"/>
                  </a:lnTo>
                  <a:lnTo>
                    <a:pt x="76200" y="0"/>
                  </a:lnTo>
                  <a:lnTo>
                    <a:pt x="106680" y="0"/>
                  </a:lnTo>
                  <a:lnTo>
                    <a:pt x="106680" y="7620"/>
                  </a:lnTo>
                  <a:close/>
                </a:path>
                <a:path w="273050" h="207645">
                  <a:moveTo>
                    <a:pt x="163068" y="7620"/>
                  </a:moveTo>
                  <a:lnTo>
                    <a:pt x="131064" y="7620"/>
                  </a:lnTo>
                  <a:lnTo>
                    <a:pt x="131064" y="0"/>
                  </a:lnTo>
                  <a:lnTo>
                    <a:pt x="163068" y="0"/>
                  </a:lnTo>
                  <a:lnTo>
                    <a:pt x="163068" y="7620"/>
                  </a:lnTo>
                  <a:close/>
                </a:path>
                <a:path w="273050" h="207645">
                  <a:moveTo>
                    <a:pt x="217931" y="7620"/>
                  </a:moveTo>
                  <a:lnTo>
                    <a:pt x="185928" y="7620"/>
                  </a:lnTo>
                  <a:lnTo>
                    <a:pt x="185928" y="0"/>
                  </a:lnTo>
                  <a:lnTo>
                    <a:pt x="217931" y="0"/>
                  </a:lnTo>
                  <a:lnTo>
                    <a:pt x="217931" y="7620"/>
                  </a:lnTo>
                  <a:close/>
                </a:path>
                <a:path w="273050" h="207645">
                  <a:moveTo>
                    <a:pt x="272795" y="7620"/>
                  </a:moveTo>
                  <a:lnTo>
                    <a:pt x="240792" y="7620"/>
                  </a:lnTo>
                  <a:lnTo>
                    <a:pt x="240792" y="0"/>
                  </a:lnTo>
                  <a:lnTo>
                    <a:pt x="272795" y="0"/>
                  </a:lnTo>
                  <a:lnTo>
                    <a:pt x="272795" y="762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85587" y="4627626"/>
              <a:ext cx="966469" cy="0"/>
            </a:xfrm>
            <a:custGeom>
              <a:avLst/>
              <a:gdLst/>
              <a:ahLst/>
              <a:cxnLst/>
              <a:rect l="l" t="t" r="r" b="b"/>
              <a:pathLst>
                <a:path w="966470" h="0">
                  <a:moveTo>
                    <a:pt x="0" y="0"/>
                  </a:moveTo>
                  <a:lnTo>
                    <a:pt x="966216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76187" y="4596383"/>
              <a:ext cx="704215" cy="62865"/>
            </a:xfrm>
            <a:custGeom>
              <a:avLst/>
              <a:gdLst/>
              <a:ahLst/>
              <a:cxnLst/>
              <a:rect l="l" t="t" r="r" b="b"/>
              <a:pathLst>
                <a:path w="704215" h="62864">
                  <a:moveTo>
                    <a:pt x="32004" y="35052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32004" y="27432"/>
                  </a:lnTo>
                  <a:lnTo>
                    <a:pt x="32004" y="35052"/>
                  </a:lnTo>
                  <a:close/>
                </a:path>
                <a:path w="704215" h="62864">
                  <a:moveTo>
                    <a:pt x="86868" y="35052"/>
                  </a:moveTo>
                  <a:lnTo>
                    <a:pt x="54864" y="35052"/>
                  </a:lnTo>
                  <a:lnTo>
                    <a:pt x="54864" y="27432"/>
                  </a:lnTo>
                  <a:lnTo>
                    <a:pt x="86868" y="27432"/>
                  </a:lnTo>
                  <a:lnTo>
                    <a:pt x="86868" y="35052"/>
                  </a:lnTo>
                  <a:close/>
                </a:path>
                <a:path w="704215" h="62864">
                  <a:moveTo>
                    <a:pt x="141732" y="35052"/>
                  </a:moveTo>
                  <a:lnTo>
                    <a:pt x="109728" y="35052"/>
                  </a:lnTo>
                  <a:lnTo>
                    <a:pt x="109728" y="27432"/>
                  </a:lnTo>
                  <a:lnTo>
                    <a:pt x="141732" y="27432"/>
                  </a:lnTo>
                  <a:lnTo>
                    <a:pt x="141732" y="35052"/>
                  </a:lnTo>
                  <a:close/>
                </a:path>
                <a:path w="704215" h="62864">
                  <a:moveTo>
                    <a:pt x="196595" y="35052"/>
                  </a:moveTo>
                  <a:lnTo>
                    <a:pt x="164592" y="35052"/>
                  </a:lnTo>
                  <a:lnTo>
                    <a:pt x="164592" y="27432"/>
                  </a:lnTo>
                  <a:lnTo>
                    <a:pt x="196595" y="27432"/>
                  </a:lnTo>
                  <a:lnTo>
                    <a:pt x="196595" y="35052"/>
                  </a:lnTo>
                  <a:close/>
                </a:path>
                <a:path w="704215" h="62864">
                  <a:moveTo>
                    <a:pt x="251460" y="35052"/>
                  </a:moveTo>
                  <a:lnTo>
                    <a:pt x="219456" y="35052"/>
                  </a:lnTo>
                  <a:lnTo>
                    <a:pt x="219456" y="27432"/>
                  </a:lnTo>
                  <a:lnTo>
                    <a:pt x="251460" y="27432"/>
                  </a:lnTo>
                  <a:lnTo>
                    <a:pt x="251460" y="35052"/>
                  </a:lnTo>
                  <a:close/>
                </a:path>
                <a:path w="704215" h="62864">
                  <a:moveTo>
                    <a:pt x="306324" y="35052"/>
                  </a:moveTo>
                  <a:lnTo>
                    <a:pt x="274319" y="35052"/>
                  </a:lnTo>
                  <a:lnTo>
                    <a:pt x="274319" y="27432"/>
                  </a:lnTo>
                  <a:lnTo>
                    <a:pt x="306324" y="27432"/>
                  </a:lnTo>
                  <a:lnTo>
                    <a:pt x="306324" y="35052"/>
                  </a:lnTo>
                  <a:close/>
                </a:path>
                <a:path w="704215" h="62864">
                  <a:moveTo>
                    <a:pt x="361187" y="35052"/>
                  </a:moveTo>
                  <a:lnTo>
                    <a:pt x="329184" y="35052"/>
                  </a:lnTo>
                  <a:lnTo>
                    <a:pt x="329184" y="27432"/>
                  </a:lnTo>
                  <a:lnTo>
                    <a:pt x="361187" y="27432"/>
                  </a:lnTo>
                  <a:lnTo>
                    <a:pt x="361187" y="35052"/>
                  </a:lnTo>
                  <a:close/>
                </a:path>
                <a:path w="704215" h="62864">
                  <a:moveTo>
                    <a:pt x="416052" y="35052"/>
                  </a:moveTo>
                  <a:lnTo>
                    <a:pt x="385572" y="35052"/>
                  </a:lnTo>
                  <a:lnTo>
                    <a:pt x="385572" y="27432"/>
                  </a:lnTo>
                  <a:lnTo>
                    <a:pt x="416052" y="27432"/>
                  </a:lnTo>
                  <a:lnTo>
                    <a:pt x="416052" y="35052"/>
                  </a:lnTo>
                  <a:close/>
                </a:path>
                <a:path w="704215" h="62864">
                  <a:moveTo>
                    <a:pt x="470916" y="35052"/>
                  </a:moveTo>
                  <a:lnTo>
                    <a:pt x="440436" y="35052"/>
                  </a:lnTo>
                  <a:lnTo>
                    <a:pt x="440436" y="27432"/>
                  </a:lnTo>
                  <a:lnTo>
                    <a:pt x="470916" y="27432"/>
                  </a:lnTo>
                  <a:lnTo>
                    <a:pt x="470916" y="35052"/>
                  </a:lnTo>
                  <a:close/>
                </a:path>
                <a:path w="704215" h="62864">
                  <a:moveTo>
                    <a:pt x="525780" y="35052"/>
                  </a:moveTo>
                  <a:lnTo>
                    <a:pt x="495300" y="35052"/>
                  </a:lnTo>
                  <a:lnTo>
                    <a:pt x="495300" y="27432"/>
                  </a:lnTo>
                  <a:lnTo>
                    <a:pt x="525780" y="27432"/>
                  </a:lnTo>
                  <a:lnTo>
                    <a:pt x="525780" y="35052"/>
                  </a:lnTo>
                  <a:close/>
                </a:path>
                <a:path w="704215" h="62864">
                  <a:moveTo>
                    <a:pt x="580644" y="35052"/>
                  </a:moveTo>
                  <a:lnTo>
                    <a:pt x="550163" y="35052"/>
                  </a:lnTo>
                  <a:lnTo>
                    <a:pt x="550163" y="27432"/>
                  </a:lnTo>
                  <a:lnTo>
                    <a:pt x="580644" y="27432"/>
                  </a:lnTo>
                  <a:lnTo>
                    <a:pt x="580644" y="35052"/>
                  </a:lnTo>
                  <a:close/>
                </a:path>
                <a:path w="704215" h="62864">
                  <a:moveTo>
                    <a:pt x="637031" y="35052"/>
                  </a:moveTo>
                  <a:lnTo>
                    <a:pt x="605028" y="35052"/>
                  </a:lnTo>
                  <a:lnTo>
                    <a:pt x="605028" y="27432"/>
                  </a:lnTo>
                  <a:lnTo>
                    <a:pt x="637031" y="27432"/>
                  </a:lnTo>
                  <a:lnTo>
                    <a:pt x="637031" y="35052"/>
                  </a:lnTo>
                  <a:close/>
                </a:path>
                <a:path w="704215" h="62864">
                  <a:moveTo>
                    <a:pt x="641604" y="62484"/>
                  </a:moveTo>
                  <a:lnTo>
                    <a:pt x="641604" y="0"/>
                  </a:lnTo>
                  <a:lnTo>
                    <a:pt x="704088" y="32004"/>
                  </a:lnTo>
                  <a:lnTo>
                    <a:pt x="641604" y="6248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780276" y="2482608"/>
              <a:ext cx="518159" cy="2603500"/>
            </a:xfrm>
            <a:custGeom>
              <a:avLst/>
              <a:gdLst/>
              <a:ahLst/>
              <a:cxnLst/>
              <a:rect l="l" t="t" r="r" b="b"/>
              <a:pathLst>
                <a:path w="518159" h="2603500">
                  <a:moveTo>
                    <a:pt x="518147" y="2086343"/>
                  </a:moveTo>
                  <a:lnTo>
                    <a:pt x="0" y="2086343"/>
                  </a:lnTo>
                  <a:lnTo>
                    <a:pt x="0" y="2602979"/>
                  </a:lnTo>
                  <a:lnTo>
                    <a:pt x="518147" y="2602979"/>
                  </a:lnTo>
                  <a:lnTo>
                    <a:pt x="518147" y="2086343"/>
                  </a:lnTo>
                  <a:close/>
                </a:path>
                <a:path w="518159" h="2603500">
                  <a:moveTo>
                    <a:pt x="518147" y="0"/>
                  </a:moveTo>
                  <a:lnTo>
                    <a:pt x="0" y="0"/>
                  </a:lnTo>
                  <a:lnTo>
                    <a:pt x="0" y="516636"/>
                  </a:lnTo>
                  <a:lnTo>
                    <a:pt x="518147" y="516636"/>
                  </a:lnTo>
                  <a:lnTo>
                    <a:pt x="51814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36651" y="2537472"/>
              <a:ext cx="407034" cy="2493645"/>
            </a:xfrm>
            <a:custGeom>
              <a:avLst/>
              <a:gdLst/>
              <a:ahLst/>
              <a:cxnLst/>
              <a:rect l="l" t="t" r="r" b="b"/>
              <a:pathLst>
                <a:path w="407034" h="2493645">
                  <a:moveTo>
                    <a:pt x="248424" y="80772"/>
                  </a:moveTo>
                  <a:lnTo>
                    <a:pt x="73164" y="80772"/>
                  </a:lnTo>
                  <a:lnTo>
                    <a:pt x="73164" y="97536"/>
                  </a:lnTo>
                  <a:lnTo>
                    <a:pt x="248424" y="97536"/>
                  </a:lnTo>
                  <a:lnTo>
                    <a:pt x="248424" y="80772"/>
                  </a:lnTo>
                  <a:close/>
                </a:path>
                <a:path w="407034" h="2493645">
                  <a:moveTo>
                    <a:pt x="339864" y="300228"/>
                  </a:moveTo>
                  <a:lnTo>
                    <a:pt x="73164" y="300228"/>
                  </a:lnTo>
                  <a:lnTo>
                    <a:pt x="73164" y="316992"/>
                  </a:lnTo>
                  <a:lnTo>
                    <a:pt x="339864" y="316992"/>
                  </a:lnTo>
                  <a:lnTo>
                    <a:pt x="339864" y="300228"/>
                  </a:lnTo>
                  <a:close/>
                </a:path>
                <a:path w="407034" h="2493645">
                  <a:moveTo>
                    <a:pt x="339864" y="228600"/>
                  </a:moveTo>
                  <a:lnTo>
                    <a:pt x="73164" y="228600"/>
                  </a:lnTo>
                  <a:lnTo>
                    <a:pt x="73164" y="251460"/>
                  </a:lnTo>
                  <a:lnTo>
                    <a:pt x="339864" y="251460"/>
                  </a:lnTo>
                  <a:lnTo>
                    <a:pt x="339864" y="228600"/>
                  </a:lnTo>
                  <a:close/>
                </a:path>
                <a:path w="407034" h="2493645">
                  <a:moveTo>
                    <a:pt x="339864" y="155448"/>
                  </a:moveTo>
                  <a:lnTo>
                    <a:pt x="73164" y="155448"/>
                  </a:lnTo>
                  <a:lnTo>
                    <a:pt x="73164" y="178308"/>
                  </a:lnTo>
                  <a:lnTo>
                    <a:pt x="339864" y="178308"/>
                  </a:lnTo>
                  <a:lnTo>
                    <a:pt x="339864" y="155448"/>
                  </a:lnTo>
                  <a:close/>
                </a:path>
                <a:path w="407034" h="2493645">
                  <a:moveTo>
                    <a:pt x="406908" y="2142731"/>
                  </a:moveTo>
                  <a:lnTo>
                    <a:pt x="388620" y="2142731"/>
                  </a:lnTo>
                  <a:lnTo>
                    <a:pt x="388620" y="2157971"/>
                  </a:lnTo>
                  <a:lnTo>
                    <a:pt x="388620" y="2478011"/>
                  </a:lnTo>
                  <a:lnTo>
                    <a:pt x="327660" y="2478011"/>
                  </a:lnTo>
                  <a:lnTo>
                    <a:pt x="327660" y="2296655"/>
                  </a:lnTo>
                  <a:lnTo>
                    <a:pt x="327660" y="2281415"/>
                  </a:lnTo>
                  <a:lnTo>
                    <a:pt x="309372" y="2281415"/>
                  </a:lnTo>
                  <a:lnTo>
                    <a:pt x="309372" y="2296655"/>
                  </a:lnTo>
                  <a:lnTo>
                    <a:pt x="309372" y="2478011"/>
                  </a:lnTo>
                  <a:lnTo>
                    <a:pt x="16764" y="2478011"/>
                  </a:lnTo>
                  <a:lnTo>
                    <a:pt x="16764" y="2296655"/>
                  </a:lnTo>
                  <a:lnTo>
                    <a:pt x="309372" y="2296655"/>
                  </a:lnTo>
                  <a:lnTo>
                    <a:pt x="309372" y="2281415"/>
                  </a:lnTo>
                  <a:lnTo>
                    <a:pt x="272796" y="2281415"/>
                  </a:lnTo>
                  <a:lnTo>
                    <a:pt x="264566" y="2259749"/>
                  </a:lnTo>
                  <a:lnTo>
                    <a:pt x="254508" y="2248827"/>
                  </a:lnTo>
                  <a:lnTo>
                    <a:pt x="254508" y="2281415"/>
                  </a:lnTo>
                  <a:lnTo>
                    <a:pt x="71628" y="2281415"/>
                  </a:lnTo>
                  <a:lnTo>
                    <a:pt x="78511" y="2265349"/>
                  </a:lnTo>
                  <a:lnTo>
                    <a:pt x="91249" y="2252268"/>
                  </a:lnTo>
                  <a:lnTo>
                    <a:pt x="108280" y="2243493"/>
                  </a:lnTo>
                  <a:lnTo>
                    <a:pt x="128016" y="2240267"/>
                  </a:lnTo>
                  <a:lnTo>
                    <a:pt x="198120" y="2240267"/>
                  </a:lnTo>
                  <a:lnTo>
                    <a:pt x="218719" y="2243493"/>
                  </a:lnTo>
                  <a:lnTo>
                    <a:pt x="236029" y="2252268"/>
                  </a:lnTo>
                  <a:lnTo>
                    <a:pt x="248488" y="2265349"/>
                  </a:lnTo>
                  <a:lnTo>
                    <a:pt x="254508" y="2281415"/>
                  </a:lnTo>
                  <a:lnTo>
                    <a:pt x="254508" y="2248827"/>
                  </a:lnTo>
                  <a:lnTo>
                    <a:pt x="248031" y="2241791"/>
                  </a:lnTo>
                  <a:lnTo>
                    <a:pt x="245198" y="2240267"/>
                  </a:lnTo>
                  <a:lnTo>
                    <a:pt x="225221" y="2229561"/>
                  </a:lnTo>
                  <a:lnTo>
                    <a:pt x="198120" y="2225027"/>
                  </a:lnTo>
                  <a:lnTo>
                    <a:pt x="128016" y="2225027"/>
                  </a:lnTo>
                  <a:lnTo>
                    <a:pt x="101803" y="2229561"/>
                  </a:lnTo>
                  <a:lnTo>
                    <a:pt x="79438" y="2241791"/>
                  </a:lnTo>
                  <a:lnTo>
                    <a:pt x="63080" y="2259749"/>
                  </a:lnTo>
                  <a:lnTo>
                    <a:pt x="54864" y="2281415"/>
                  </a:lnTo>
                  <a:lnTo>
                    <a:pt x="16764" y="2281415"/>
                  </a:lnTo>
                  <a:lnTo>
                    <a:pt x="16764" y="2157971"/>
                  </a:lnTo>
                  <a:lnTo>
                    <a:pt x="388620" y="2157971"/>
                  </a:lnTo>
                  <a:lnTo>
                    <a:pt x="388620" y="2142731"/>
                  </a:lnTo>
                  <a:lnTo>
                    <a:pt x="312420" y="2142731"/>
                  </a:lnTo>
                  <a:lnTo>
                    <a:pt x="312420" y="2100059"/>
                  </a:lnTo>
                  <a:lnTo>
                    <a:pt x="312420" y="2086343"/>
                  </a:lnTo>
                  <a:lnTo>
                    <a:pt x="294132" y="2086343"/>
                  </a:lnTo>
                  <a:lnTo>
                    <a:pt x="294132" y="2100059"/>
                  </a:lnTo>
                  <a:lnTo>
                    <a:pt x="294132" y="2142731"/>
                  </a:lnTo>
                  <a:lnTo>
                    <a:pt x="111252" y="2142731"/>
                  </a:lnTo>
                  <a:lnTo>
                    <a:pt x="111252" y="2100059"/>
                  </a:lnTo>
                  <a:lnTo>
                    <a:pt x="294132" y="2100059"/>
                  </a:lnTo>
                  <a:lnTo>
                    <a:pt x="294132" y="2086343"/>
                  </a:lnTo>
                  <a:lnTo>
                    <a:pt x="92964" y="2086343"/>
                  </a:lnTo>
                  <a:lnTo>
                    <a:pt x="92964" y="2142731"/>
                  </a:lnTo>
                  <a:lnTo>
                    <a:pt x="0" y="2142731"/>
                  </a:lnTo>
                  <a:lnTo>
                    <a:pt x="0" y="2493251"/>
                  </a:lnTo>
                  <a:lnTo>
                    <a:pt x="406908" y="2493251"/>
                  </a:lnTo>
                  <a:lnTo>
                    <a:pt x="406908" y="2478011"/>
                  </a:lnTo>
                  <a:lnTo>
                    <a:pt x="406908" y="2157971"/>
                  </a:lnTo>
                  <a:lnTo>
                    <a:pt x="406908" y="2142731"/>
                  </a:lnTo>
                  <a:close/>
                </a:path>
                <a:path w="407034" h="2493645">
                  <a:moveTo>
                    <a:pt x="406920" y="85344"/>
                  </a:moveTo>
                  <a:lnTo>
                    <a:pt x="393204" y="71869"/>
                  </a:lnTo>
                  <a:lnTo>
                    <a:pt x="393204" y="99060"/>
                  </a:lnTo>
                  <a:lnTo>
                    <a:pt x="393204" y="387096"/>
                  </a:lnTo>
                  <a:lnTo>
                    <a:pt x="12204" y="387096"/>
                  </a:lnTo>
                  <a:lnTo>
                    <a:pt x="12204" y="19812"/>
                  </a:lnTo>
                  <a:lnTo>
                    <a:pt x="306336" y="19812"/>
                  </a:lnTo>
                  <a:lnTo>
                    <a:pt x="306336" y="99060"/>
                  </a:lnTo>
                  <a:lnTo>
                    <a:pt x="393204" y="99060"/>
                  </a:lnTo>
                  <a:lnTo>
                    <a:pt x="393204" y="71869"/>
                  </a:lnTo>
                  <a:lnTo>
                    <a:pt x="379488" y="58394"/>
                  </a:lnTo>
                  <a:lnTo>
                    <a:pt x="379488" y="85344"/>
                  </a:lnTo>
                  <a:lnTo>
                    <a:pt x="326148" y="85344"/>
                  </a:lnTo>
                  <a:lnTo>
                    <a:pt x="326148" y="32004"/>
                  </a:lnTo>
                  <a:lnTo>
                    <a:pt x="379488" y="85344"/>
                  </a:lnTo>
                  <a:lnTo>
                    <a:pt x="379488" y="58394"/>
                  </a:lnTo>
                  <a:lnTo>
                    <a:pt x="352628" y="32004"/>
                  </a:lnTo>
                  <a:lnTo>
                    <a:pt x="340207" y="19812"/>
                  </a:lnTo>
                  <a:lnTo>
                    <a:pt x="320052" y="0"/>
                  </a:lnTo>
                  <a:lnTo>
                    <a:pt x="12" y="0"/>
                  </a:lnTo>
                  <a:lnTo>
                    <a:pt x="12" y="406908"/>
                  </a:lnTo>
                  <a:lnTo>
                    <a:pt x="406920" y="406908"/>
                  </a:lnTo>
                  <a:lnTo>
                    <a:pt x="406920" y="387096"/>
                  </a:lnTo>
                  <a:lnTo>
                    <a:pt x="406920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1737360"/>
              <a:ext cx="2740151" cy="430072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769085" y="2226079"/>
            <a:ext cx="5530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Current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9587166" y="6431207"/>
            <a:ext cx="119380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25">
                <a:latin typeface="Arial MT"/>
                <a:cs typeface="Arial MT"/>
              </a:rPr>
              <a:t>10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24344" y="2482596"/>
            <a:ext cx="2369820" cy="112776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273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2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Liabilities</a:t>
            </a:r>
            <a:endParaRPr sz="1150">
              <a:latin typeface="Arial"/>
              <a:cs typeface="Arial"/>
            </a:endParaRPr>
          </a:p>
          <a:p>
            <a:pPr marL="164465" indent="-133985">
              <a:lnSpc>
                <a:spcPct val="100000"/>
              </a:lnSpc>
              <a:spcBef>
                <a:spcPts val="495"/>
              </a:spcBef>
              <a:buChar char="•"/>
              <a:tabLst>
                <a:tab pos="164465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 sz="11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be paid in</a:t>
            </a:r>
            <a:r>
              <a:rPr dirty="0" sz="11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1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150">
              <a:latin typeface="Arial MT"/>
              <a:cs typeface="Arial MT"/>
            </a:endParaRPr>
          </a:p>
          <a:p>
            <a:pPr marL="164465" indent="-133985">
              <a:lnSpc>
                <a:spcPct val="100000"/>
              </a:lnSpc>
              <a:spcBef>
                <a:spcPts val="500"/>
              </a:spcBef>
              <a:buChar char="•"/>
              <a:tabLst>
                <a:tab pos="164465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Trade</a:t>
            </a:r>
            <a:r>
              <a:rPr dirty="0" sz="11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accounts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payable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69085" y="4312403"/>
            <a:ext cx="86296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Non-current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24344" y="4568952"/>
            <a:ext cx="2369820" cy="112966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273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2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Liabilities</a:t>
            </a:r>
            <a:endParaRPr sz="1150">
              <a:latin typeface="Arial"/>
              <a:cs typeface="Arial"/>
            </a:endParaRPr>
          </a:p>
          <a:p>
            <a:pPr marL="149225" marR="151765" indent="-119380">
              <a:lnSpc>
                <a:spcPct val="100899"/>
              </a:lnSpc>
              <a:spcBef>
                <a:spcPts val="480"/>
              </a:spcBef>
              <a:buChar char="•"/>
              <a:tabLst>
                <a:tab pos="149225" algn="l"/>
                <a:tab pos="163830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	Repayment</a:t>
            </a:r>
            <a:r>
              <a:rPr dirty="0" sz="11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terms</a:t>
            </a:r>
            <a:r>
              <a:rPr dirty="0" sz="11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longer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1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FFFFFF"/>
                </a:solidFill>
                <a:latin typeface="Arial MT"/>
                <a:cs typeface="Arial MT"/>
              </a:rPr>
              <a:t>1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150">
              <a:latin typeface="Arial MT"/>
              <a:cs typeface="Arial MT"/>
            </a:endParaRPr>
          </a:p>
          <a:p>
            <a:pPr marL="149225" marR="301625" indent="-119380">
              <a:lnSpc>
                <a:spcPct val="100000"/>
              </a:lnSpc>
              <a:spcBef>
                <a:spcPts val="505"/>
              </a:spcBef>
              <a:buChar char="•"/>
              <a:tabLst>
                <a:tab pos="149225" algn="l"/>
                <a:tab pos="163830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	Loan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repayable</a:t>
            </a:r>
            <a:r>
              <a:rPr dirty="0" sz="11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dirty="0" sz="11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year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period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Illustrative</a:t>
            </a:r>
            <a:r>
              <a:rPr dirty="0" spc="-50"/>
              <a:t> </a:t>
            </a:r>
            <a:r>
              <a:rPr dirty="0"/>
              <a:t>balance</a:t>
            </a:r>
            <a:r>
              <a:rPr dirty="0" spc="-45"/>
              <a:t> </a:t>
            </a:r>
            <a:r>
              <a:rPr dirty="0"/>
              <a:t>sheet</a:t>
            </a:r>
            <a:r>
              <a:rPr dirty="0" spc="-30"/>
              <a:t> </a:t>
            </a:r>
            <a:r>
              <a:rPr dirty="0" spc="-10"/>
              <a:t>(liabilities)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354571" y="6203591"/>
            <a:ext cx="12255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accompanying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notes.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2519" y="2837688"/>
            <a:ext cx="1534795" cy="1550035"/>
            <a:chOff x="1112519" y="2837688"/>
            <a:chExt cx="1534795" cy="1550035"/>
          </a:xfrm>
        </p:grpSpPr>
        <p:sp>
          <p:nvSpPr>
            <p:cNvPr id="3" name="object 3" descr=""/>
            <p:cNvSpPr/>
            <p:nvPr/>
          </p:nvSpPr>
          <p:spPr>
            <a:xfrm>
              <a:off x="1123187" y="3610355"/>
              <a:ext cx="767080" cy="767080"/>
            </a:xfrm>
            <a:custGeom>
              <a:avLst/>
              <a:gdLst/>
              <a:ahLst/>
              <a:cxnLst/>
              <a:rect l="l" t="t" r="r" b="b"/>
              <a:pathLst>
                <a:path w="767080" h="767079">
                  <a:moveTo>
                    <a:pt x="0" y="0"/>
                  </a:moveTo>
                  <a:lnTo>
                    <a:pt x="766571" y="0"/>
                  </a:lnTo>
                  <a:lnTo>
                    <a:pt x="766571" y="766571"/>
                  </a:lnTo>
                  <a:lnTo>
                    <a:pt x="0" y="766571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048" y="3633215"/>
              <a:ext cx="720852" cy="72085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956" y="3677412"/>
              <a:ext cx="422148" cy="42062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937004" y="3044951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513587" y="513588"/>
                  </a:moveTo>
                  <a:lnTo>
                    <a:pt x="0" y="513588"/>
                  </a:lnTo>
                  <a:lnTo>
                    <a:pt x="0" y="0"/>
                  </a:lnTo>
                  <a:lnTo>
                    <a:pt x="513587" y="0"/>
                  </a:lnTo>
                  <a:lnTo>
                    <a:pt x="513587" y="513588"/>
                  </a:lnTo>
                  <a:close/>
                </a:path>
              </a:pathLst>
            </a:custGeom>
            <a:solidFill>
              <a:srgbClr val="DB5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37004" y="3044951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0" y="0"/>
                  </a:moveTo>
                  <a:lnTo>
                    <a:pt x="513587" y="0"/>
                  </a:lnTo>
                  <a:lnTo>
                    <a:pt x="513587" y="513588"/>
                  </a:lnTo>
                  <a:lnTo>
                    <a:pt x="0" y="513588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DB52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479548" y="283768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167640" y="167639"/>
                  </a:moveTo>
                  <a:lnTo>
                    <a:pt x="0" y="167639"/>
                  </a:lnTo>
                  <a:lnTo>
                    <a:pt x="0" y="0"/>
                  </a:lnTo>
                  <a:lnTo>
                    <a:pt x="167640" y="0"/>
                  </a:lnTo>
                  <a:lnTo>
                    <a:pt x="167640" y="167639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86583" y="415747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6491" y="126491"/>
                  </a:moveTo>
                  <a:lnTo>
                    <a:pt x="0" y="126491"/>
                  </a:lnTo>
                  <a:lnTo>
                    <a:pt x="0" y="0"/>
                  </a:lnTo>
                  <a:lnTo>
                    <a:pt x="126491" y="0"/>
                  </a:lnTo>
                  <a:lnTo>
                    <a:pt x="126491" y="126491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6816" y="3064764"/>
              <a:ext cx="470915" cy="47091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964436" y="3072383"/>
              <a:ext cx="460375" cy="459105"/>
            </a:xfrm>
            <a:custGeom>
              <a:avLst/>
              <a:gdLst/>
              <a:ahLst/>
              <a:cxnLst/>
              <a:rect l="l" t="t" r="r" b="b"/>
              <a:pathLst>
                <a:path w="460375" h="459104">
                  <a:moveTo>
                    <a:pt x="0" y="0"/>
                  </a:moveTo>
                  <a:lnTo>
                    <a:pt x="460247" y="0"/>
                  </a:lnTo>
                  <a:lnTo>
                    <a:pt x="460247" y="458724"/>
                  </a:lnTo>
                  <a:lnTo>
                    <a:pt x="0" y="458724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685544" y="2811780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30">
                <a:moveTo>
                  <a:pt x="227075" y="227075"/>
                </a:moveTo>
                <a:lnTo>
                  <a:pt x="0" y="227075"/>
                </a:lnTo>
                <a:lnTo>
                  <a:pt x="0" y="0"/>
                </a:lnTo>
                <a:lnTo>
                  <a:pt x="227075" y="0"/>
                </a:lnTo>
                <a:lnTo>
                  <a:pt x="227075" y="227075"/>
                </a:lnTo>
                <a:close/>
              </a:path>
            </a:pathLst>
          </a:custGeom>
          <a:solidFill>
            <a:srgbClr val="DF2F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68276" y="3216632"/>
            <a:ext cx="10198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New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buildings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30248" y="3696692"/>
            <a:ext cx="102298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Building improvements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38476" y="3071899"/>
            <a:ext cx="102298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Leasehold improvements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3979" y="4145279"/>
            <a:ext cx="4523232" cy="222046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Other</a:t>
            </a:r>
            <a:r>
              <a:rPr dirty="0" spc="-20"/>
              <a:t> </a:t>
            </a:r>
            <a:r>
              <a:rPr dirty="0" spc="-10"/>
              <a:t>liabilities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1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354560" y="2189460"/>
            <a:ext cx="4063365" cy="4038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Commitments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 MT"/>
                <a:cs typeface="Arial MT"/>
              </a:rPr>
              <a:t>Commitments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future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obligations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agrees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to.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174998" y="2189460"/>
            <a:ext cx="4418965" cy="18865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Contingencies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 MT"/>
                <a:cs typeface="Arial MT"/>
              </a:rPr>
              <a:t>Contingencies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liabilities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may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may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happen,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depending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circumstance.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b="1">
                <a:latin typeface="Arial"/>
                <a:cs typeface="Arial"/>
              </a:rPr>
              <a:t>e.g.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lawsuit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liability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must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recorded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if:</a:t>
            </a:r>
            <a:endParaRPr sz="1150">
              <a:latin typeface="Arial MT"/>
              <a:cs typeface="Arial MT"/>
            </a:endParaRPr>
          </a:p>
          <a:p>
            <a:pPr marL="219075" indent="-13525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19075" algn="l"/>
              </a:tabLst>
            </a:pP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loss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will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suffered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 </a:t>
            </a:r>
            <a:r>
              <a:rPr dirty="0" sz="1150" spc="-10">
                <a:latin typeface="Arial MT"/>
                <a:cs typeface="Arial MT"/>
              </a:rPr>
              <a:t>future</a:t>
            </a:r>
            <a:endParaRPr sz="1150">
              <a:latin typeface="Arial MT"/>
              <a:cs typeface="Arial MT"/>
            </a:endParaRPr>
          </a:p>
          <a:p>
            <a:pPr marL="219075" indent="-13525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19075" algn="l"/>
              </a:tabLst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loss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amount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can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reasonably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estimated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150">
                <a:latin typeface="Arial MT"/>
                <a:cs typeface="Arial MT"/>
              </a:rPr>
              <a:t>If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not,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just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disclose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note.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50">
                <a:latin typeface="Arial MT"/>
                <a:cs typeface="Arial MT"/>
              </a:rPr>
              <a:t>Contingent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gains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never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recorded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statements.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91740" y="6205131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57655"/>
            <a:ext cx="10058400" cy="182880"/>
            <a:chOff x="0" y="1057655"/>
            <a:chExt cx="10058400" cy="182880"/>
          </a:xfrm>
        </p:grpSpPr>
        <p:sp>
          <p:nvSpPr>
            <p:cNvPr id="3" name="object 3" descr=""/>
            <p:cNvSpPr/>
            <p:nvPr/>
          </p:nvSpPr>
          <p:spPr>
            <a:xfrm>
              <a:off x="0" y="1057655"/>
              <a:ext cx="10058400" cy="90170"/>
            </a:xfrm>
            <a:custGeom>
              <a:avLst/>
              <a:gdLst/>
              <a:ahLst/>
              <a:cxnLst/>
              <a:rect l="l" t="t" r="r" b="b"/>
              <a:pathLst>
                <a:path w="10058400" h="90169">
                  <a:moveTo>
                    <a:pt x="10058400" y="89916"/>
                  </a:moveTo>
                  <a:lnTo>
                    <a:pt x="0" y="89916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89916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159507" y="1181099"/>
              <a:ext cx="7899400" cy="59690"/>
            </a:xfrm>
            <a:custGeom>
              <a:avLst/>
              <a:gdLst/>
              <a:ahLst/>
              <a:cxnLst/>
              <a:rect l="l" t="t" r="r" b="b"/>
              <a:pathLst>
                <a:path w="7899400" h="59690">
                  <a:moveTo>
                    <a:pt x="7898891" y="59436"/>
                  </a:moveTo>
                  <a:lnTo>
                    <a:pt x="0" y="59436"/>
                  </a:lnTo>
                  <a:lnTo>
                    <a:pt x="0" y="0"/>
                  </a:lnTo>
                  <a:lnTo>
                    <a:pt x="7898891" y="0"/>
                  </a:lnTo>
                  <a:lnTo>
                    <a:pt x="7898891" y="59436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181099"/>
              <a:ext cx="2117090" cy="59690"/>
            </a:xfrm>
            <a:custGeom>
              <a:avLst/>
              <a:gdLst/>
              <a:ahLst/>
              <a:cxnLst/>
              <a:rect l="l" t="t" r="r" b="b"/>
              <a:pathLst>
                <a:path w="2117090" h="59690">
                  <a:moveTo>
                    <a:pt x="2116836" y="59436"/>
                  </a:moveTo>
                  <a:lnTo>
                    <a:pt x="0" y="59436"/>
                  </a:lnTo>
                  <a:lnTo>
                    <a:pt x="0" y="0"/>
                  </a:lnTo>
                  <a:lnTo>
                    <a:pt x="2116836" y="0"/>
                  </a:lnTo>
                  <a:lnTo>
                    <a:pt x="2116836" y="59436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20395" y="1897380"/>
            <a:ext cx="3548379" cy="4299585"/>
            <a:chOff x="120395" y="1897380"/>
            <a:chExt cx="3548379" cy="429958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4" y="1897380"/>
              <a:ext cx="2740151" cy="429920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5" y="5309616"/>
              <a:ext cx="2848355" cy="84886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962656" y="5316474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 h="0">
                  <a:moveTo>
                    <a:pt x="0" y="0"/>
                  </a:moveTo>
                  <a:lnTo>
                    <a:pt x="416052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3092" y="5134355"/>
              <a:ext cx="237743" cy="18592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637025" y="2933699"/>
              <a:ext cx="0" cy="2178050"/>
            </a:xfrm>
            <a:custGeom>
              <a:avLst/>
              <a:gdLst/>
              <a:ahLst/>
              <a:cxnLst/>
              <a:rect l="l" t="t" r="r" b="b"/>
              <a:pathLst>
                <a:path w="0" h="2178050">
                  <a:moveTo>
                    <a:pt x="0" y="0"/>
                  </a:moveTo>
                  <a:lnTo>
                    <a:pt x="0" y="2177796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05784" y="2292096"/>
              <a:ext cx="62865" cy="619125"/>
            </a:xfrm>
            <a:custGeom>
              <a:avLst/>
              <a:gdLst/>
              <a:ahLst/>
              <a:cxnLst/>
              <a:rect l="l" t="t" r="r" b="b"/>
              <a:pathLst>
                <a:path w="62864" h="619125">
                  <a:moveTo>
                    <a:pt x="35052" y="618744"/>
                  </a:moveTo>
                  <a:lnTo>
                    <a:pt x="27432" y="618744"/>
                  </a:lnTo>
                  <a:lnTo>
                    <a:pt x="27432" y="586740"/>
                  </a:lnTo>
                  <a:lnTo>
                    <a:pt x="35052" y="586740"/>
                  </a:lnTo>
                  <a:lnTo>
                    <a:pt x="35052" y="618744"/>
                  </a:lnTo>
                  <a:close/>
                </a:path>
                <a:path w="62864" h="619125">
                  <a:moveTo>
                    <a:pt x="35052" y="563880"/>
                  </a:moveTo>
                  <a:lnTo>
                    <a:pt x="27432" y="563880"/>
                  </a:lnTo>
                  <a:lnTo>
                    <a:pt x="27432" y="531876"/>
                  </a:lnTo>
                  <a:lnTo>
                    <a:pt x="35052" y="531876"/>
                  </a:lnTo>
                  <a:lnTo>
                    <a:pt x="35052" y="563880"/>
                  </a:lnTo>
                  <a:close/>
                </a:path>
                <a:path w="62864" h="619125">
                  <a:moveTo>
                    <a:pt x="35052" y="509016"/>
                  </a:moveTo>
                  <a:lnTo>
                    <a:pt x="27432" y="509016"/>
                  </a:lnTo>
                  <a:lnTo>
                    <a:pt x="27432" y="477012"/>
                  </a:lnTo>
                  <a:lnTo>
                    <a:pt x="35052" y="477012"/>
                  </a:lnTo>
                  <a:lnTo>
                    <a:pt x="35052" y="509016"/>
                  </a:lnTo>
                  <a:close/>
                </a:path>
                <a:path w="62864" h="619125">
                  <a:moveTo>
                    <a:pt x="35052" y="454151"/>
                  </a:moveTo>
                  <a:lnTo>
                    <a:pt x="27432" y="454151"/>
                  </a:lnTo>
                  <a:lnTo>
                    <a:pt x="27432" y="422148"/>
                  </a:lnTo>
                  <a:lnTo>
                    <a:pt x="35052" y="422148"/>
                  </a:lnTo>
                  <a:lnTo>
                    <a:pt x="35052" y="454151"/>
                  </a:lnTo>
                  <a:close/>
                </a:path>
                <a:path w="62864" h="619125">
                  <a:moveTo>
                    <a:pt x="35052" y="399287"/>
                  </a:moveTo>
                  <a:lnTo>
                    <a:pt x="27432" y="399287"/>
                  </a:lnTo>
                  <a:lnTo>
                    <a:pt x="27432" y="367284"/>
                  </a:lnTo>
                  <a:lnTo>
                    <a:pt x="35052" y="367284"/>
                  </a:lnTo>
                  <a:lnTo>
                    <a:pt x="35052" y="399287"/>
                  </a:lnTo>
                  <a:close/>
                </a:path>
                <a:path w="62864" h="619125">
                  <a:moveTo>
                    <a:pt x="35052" y="342900"/>
                  </a:moveTo>
                  <a:lnTo>
                    <a:pt x="27432" y="342900"/>
                  </a:lnTo>
                  <a:lnTo>
                    <a:pt x="27432" y="312419"/>
                  </a:lnTo>
                  <a:lnTo>
                    <a:pt x="35052" y="312419"/>
                  </a:lnTo>
                  <a:lnTo>
                    <a:pt x="35052" y="342900"/>
                  </a:lnTo>
                  <a:close/>
                </a:path>
                <a:path w="62864" h="619125">
                  <a:moveTo>
                    <a:pt x="35052" y="288035"/>
                  </a:moveTo>
                  <a:lnTo>
                    <a:pt x="27432" y="288035"/>
                  </a:lnTo>
                  <a:lnTo>
                    <a:pt x="27432" y="257556"/>
                  </a:lnTo>
                  <a:lnTo>
                    <a:pt x="35052" y="257556"/>
                  </a:lnTo>
                  <a:lnTo>
                    <a:pt x="35052" y="288035"/>
                  </a:lnTo>
                  <a:close/>
                </a:path>
                <a:path w="62864" h="619125">
                  <a:moveTo>
                    <a:pt x="35052" y="233171"/>
                  </a:moveTo>
                  <a:lnTo>
                    <a:pt x="27432" y="233171"/>
                  </a:lnTo>
                  <a:lnTo>
                    <a:pt x="27432" y="202691"/>
                  </a:lnTo>
                  <a:lnTo>
                    <a:pt x="35052" y="202691"/>
                  </a:lnTo>
                  <a:lnTo>
                    <a:pt x="35052" y="233171"/>
                  </a:lnTo>
                  <a:close/>
                </a:path>
                <a:path w="62864" h="619125">
                  <a:moveTo>
                    <a:pt x="35052" y="178307"/>
                  </a:moveTo>
                  <a:lnTo>
                    <a:pt x="27432" y="178307"/>
                  </a:lnTo>
                  <a:lnTo>
                    <a:pt x="27432" y="147828"/>
                  </a:lnTo>
                  <a:lnTo>
                    <a:pt x="35052" y="147828"/>
                  </a:lnTo>
                  <a:lnTo>
                    <a:pt x="35052" y="178307"/>
                  </a:lnTo>
                  <a:close/>
                </a:path>
                <a:path w="62864" h="619125">
                  <a:moveTo>
                    <a:pt x="35052" y="123443"/>
                  </a:moveTo>
                  <a:lnTo>
                    <a:pt x="27432" y="123443"/>
                  </a:lnTo>
                  <a:lnTo>
                    <a:pt x="27432" y="91439"/>
                  </a:lnTo>
                  <a:lnTo>
                    <a:pt x="35052" y="91439"/>
                  </a:lnTo>
                  <a:lnTo>
                    <a:pt x="35052" y="123443"/>
                  </a:lnTo>
                  <a:close/>
                </a:path>
                <a:path w="62864" h="619125">
                  <a:moveTo>
                    <a:pt x="27432" y="62483"/>
                  </a:moveTo>
                  <a:lnTo>
                    <a:pt x="0" y="62483"/>
                  </a:lnTo>
                  <a:lnTo>
                    <a:pt x="32004" y="0"/>
                  </a:lnTo>
                  <a:lnTo>
                    <a:pt x="58023" y="53339"/>
                  </a:lnTo>
                  <a:lnTo>
                    <a:pt x="27432" y="53339"/>
                  </a:lnTo>
                  <a:lnTo>
                    <a:pt x="27432" y="62483"/>
                  </a:lnTo>
                  <a:close/>
                </a:path>
                <a:path w="62864" h="619125">
                  <a:moveTo>
                    <a:pt x="35052" y="68580"/>
                  </a:moveTo>
                  <a:lnTo>
                    <a:pt x="27432" y="68580"/>
                  </a:lnTo>
                  <a:lnTo>
                    <a:pt x="27432" y="53339"/>
                  </a:lnTo>
                  <a:lnTo>
                    <a:pt x="35052" y="53339"/>
                  </a:lnTo>
                  <a:lnTo>
                    <a:pt x="35052" y="68580"/>
                  </a:lnTo>
                  <a:close/>
                </a:path>
                <a:path w="62864" h="619125">
                  <a:moveTo>
                    <a:pt x="62484" y="62483"/>
                  </a:moveTo>
                  <a:lnTo>
                    <a:pt x="35052" y="62483"/>
                  </a:lnTo>
                  <a:lnTo>
                    <a:pt x="35052" y="53339"/>
                  </a:lnTo>
                  <a:lnTo>
                    <a:pt x="58023" y="53339"/>
                  </a:lnTo>
                  <a:lnTo>
                    <a:pt x="62484" y="62483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Illustrative</a:t>
            </a:r>
            <a:r>
              <a:rPr dirty="0" spc="-55"/>
              <a:t> </a:t>
            </a:r>
            <a:r>
              <a:rPr dirty="0"/>
              <a:t>balance</a:t>
            </a:r>
            <a:r>
              <a:rPr dirty="0" spc="-55"/>
              <a:t> </a:t>
            </a:r>
            <a:r>
              <a:rPr dirty="0"/>
              <a:t>sheet</a:t>
            </a:r>
            <a:r>
              <a:rPr dirty="0" spc="-40"/>
              <a:t> </a:t>
            </a:r>
            <a:r>
              <a:rPr dirty="0"/>
              <a:t>(statement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shareholder’s</a:t>
            </a:r>
            <a:r>
              <a:rPr dirty="0" spc="-30"/>
              <a:t> </a:t>
            </a:r>
            <a:r>
              <a:rPr dirty="0" spc="-10"/>
              <a:t>equity)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54571" y="6203591"/>
            <a:ext cx="12255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accompanying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notes.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7808" y="2366772"/>
            <a:ext cx="4549140" cy="3040379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1940" y="1848611"/>
            <a:ext cx="3235960" cy="4300855"/>
            <a:chOff x="281940" y="1848611"/>
            <a:chExt cx="3235960" cy="43008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" y="1848611"/>
              <a:ext cx="2740151" cy="43007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" y="5442203"/>
              <a:ext cx="2752343" cy="10515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852927" y="5583173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48227" y="5250179"/>
              <a:ext cx="142240" cy="337185"/>
            </a:xfrm>
            <a:custGeom>
              <a:avLst/>
              <a:gdLst/>
              <a:ahLst/>
              <a:cxnLst/>
              <a:rect l="l" t="t" r="r" b="b"/>
              <a:pathLst>
                <a:path w="142239" h="337185">
                  <a:moveTo>
                    <a:pt x="32004" y="336804"/>
                  </a:moveTo>
                  <a:lnTo>
                    <a:pt x="0" y="336804"/>
                  </a:lnTo>
                  <a:lnTo>
                    <a:pt x="0" y="329184"/>
                  </a:lnTo>
                  <a:lnTo>
                    <a:pt x="32004" y="329184"/>
                  </a:lnTo>
                  <a:lnTo>
                    <a:pt x="32004" y="336804"/>
                  </a:lnTo>
                  <a:close/>
                </a:path>
                <a:path w="142239" h="337185">
                  <a:moveTo>
                    <a:pt x="86868" y="336804"/>
                  </a:moveTo>
                  <a:lnTo>
                    <a:pt x="54864" y="336804"/>
                  </a:lnTo>
                  <a:lnTo>
                    <a:pt x="54864" y="329184"/>
                  </a:lnTo>
                  <a:lnTo>
                    <a:pt x="86868" y="329184"/>
                  </a:lnTo>
                  <a:lnTo>
                    <a:pt x="86868" y="336804"/>
                  </a:lnTo>
                  <a:close/>
                </a:path>
                <a:path w="142239" h="337185">
                  <a:moveTo>
                    <a:pt x="137160" y="336804"/>
                  </a:moveTo>
                  <a:lnTo>
                    <a:pt x="109728" y="336804"/>
                  </a:lnTo>
                  <a:lnTo>
                    <a:pt x="109728" y="329184"/>
                  </a:lnTo>
                  <a:lnTo>
                    <a:pt x="134112" y="329184"/>
                  </a:lnTo>
                  <a:lnTo>
                    <a:pt x="134112" y="333756"/>
                  </a:lnTo>
                  <a:lnTo>
                    <a:pt x="141732" y="333756"/>
                  </a:lnTo>
                  <a:lnTo>
                    <a:pt x="137160" y="336804"/>
                  </a:lnTo>
                  <a:close/>
                </a:path>
                <a:path w="142239" h="337185">
                  <a:moveTo>
                    <a:pt x="134112" y="333756"/>
                  </a:moveTo>
                  <a:lnTo>
                    <a:pt x="134112" y="329184"/>
                  </a:lnTo>
                  <a:lnTo>
                    <a:pt x="137160" y="329184"/>
                  </a:lnTo>
                  <a:lnTo>
                    <a:pt x="134112" y="333756"/>
                  </a:lnTo>
                  <a:close/>
                </a:path>
                <a:path w="142239" h="337185">
                  <a:moveTo>
                    <a:pt x="141732" y="333756"/>
                  </a:moveTo>
                  <a:lnTo>
                    <a:pt x="134112" y="333756"/>
                  </a:lnTo>
                  <a:lnTo>
                    <a:pt x="137160" y="329184"/>
                  </a:lnTo>
                  <a:lnTo>
                    <a:pt x="141732" y="329184"/>
                  </a:lnTo>
                  <a:lnTo>
                    <a:pt x="141732" y="333756"/>
                  </a:lnTo>
                  <a:close/>
                </a:path>
                <a:path w="142239" h="337185">
                  <a:moveTo>
                    <a:pt x="141732" y="306324"/>
                  </a:moveTo>
                  <a:lnTo>
                    <a:pt x="134112" y="306324"/>
                  </a:lnTo>
                  <a:lnTo>
                    <a:pt x="134112" y="274320"/>
                  </a:lnTo>
                  <a:lnTo>
                    <a:pt x="141732" y="274320"/>
                  </a:lnTo>
                  <a:lnTo>
                    <a:pt x="141732" y="306324"/>
                  </a:lnTo>
                  <a:close/>
                </a:path>
                <a:path w="142239" h="337185">
                  <a:moveTo>
                    <a:pt x="141732" y="251460"/>
                  </a:moveTo>
                  <a:lnTo>
                    <a:pt x="134112" y="251460"/>
                  </a:lnTo>
                  <a:lnTo>
                    <a:pt x="134112" y="219456"/>
                  </a:lnTo>
                  <a:lnTo>
                    <a:pt x="141732" y="219456"/>
                  </a:lnTo>
                  <a:lnTo>
                    <a:pt x="141732" y="251460"/>
                  </a:lnTo>
                  <a:close/>
                </a:path>
                <a:path w="142239" h="337185">
                  <a:moveTo>
                    <a:pt x="141732" y="196596"/>
                  </a:moveTo>
                  <a:lnTo>
                    <a:pt x="134112" y="196596"/>
                  </a:lnTo>
                  <a:lnTo>
                    <a:pt x="134112" y="164592"/>
                  </a:lnTo>
                  <a:lnTo>
                    <a:pt x="141732" y="164592"/>
                  </a:lnTo>
                  <a:lnTo>
                    <a:pt x="141732" y="196596"/>
                  </a:lnTo>
                  <a:close/>
                </a:path>
                <a:path w="142239" h="337185">
                  <a:moveTo>
                    <a:pt x="141732" y="141732"/>
                  </a:moveTo>
                  <a:lnTo>
                    <a:pt x="134112" y="141732"/>
                  </a:lnTo>
                  <a:lnTo>
                    <a:pt x="134112" y="109728"/>
                  </a:lnTo>
                  <a:lnTo>
                    <a:pt x="141732" y="109728"/>
                  </a:lnTo>
                  <a:lnTo>
                    <a:pt x="141732" y="141732"/>
                  </a:lnTo>
                  <a:close/>
                </a:path>
                <a:path w="142239" h="337185">
                  <a:moveTo>
                    <a:pt x="141732" y="86868"/>
                  </a:moveTo>
                  <a:lnTo>
                    <a:pt x="134112" y="86868"/>
                  </a:lnTo>
                  <a:lnTo>
                    <a:pt x="134112" y="54864"/>
                  </a:lnTo>
                  <a:lnTo>
                    <a:pt x="141732" y="54864"/>
                  </a:lnTo>
                  <a:lnTo>
                    <a:pt x="141732" y="86868"/>
                  </a:lnTo>
                  <a:close/>
                </a:path>
                <a:path w="142239" h="337185">
                  <a:moveTo>
                    <a:pt x="141732" y="30480"/>
                  </a:moveTo>
                  <a:lnTo>
                    <a:pt x="134112" y="30480"/>
                  </a:lnTo>
                  <a:lnTo>
                    <a:pt x="134112" y="0"/>
                  </a:lnTo>
                  <a:lnTo>
                    <a:pt x="141732" y="0"/>
                  </a:lnTo>
                  <a:lnTo>
                    <a:pt x="141732" y="3048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86150" y="2775203"/>
              <a:ext cx="0" cy="2451100"/>
            </a:xfrm>
            <a:custGeom>
              <a:avLst/>
              <a:gdLst/>
              <a:ahLst/>
              <a:cxnLst/>
              <a:rect l="l" t="t" r="r" b="b"/>
              <a:pathLst>
                <a:path w="0" h="2451100">
                  <a:moveTo>
                    <a:pt x="0" y="0"/>
                  </a:moveTo>
                  <a:lnTo>
                    <a:pt x="0" y="2450592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54907" y="2191511"/>
              <a:ext cx="62865" cy="559435"/>
            </a:xfrm>
            <a:custGeom>
              <a:avLst/>
              <a:gdLst/>
              <a:ahLst/>
              <a:cxnLst/>
              <a:rect l="l" t="t" r="r" b="b"/>
              <a:pathLst>
                <a:path w="62864" h="559435">
                  <a:moveTo>
                    <a:pt x="35052" y="559308"/>
                  </a:moveTo>
                  <a:lnTo>
                    <a:pt x="27432" y="559308"/>
                  </a:lnTo>
                  <a:lnTo>
                    <a:pt x="27432" y="527304"/>
                  </a:lnTo>
                  <a:lnTo>
                    <a:pt x="35052" y="527304"/>
                  </a:lnTo>
                  <a:lnTo>
                    <a:pt x="35052" y="559308"/>
                  </a:lnTo>
                  <a:close/>
                </a:path>
                <a:path w="62864" h="559435">
                  <a:moveTo>
                    <a:pt x="35052" y="504444"/>
                  </a:moveTo>
                  <a:lnTo>
                    <a:pt x="27432" y="504444"/>
                  </a:lnTo>
                  <a:lnTo>
                    <a:pt x="27432" y="472440"/>
                  </a:lnTo>
                  <a:lnTo>
                    <a:pt x="35052" y="472440"/>
                  </a:lnTo>
                  <a:lnTo>
                    <a:pt x="35052" y="504444"/>
                  </a:lnTo>
                  <a:close/>
                </a:path>
                <a:path w="62864" h="559435">
                  <a:moveTo>
                    <a:pt x="35052" y="449580"/>
                  </a:moveTo>
                  <a:lnTo>
                    <a:pt x="27432" y="449580"/>
                  </a:lnTo>
                  <a:lnTo>
                    <a:pt x="27432" y="417576"/>
                  </a:lnTo>
                  <a:lnTo>
                    <a:pt x="35052" y="417576"/>
                  </a:lnTo>
                  <a:lnTo>
                    <a:pt x="35052" y="449580"/>
                  </a:lnTo>
                  <a:close/>
                </a:path>
                <a:path w="62864" h="559435">
                  <a:moveTo>
                    <a:pt x="35052" y="394716"/>
                  </a:moveTo>
                  <a:lnTo>
                    <a:pt x="27432" y="394716"/>
                  </a:lnTo>
                  <a:lnTo>
                    <a:pt x="27432" y="362712"/>
                  </a:lnTo>
                  <a:lnTo>
                    <a:pt x="35052" y="362712"/>
                  </a:lnTo>
                  <a:lnTo>
                    <a:pt x="35052" y="394716"/>
                  </a:lnTo>
                  <a:close/>
                </a:path>
                <a:path w="62864" h="559435">
                  <a:moveTo>
                    <a:pt x="35052" y="339852"/>
                  </a:moveTo>
                  <a:lnTo>
                    <a:pt x="27432" y="339852"/>
                  </a:lnTo>
                  <a:lnTo>
                    <a:pt x="27432" y="307848"/>
                  </a:lnTo>
                  <a:lnTo>
                    <a:pt x="35052" y="307848"/>
                  </a:lnTo>
                  <a:lnTo>
                    <a:pt x="35052" y="339852"/>
                  </a:lnTo>
                  <a:close/>
                </a:path>
                <a:path w="62864" h="559435">
                  <a:moveTo>
                    <a:pt x="35052" y="284988"/>
                  </a:moveTo>
                  <a:lnTo>
                    <a:pt x="27432" y="284988"/>
                  </a:lnTo>
                  <a:lnTo>
                    <a:pt x="27432" y="252984"/>
                  </a:lnTo>
                  <a:lnTo>
                    <a:pt x="35052" y="252984"/>
                  </a:lnTo>
                  <a:lnTo>
                    <a:pt x="35052" y="284988"/>
                  </a:lnTo>
                  <a:close/>
                </a:path>
                <a:path w="62864" h="559435">
                  <a:moveTo>
                    <a:pt x="35052" y="230124"/>
                  </a:moveTo>
                  <a:lnTo>
                    <a:pt x="27432" y="230124"/>
                  </a:lnTo>
                  <a:lnTo>
                    <a:pt x="27432" y="198120"/>
                  </a:lnTo>
                  <a:lnTo>
                    <a:pt x="35052" y="198120"/>
                  </a:lnTo>
                  <a:lnTo>
                    <a:pt x="35052" y="230124"/>
                  </a:lnTo>
                  <a:close/>
                </a:path>
                <a:path w="62864" h="559435">
                  <a:moveTo>
                    <a:pt x="35052" y="173736"/>
                  </a:moveTo>
                  <a:lnTo>
                    <a:pt x="27432" y="173736"/>
                  </a:lnTo>
                  <a:lnTo>
                    <a:pt x="27432" y="143256"/>
                  </a:lnTo>
                  <a:lnTo>
                    <a:pt x="35052" y="143256"/>
                  </a:lnTo>
                  <a:lnTo>
                    <a:pt x="35052" y="173736"/>
                  </a:lnTo>
                  <a:close/>
                </a:path>
                <a:path w="62864" h="559435">
                  <a:moveTo>
                    <a:pt x="35052" y="118871"/>
                  </a:moveTo>
                  <a:lnTo>
                    <a:pt x="27432" y="118871"/>
                  </a:lnTo>
                  <a:lnTo>
                    <a:pt x="27432" y="88392"/>
                  </a:lnTo>
                  <a:lnTo>
                    <a:pt x="35052" y="88392"/>
                  </a:lnTo>
                  <a:lnTo>
                    <a:pt x="35052" y="118871"/>
                  </a:lnTo>
                  <a:close/>
                </a:path>
                <a:path w="62864" h="559435">
                  <a:moveTo>
                    <a:pt x="27432" y="62484"/>
                  </a:moveTo>
                  <a:lnTo>
                    <a:pt x="0" y="62484"/>
                  </a:lnTo>
                  <a:lnTo>
                    <a:pt x="30480" y="0"/>
                  </a:lnTo>
                  <a:lnTo>
                    <a:pt x="57019" y="51816"/>
                  </a:lnTo>
                  <a:lnTo>
                    <a:pt x="27432" y="51816"/>
                  </a:lnTo>
                  <a:lnTo>
                    <a:pt x="27432" y="62484"/>
                  </a:lnTo>
                  <a:close/>
                </a:path>
                <a:path w="62864" h="559435">
                  <a:moveTo>
                    <a:pt x="35052" y="64008"/>
                  </a:moveTo>
                  <a:lnTo>
                    <a:pt x="27432" y="64008"/>
                  </a:lnTo>
                  <a:lnTo>
                    <a:pt x="27432" y="51816"/>
                  </a:lnTo>
                  <a:lnTo>
                    <a:pt x="35052" y="51816"/>
                  </a:lnTo>
                  <a:lnTo>
                    <a:pt x="35052" y="64008"/>
                  </a:lnTo>
                  <a:close/>
                </a:path>
                <a:path w="62864" h="559435">
                  <a:moveTo>
                    <a:pt x="62484" y="62484"/>
                  </a:moveTo>
                  <a:lnTo>
                    <a:pt x="35052" y="62484"/>
                  </a:lnTo>
                  <a:lnTo>
                    <a:pt x="35052" y="51816"/>
                  </a:lnTo>
                  <a:lnTo>
                    <a:pt x="57019" y="51816"/>
                  </a:lnTo>
                  <a:lnTo>
                    <a:pt x="62484" y="6248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3566159" y="2212848"/>
            <a:ext cx="3703320" cy="1135380"/>
            <a:chOff x="3566159" y="2212848"/>
            <a:chExt cx="3703320" cy="113538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9" y="2212848"/>
              <a:ext cx="3462799" cy="113509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1691" y="2487167"/>
              <a:ext cx="633983" cy="1264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1691" y="2819399"/>
              <a:ext cx="1057656" cy="12649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802123" y="2851404"/>
              <a:ext cx="2467610" cy="64135"/>
            </a:xfrm>
            <a:custGeom>
              <a:avLst/>
              <a:gdLst/>
              <a:ahLst/>
              <a:cxnLst/>
              <a:rect l="l" t="t" r="r" b="b"/>
              <a:pathLst>
                <a:path w="2467609" h="64135">
                  <a:moveTo>
                    <a:pt x="2404872" y="64008"/>
                  </a:moveTo>
                  <a:lnTo>
                    <a:pt x="2404872" y="0"/>
                  </a:lnTo>
                  <a:lnTo>
                    <a:pt x="2446528" y="21336"/>
                  </a:lnTo>
                  <a:lnTo>
                    <a:pt x="2415540" y="21336"/>
                  </a:lnTo>
                  <a:lnTo>
                    <a:pt x="2415540" y="42672"/>
                  </a:lnTo>
                  <a:lnTo>
                    <a:pt x="2446528" y="42672"/>
                  </a:lnTo>
                  <a:lnTo>
                    <a:pt x="2404872" y="64008"/>
                  </a:lnTo>
                  <a:close/>
                </a:path>
                <a:path w="2467609" h="64135">
                  <a:moveTo>
                    <a:pt x="2404872" y="42672"/>
                  </a:moveTo>
                  <a:lnTo>
                    <a:pt x="0" y="42672"/>
                  </a:lnTo>
                  <a:lnTo>
                    <a:pt x="0" y="21336"/>
                  </a:lnTo>
                  <a:lnTo>
                    <a:pt x="2404872" y="21336"/>
                  </a:lnTo>
                  <a:lnTo>
                    <a:pt x="2404872" y="42672"/>
                  </a:lnTo>
                  <a:close/>
                </a:path>
                <a:path w="2467609" h="64135">
                  <a:moveTo>
                    <a:pt x="2446528" y="42672"/>
                  </a:moveTo>
                  <a:lnTo>
                    <a:pt x="2415540" y="42672"/>
                  </a:lnTo>
                  <a:lnTo>
                    <a:pt x="2415540" y="21336"/>
                  </a:lnTo>
                  <a:lnTo>
                    <a:pt x="2446528" y="21336"/>
                  </a:lnTo>
                  <a:lnTo>
                    <a:pt x="2467356" y="32004"/>
                  </a:lnTo>
                  <a:lnTo>
                    <a:pt x="2446528" y="42672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02123" y="2505455"/>
              <a:ext cx="2467610" cy="62865"/>
            </a:xfrm>
            <a:custGeom>
              <a:avLst/>
              <a:gdLst/>
              <a:ahLst/>
              <a:cxnLst/>
              <a:rect l="l" t="t" r="r" b="b"/>
              <a:pathLst>
                <a:path w="2467609" h="62864">
                  <a:moveTo>
                    <a:pt x="2404872" y="62484"/>
                  </a:moveTo>
                  <a:lnTo>
                    <a:pt x="2404872" y="0"/>
                  </a:lnTo>
                  <a:lnTo>
                    <a:pt x="2445486" y="19812"/>
                  </a:lnTo>
                  <a:lnTo>
                    <a:pt x="2415540" y="19812"/>
                  </a:lnTo>
                  <a:lnTo>
                    <a:pt x="2415540" y="41148"/>
                  </a:lnTo>
                  <a:lnTo>
                    <a:pt x="2446528" y="41148"/>
                  </a:lnTo>
                  <a:lnTo>
                    <a:pt x="2404872" y="62484"/>
                  </a:lnTo>
                  <a:close/>
                </a:path>
                <a:path w="2467609" h="62864">
                  <a:moveTo>
                    <a:pt x="2404872" y="41148"/>
                  </a:moveTo>
                  <a:lnTo>
                    <a:pt x="0" y="41148"/>
                  </a:lnTo>
                  <a:lnTo>
                    <a:pt x="0" y="19812"/>
                  </a:lnTo>
                  <a:lnTo>
                    <a:pt x="2404872" y="19812"/>
                  </a:lnTo>
                  <a:lnTo>
                    <a:pt x="2404872" y="41148"/>
                  </a:lnTo>
                  <a:close/>
                </a:path>
                <a:path w="2467609" h="62864">
                  <a:moveTo>
                    <a:pt x="2446528" y="41148"/>
                  </a:moveTo>
                  <a:lnTo>
                    <a:pt x="2415540" y="41148"/>
                  </a:lnTo>
                  <a:lnTo>
                    <a:pt x="2415540" y="19812"/>
                  </a:lnTo>
                  <a:lnTo>
                    <a:pt x="2445486" y="19812"/>
                  </a:lnTo>
                  <a:lnTo>
                    <a:pt x="2467356" y="30480"/>
                  </a:lnTo>
                  <a:lnTo>
                    <a:pt x="2446528" y="41148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575303" y="4232147"/>
            <a:ext cx="2984500" cy="2743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4762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375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dirty="0" sz="11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shares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4571" y="6213552"/>
            <a:ext cx="2062480" cy="3371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accompanying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notes.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650" b="1">
                <a:latin typeface="Arial"/>
                <a:cs typeface="Arial"/>
              </a:rPr>
              <a:t>PwC</a:t>
            </a:r>
            <a:r>
              <a:rPr dirty="0" sz="650" spc="10" b="1">
                <a:latin typeface="Arial"/>
                <a:cs typeface="Arial"/>
              </a:rPr>
              <a:t> </a:t>
            </a:r>
            <a:r>
              <a:rPr dirty="0" sz="650" b="1">
                <a:latin typeface="Arial"/>
                <a:cs typeface="Arial"/>
              </a:rPr>
              <a:t>|</a:t>
            </a:r>
            <a:r>
              <a:rPr dirty="0" sz="650" spc="20" b="1">
                <a:latin typeface="Arial"/>
                <a:cs typeface="Arial"/>
              </a:rPr>
              <a:t> </a:t>
            </a:r>
            <a:r>
              <a:rPr dirty="0" sz="650">
                <a:latin typeface="Arial MT"/>
                <a:cs typeface="Arial MT"/>
              </a:rPr>
              <a:t>Basic</a:t>
            </a:r>
            <a:r>
              <a:rPr dirty="0" sz="650" spc="15"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Understanding</a:t>
            </a:r>
            <a:r>
              <a:rPr dirty="0" sz="650" spc="20"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of</a:t>
            </a:r>
            <a:r>
              <a:rPr dirty="0" sz="650" spc="20"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a</a:t>
            </a:r>
            <a:r>
              <a:rPr dirty="0" sz="650" spc="20"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Company's</a:t>
            </a:r>
            <a:r>
              <a:rPr dirty="0" sz="650" spc="-10">
                <a:latin typeface="Arial MT"/>
                <a:cs typeface="Arial MT"/>
              </a:rPr>
              <a:t> Financials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434753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3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562604" y="4606502"/>
            <a:ext cx="2791460" cy="168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Allow for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participation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profits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the </a:t>
            </a:r>
            <a:r>
              <a:rPr dirty="0" sz="1150" spc="-10">
                <a:latin typeface="Arial MT"/>
                <a:cs typeface="Arial MT"/>
              </a:rPr>
              <a:t>company</a:t>
            </a:r>
            <a:endParaRPr sz="1150">
              <a:latin typeface="Arial MT"/>
              <a:cs typeface="Arial MT"/>
            </a:endParaRPr>
          </a:p>
          <a:p>
            <a:pPr lvl="1" marL="274955" indent="-105410">
              <a:lnSpc>
                <a:spcPct val="100000"/>
              </a:lnSpc>
              <a:spcBef>
                <a:spcPts val="505"/>
              </a:spcBef>
              <a:buChar char="–"/>
              <a:tabLst>
                <a:tab pos="274955" algn="l"/>
              </a:tabLst>
            </a:pPr>
            <a:r>
              <a:rPr dirty="0" sz="1150">
                <a:latin typeface="Arial MT"/>
                <a:cs typeface="Arial MT"/>
              </a:rPr>
              <a:t>Comes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form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dividend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505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Allow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voting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rights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company</a:t>
            </a:r>
            <a:endParaRPr sz="1150">
              <a:latin typeface="Arial MT"/>
              <a:cs typeface="Arial MT"/>
            </a:endParaRPr>
          </a:p>
          <a:p>
            <a:pPr lvl="1" marL="274955" indent="-105410">
              <a:lnSpc>
                <a:spcPct val="100000"/>
              </a:lnSpc>
              <a:spcBef>
                <a:spcPts val="490"/>
              </a:spcBef>
              <a:buChar char="–"/>
              <a:tabLst>
                <a:tab pos="274955" algn="l"/>
              </a:tabLst>
            </a:pPr>
            <a:r>
              <a:rPr dirty="0" sz="1150">
                <a:latin typeface="Arial MT"/>
                <a:cs typeface="Arial MT"/>
              </a:rPr>
              <a:t>One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vote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every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held</a:t>
            </a:r>
            <a:endParaRPr sz="1150">
              <a:latin typeface="Arial MT"/>
              <a:cs typeface="Arial MT"/>
            </a:endParaRPr>
          </a:p>
          <a:p>
            <a:pPr marL="131445" marR="173355" indent="-119380">
              <a:lnSpc>
                <a:spcPct val="100400"/>
              </a:lnSpc>
              <a:spcBef>
                <a:spcPts val="50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If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dissolved,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any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residual amount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after </a:t>
            </a:r>
            <a:r>
              <a:rPr dirty="0" sz="1150">
                <a:latin typeface="Arial MT"/>
                <a:cs typeface="Arial MT"/>
              </a:rPr>
              <a:t>everyone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else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paid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would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go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the </a:t>
            </a:r>
            <a:r>
              <a:rPr dirty="0" sz="1150">
                <a:latin typeface="Arial MT"/>
                <a:cs typeface="Arial MT"/>
              </a:rPr>
              <a:t>common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shareholders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708647" y="4232147"/>
            <a:ext cx="2985770" cy="2743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4762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375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Preferred</a:t>
            </a:r>
            <a:r>
              <a:rPr dirty="0" sz="11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shares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426452" y="2246375"/>
            <a:ext cx="2268220" cy="231775"/>
          </a:xfrm>
          <a:prstGeom prst="rect">
            <a:avLst/>
          </a:prstGeom>
          <a:solidFill>
            <a:srgbClr val="FFB600"/>
          </a:solidFill>
        </p:spPr>
        <p:txBody>
          <a:bodyPr wrap="square" lIns="0" tIns="26034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204"/>
              </a:spcBef>
            </a:pPr>
            <a:r>
              <a:rPr dirty="0" sz="1150">
                <a:latin typeface="Arial MT"/>
                <a:cs typeface="Arial MT"/>
              </a:rPr>
              <a:t>Authorised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shares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413718" y="2471396"/>
            <a:ext cx="2025014" cy="3600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31445" marR="5080" indent="-119380">
              <a:lnSpc>
                <a:spcPts val="1250"/>
              </a:lnSpc>
              <a:spcBef>
                <a:spcPts val="25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total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number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a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sell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Common</a:t>
            </a:r>
            <a:r>
              <a:rPr dirty="0" spc="-25"/>
              <a:t> </a:t>
            </a:r>
            <a:r>
              <a:rPr dirty="0"/>
              <a:t>vs</a:t>
            </a:r>
            <a:r>
              <a:rPr dirty="0" spc="-5"/>
              <a:t> </a:t>
            </a:r>
            <a:r>
              <a:rPr dirty="0"/>
              <a:t>preferred</a:t>
            </a:r>
            <a:r>
              <a:rPr dirty="0" spc="-10"/>
              <a:t> shares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7426452" y="2939796"/>
            <a:ext cx="2268220" cy="231775"/>
          </a:xfrm>
          <a:prstGeom prst="rect">
            <a:avLst/>
          </a:prstGeom>
          <a:solidFill>
            <a:srgbClr val="DF2F1D"/>
          </a:solidFill>
        </p:spPr>
        <p:txBody>
          <a:bodyPr wrap="square" lIns="0" tIns="26034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204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Outstanding</a:t>
            </a:r>
            <a:r>
              <a:rPr dirty="0" sz="11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(Issued)</a:t>
            </a:r>
            <a:r>
              <a:rPr dirty="0" sz="11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shares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13718" y="3164839"/>
            <a:ext cx="2025014" cy="3600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31445" marR="5080" indent="-119380">
              <a:lnSpc>
                <a:spcPts val="1250"/>
              </a:lnSpc>
              <a:spcBef>
                <a:spcPts val="25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total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number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a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sold/issued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97513" y="4544314"/>
            <a:ext cx="2935605" cy="157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779145" indent="-133985">
              <a:lnSpc>
                <a:spcPct val="135700"/>
              </a:lnSpc>
              <a:spcBef>
                <a:spcPts val="100"/>
              </a:spcBef>
              <a:buChar char="•"/>
              <a:tabLst>
                <a:tab pos="169545" algn="l"/>
              </a:tabLst>
            </a:pPr>
            <a:r>
              <a:rPr dirty="0" sz="1150">
                <a:latin typeface="Arial MT"/>
                <a:cs typeface="Arial MT"/>
              </a:rPr>
              <a:t>Offer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investors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fixed</a:t>
            </a:r>
            <a:r>
              <a:rPr dirty="0" sz="1150" spc="-10">
                <a:latin typeface="Arial MT"/>
                <a:cs typeface="Arial MT"/>
              </a:rPr>
              <a:t> dividend </a:t>
            </a:r>
            <a:r>
              <a:rPr dirty="0" sz="1150" spc="-10">
                <a:latin typeface="Arial MT"/>
                <a:cs typeface="Arial MT"/>
              </a:rPr>
              <a:t>	</a:t>
            </a:r>
            <a:r>
              <a:rPr dirty="0" sz="1150">
                <a:latin typeface="Arial MT"/>
                <a:cs typeface="Arial MT"/>
              </a:rPr>
              <a:t>–</a:t>
            </a:r>
            <a:r>
              <a:rPr dirty="0" sz="1150" spc="-1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may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paid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annually</a:t>
            </a:r>
            <a:endParaRPr sz="1150">
              <a:latin typeface="Arial MT"/>
              <a:cs typeface="Arial MT"/>
            </a:endParaRPr>
          </a:p>
          <a:p>
            <a:pPr marL="131445" marR="18415" indent="-119380">
              <a:lnSpc>
                <a:spcPct val="100899"/>
              </a:lnSpc>
              <a:spcBef>
                <a:spcPts val="49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Will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accumulate/pay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before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common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share </a:t>
            </a:r>
            <a:r>
              <a:rPr dirty="0" sz="1150" spc="-10">
                <a:latin typeface="Arial MT"/>
                <a:cs typeface="Arial MT"/>
              </a:rPr>
              <a:t>dividends</a:t>
            </a:r>
            <a:endParaRPr sz="1150">
              <a:latin typeface="Arial MT"/>
              <a:cs typeface="Arial MT"/>
            </a:endParaRPr>
          </a:p>
          <a:p>
            <a:pPr marL="131445" marR="5080" indent="-119380">
              <a:lnSpc>
                <a:spcPct val="100899"/>
              </a:lnSpc>
              <a:spcBef>
                <a:spcPts val="48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Most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businesses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don’t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issue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because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they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viewed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debt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with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tax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disadvantage</a:t>
            </a:r>
            <a:endParaRPr sz="115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505"/>
              </a:spcBef>
            </a:pPr>
            <a:r>
              <a:rPr dirty="0" sz="1150">
                <a:latin typeface="Arial MT"/>
                <a:cs typeface="Arial MT"/>
              </a:rPr>
              <a:t>–</a:t>
            </a:r>
            <a:r>
              <a:rPr dirty="0" sz="1150" spc="-1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Dividends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do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reduce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taxable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income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1060" y="3002280"/>
            <a:ext cx="699770" cy="550545"/>
          </a:xfrm>
          <a:custGeom>
            <a:avLst/>
            <a:gdLst/>
            <a:ahLst/>
            <a:cxnLst/>
            <a:rect l="l" t="t" r="r" b="b"/>
            <a:pathLst>
              <a:path w="699769" h="550545">
                <a:moveTo>
                  <a:pt x="699515" y="550163"/>
                </a:moveTo>
                <a:lnTo>
                  <a:pt x="0" y="550163"/>
                </a:lnTo>
                <a:lnTo>
                  <a:pt x="0" y="0"/>
                </a:lnTo>
                <a:lnTo>
                  <a:pt x="699515" y="0"/>
                </a:lnTo>
                <a:lnTo>
                  <a:pt x="699515" y="550163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743" y="2688335"/>
            <a:ext cx="699516" cy="8641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4560" y="3135908"/>
            <a:ext cx="2609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 b="1">
                <a:latin typeface="Arial"/>
                <a:cs typeface="Arial"/>
              </a:rPr>
              <a:t>Par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83000" y="3135908"/>
            <a:ext cx="65595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Receives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694688" y="3372611"/>
            <a:ext cx="684530" cy="62865"/>
          </a:xfrm>
          <a:custGeom>
            <a:avLst/>
            <a:gdLst/>
            <a:ahLst/>
            <a:cxnLst/>
            <a:rect l="l" t="t" r="r" b="b"/>
            <a:pathLst>
              <a:path w="684530" h="62864">
                <a:moveTo>
                  <a:pt x="621792" y="62484"/>
                </a:moveTo>
                <a:lnTo>
                  <a:pt x="621792" y="0"/>
                </a:lnTo>
                <a:lnTo>
                  <a:pt x="663447" y="21336"/>
                </a:lnTo>
                <a:lnTo>
                  <a:pt x="632460" y="21336"/>
                </a:lnTo>
                <a:lnTo>
                  <a:pt x="632460" y="42672"/>
                </a:lnTo>
                <a:lnTo>
                  <a:pt x="662406" y="42672"/>
                </a:lnTo>
                <a:lnTo>
                  <a:pt x="621792" y="62484"/>
                </a:lnTo>
                <a:close/>
              </a:path>
              <a:path w="684530" h="62864">
                <a:moveTo>
                  <a:pt x="621792" y="42672"/>
                </a:moveTo>
                <a:lnTo>
                  <a:pt x="0" y="42672"/>
                </a:lnTo>
                <a:lnTo>
                  <a:pt x="0" y="21336"/>
                </a:lnTo>
                <a:lnTo>
                  <a:pt x="621792" y="21336"/>
                </a:lnTo>
                <a:lnTo>
                  <a:pt x="621792" y="42672"/>
                </a:lnTo>
                <a:close/>
              </a:path>
              <a:path w="684530" h="62864">
                <a:moveTo>
                  <a:pt x="662406" y="42672"/>
                </a:moveTo>
                <a:lnTo>
                  <a:pt x="632460" y="42672"/>
                </a:lnTo>
                <a:lnTo>
                  <a:pt x="632460" y="21336"/>
                </a:lnTo>
                <a:lnTo>
                  <a:pt x="663447" y="21336"/>
                </a:lnTo>
                <a:lnTo>
                  <a:pt x="684275" y="32004"/>
                </a:lnTo>
                <a:lnTo>
                  <a:pt x="662406" y="4267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27047" y="2616200"/>
            <a:ext cx="14236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Contributed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surplus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62712" y="4346447"/>
            <a:ext cx="3451860" cy="0"/>
          </a:xfrm>
          <a:custGeom>
            <a:avLst/>
            <a:gdLst/>
            <a:ahLst/>
            <a:cxnLst/>
            <a:rect l="l" t="t" r="r" b="b"/>
            <a:pathLst>
              <a:path w="3451860" h="0">
                <a:moveTo>
                  <a:pt x="0" y="0"/>
                </a:moveTo>
                <a:lnTo>
                  <a:pt x="345186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2712" y="4111752"/>
            <a:ext cx="3451860" cy="0"/>
          </a:xfrm>
          <a:custGeom>
            <a:avLst/>
            <a:gdLst/>
            <a:ahLst/>
            <a:cxnLst/>
            <a:rect l="l" t="t" r="r" b="b"/>
            <a:pathLst>
              <a:path w="3451860" h="0">
                <a:moveTo>
                  <a:pt x="0" y="0"/>
                </a:moveTo>
                <a:lnTo>
                  <a:pt x="3451860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62712" y="4582667"/>
            <a:ext cx="3451860" cy="0"/>
          </a:xfrm>
          <a:custGeom>
            <a:avLst/>
            <a:gdLst/>
            <a:ahLst/>
            <a:cxnLst/>
            <a:rect l="l" t="t" r="r" b="b"/>
            <a:pathLst>
              <a:path w="3451860" h="0">
                <a:moveTo>
                  <a:pt x="0" y="0"/>
                </a:moveTo>
                <a:lnTo>
                  <a:pt x="3451860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560" y="4126460"/>
            <a:ext cx="24618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Paid-</a:t>
            </a:r>
            <a:r>
              <a:rPr dirty="0" sz="1150">
                <a:latin typeface="Arial MT"/>
                <a:cs typeface="Arial MT"/>
              </a:rPr>
              <a:t>up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capital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(180,000 x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25¢)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57231" y="4126460"/>
            <a:ext cx="5530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$45,000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3979" y="4277867"/>
            <a:ext cx="4523232" cy="208787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54560" y="4361203"/>
            <a:ext cx="23552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Contributed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surplus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(180,000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x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15¢)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4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3257231" y="4361203"/>
            <a:ext cx="5530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$27,000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6131" y="3707407"/>
            <a:ext cx="24930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e.g.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180,000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40¢/each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25¢/par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Aspects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equity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354585" y="2189460"/>
            <a:ext cx="16459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Contributed</a:t>
            </a:r>
            <a:r>
              <a:rPr dirty="0" sz="1300" spc="2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Surplus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165859" y="2189460"/>
            <a:ext cx="4244340" cy="1233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Other</a:t>
            </a:r>
            <a:r>
              <a:rPr dirty="0" sz="1300" spc="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comprehensive</a:t>
            </a:r>
            <a:r>
              <a:rPr dirty="0" sz="1300" spc="4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income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b="1">
                <a:latin typeface="Arial"/>
                <a:cs typeface="Arial"/>
              </a:rPr>
              <a:t>Other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comprehensive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income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(OCI):</a:t>
            </a:r>
            <a:endParaRPr sz="1150">
              <a:latin typeface="Arial"/>
              <a:cs typeface="Arial"/>
            </a:endParaRPr>
          </a:p>
          <a:p>
            <a:pPr marL="131445" marR="5080" indent="-119380">
              <a:lnSpc>
                <a:spcPct val="100899"/>
              </a:lnSpc>
              <a:spcBef>
                <a:spcPts val="48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certain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gains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losses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always</a:t>
            </a:r>
            <a:r>
              <a:rPr dirty="0" sz="1150" spc="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recorded </a:t>
            </a:r>
            <a:r>
              <a:rPr dirty="0" sz="1150">
                <a:latin typeface="Arial MT"/>
                <a:cs typeface="Arial MT"/>
              </a:rPr>
              <a:t>through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income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statement</a:t>
            </a:r>
            <a:endParaRPr sz="1150">
              <a:latin typeface="Arial MT"/>
              <a:cs typeface="Arial MT"/>
            </a:endParaRPr>
          </a:p>
          <a:p>
            <a:pPr marL="12700" marR="180975">
              <a:lnSpc>
                <a:spcPct val="100000"/>
              </a:lnSpc>
              <a:spcBef>
                <a:spcPts val="505"/>
              </a:spcBef>
            </a:pPr>
            <a:r>
              <a:rPr dirty="0" sz="1150">
                <a:latin typeface="Arial MT"/>
                <a:cs typeface="Arial MT"/>
              </a:rPr>
              <a:t>e.g.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unrealised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gains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losses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investments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hedging instruments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06411" y="6107639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00"/>
            <a:ext cx="5029200" cy="2059305"/>
          </a:xfrm>
          <a:prstGeom prst="rect"/>
          <a:solidFill>
            <a:srgbClr val="DF2F1D"/>
          </a:solidFill>
        </p:spPr>
        <p:txBody>
          <a:bodyPr wrap="square" lIns="0" tIns="186055" rIns="0" bIns="0" rtlCol="0" vert="horz">
            <a:spAutoFit/>
          </a:bodyPr>
          <a:lstStyle/>
          <a:p>
            <a:pPr algn="just" marL="444500" marR="805180">
              <a:lnSpc>
                <a:spcPct val="100800"/>
              </a:lnSpc>
              <a:spcBef>
                <a:spcPts val="1465"/>
              </a:spcBef>
            </a:pP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dirty="0" sz="36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36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 MT"/>
                <a:cs typeface="Arial MT"/>
              </a:rPr>
              <a:t>statement </a:t>
            </a: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6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36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613660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978907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00"/>
            <a:ext cx="5029200" cy="2059305"/>
          </a:xfrm>
          <a:prstGeom prst="rect"/>
          <a:solidFill>
            <a:srgbClr val="DF2F1D"/>
          </a:solidFill>
        </p:spPr>
        <p:txBody>
          <a:bodyPr wrap="square" lIns="0" tIns="2178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14"/>
              </a:spcBef>
            </a:pPr>
            <a:endParaRPr sz="36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36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613660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978907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2246375"/>
            <a:ext cx="4523232" cy="411937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4585" y="2180374"/>
            <a:ext cx="32708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Income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statement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has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3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main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sections: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Income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5631" y="2711196"/>
            <a:ext cx="4015740" cy="46355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Revenues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5631" y="3745991"/>
            <a:ext cx="4015740" cy="4648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Expenses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5631" y="4782311"/>
            <a:ext cx="4015740" cy="4648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Profit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20" b="1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" y="2711196"/>
            <a:ext cx="464820" cy="463550"/>
            <a:chOff x="365760" y="2711196"/>
            <a:chExt cx="464820" cy="463550"/>
          </a:xfrm>
        </p:grpSpPr>
        <p:sp>
          <p:nvSpPr>
            <p:cNvPr id="9" name="object 9" descr=""/>
            <p:cNvSpPr/>
            <p:nvPr/>
          </p:nvSpPr>
          <p:spPr>
            <a:xfrm>
              <a:off x="365760" y="2711196"/>
              <a:ext cx="464820" cy="463550"/>
            </a:xfrm>
            <a:custGeom>
              <a:avLst/>
              <a:gdLst/>
              <a:ahLst/>
              <a:cxnLst/>
              <a:rect l="l" t="t" r="r" b="b"/>
              <a:pathLst>
                <a:path w="464819" h="463550">
                  <a:moveTo>
                    <a:pt x="464819" y="463295"/>
                  </a:moveTo>
                  <a:lnTo>
                    <a:pt x="0" y="463295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329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292" y="2775203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91440" y="44196"/>
                  </a:moveTo>
                  <a:lnTo>
                    <a:pt x="74676" y="44196"/>
                  </a:lnTo>
                  <a:lnTo>
                    <a:pt x="74676" y="0"/>
                  </a:lnTo>
                  <a:lnTo>
                    <a:pt x="91440" y="0"/>
                  </a:lnTo>
                  <a:lnTo>
                    <a:pt x="91440" y="44196"/>
                  </a:lnTo>
                  <a:close/>
                </a:path>
                <a:path w="335280" h="335280">
                  <a:moveTo>
                    <a:pt x="147828" y="39624"/>
                  </a:moveTo>
                  <a:lnTo>
                    <a:pt x="137160" y="28956"/>
                  </a:lnTo>
                  <a:lnTo>
                    <a:pt x="166116" y="0"/>
                  </a:lnTo>
                  <a:lnTo>
                    <a:pt x="193547" y="27432"/>
                  </a:lnTo>
                  <a:lnTo>
                    <a:pt x="160020" y="27432"/>
                  </a:lnTo>
                  <a:lnTo>
                    <a:pt x="147828" y="39624"/>
                  </a:lnTo>
                  <a:close/>
                </a:path>
                <a:path w="335280" h="335280">
                  <a:moveTo>
                    <a:pt x="259080" y="44196"/>
                  </a:moveTo>
                  <a:lnTo>
                    <a:pt x="242316" y="44196"/>
                  </a:lnTo>
                  <a:lnTo>
                    <a:pt x="242316" y="0"/>
                  </a:lnTo>
                  <a:lnTo>
                    <a:pt x="259080" y="0"/>
                  </a:lnTo>
                  <a:lnTo>
                    <a:pt x="259080" y="44196"/>
                  </a:lnTo>
                  <a:close/>
                </a:path>
                <a:path w="335280" h="335280">
                  <a:moveTo>
                    <a:pt x="79247" y="67056"/>
                  </a:moveTo>
                  <a:lnTo>
                    <a:pt x="51816" y="39624"/>
                  </a:lnTo>
                  <a:lnTo>
                    <a:pt x="64008" y="27432"/>
                  </a:lnTo>
                  <a:lnTo>
                    <a:pt x="74676" y="44196"/>
                  </a:lnTo>
                  <a:lnTo>
                    <a:pt x="107187" y="44196"/>
                  </a:lnTo>
                  <a:lnTo>
                    <a:pt x="79247" y="67056"/>
                  </a:lnTo>
                  <a:close/>
                </a:path>
                <a:path w="335280" h="335280">
                  <a:moveTo>
                    <a:pt x="107187" y="44196"/>
                  </a:moveTo>
                  <a:lnTo>
                    <a:pt x="91440" y="44196"/>
                  </a:lnTo>
                  <a:lnTo>
                    <a:pt x="102108" y="27432"/>
                  </a:lnTo>
                  <a:lnTo>
                    <a:pt x="112776" y="39624"/>
                  </a:lnTo>
                  <a:lnTo>
                    <a:pt x="107187" y="44196"/>
                  </a:lnTo>
                  <a:close/>
                </a:path>
                <a:path w="335280" h="335280">
                  <a:moveTo>
                    <a:pt x="173736" y="71628"/>
                  </a:moveTo>
                  <a:lnTo>
                    <a:pt x="160020" y="71628"/>
                  </a:lnTo>
                  <a:lnTo>
                    <a:pt x="160020" y="27432"/>
                  </a:lnTo>
                  <a:lnTo>
                    <a:pt x="173736" y="27432"/>
                  </a:lnTo>
                  <a:lnTo>
                    <a:pt x="173736" y="71628"/>
                  </a:lnTo>
                  <a:close/>
                </a:path>
                <a:path w="335280" h="335280">
                  <a:moveTo>
                    <a:pt x="185928" y="41148"/>
                  </a:moveTo>
                  <a:lnTo>
                    <a:pt x="173736" y="27432"/>
                  </a:lnTo>
                  <a:lnTo>
                    <a:pt x="193547" y="27432"/>
                  </a:lnTo>
                  <a:lnTo>
                    <a:pt x="196595" y="30480"/>
                  </a:lnTo>
                  <a:lnTo>
                    <a:pt x="185928" y="41148"/>
                  </a:lnTo>
                  <a:close/>
                </a:path>
                <a:path w="335280" h="335280">
                  <a:moveTo>
                    <a:pt x="248412" y="67056"/>
                  </a:moveTo>
                  <a:lnTo>
                    <a:pt x="220980" y="39624"/>
                  </a:lnTo>
                  <a:lnTo>
                    <a:pt x="231647" y="27432"/>
                  </a:lnTo>
                  <a:lnTo>
                    <a:pt x="242316" y="44196"/>
                  </a:lnTo>
                  <a:lnTo>
                    <a:pt x="280416" y="44196"/>
                  </a:lnTo>
                  <a:lnTo>
                    <a:pt x="248412" y="67056"/>
                  </a:lnTo>
                  <a:close/>
                </a:path>
                <a:path w="335280" h="335280">
                  <a:moveTo>
                    <a:pt x="280416" y="44196"/>
                  </a:moveTo>
                  <a:lnTo>
                    <a:pt x="259080" y="44196"/>
                  </a:lnTo>
                  <a:lnTo>
                    <a:pt x="269747" y="27432"/>
                  </a:lnTo>
                  <a:lnTo>
                    <a:pt x="280416" y="44196"/>
                  </a:lnTo>
                  <a:close/>
                </a:path>
                <a:path w="335280" h="335280">
                  <a:moveTo>
                    <a:pt x="335280" y="335280"/>
                  </a:moveTo>
                  <a:lnTo>
                    <a:pt x="0" y="335280"/>
                  </a:lnTo>
                  <a:lnTo>
                    <a:pt x="0" y="71628"/>
                  </a:lnTo>
                  <a:lnTo>
                    <a:pt x="335280" y="71628"/>
                  </a:lnTo>
                  <a:lnTo>
                    <a:pt x="335280" y="85344"/>
                  </a:lnTo>
                  <a:lnTo>
                    <a:pt x="13716" y="85344"/>
                  </a:lnTo>
                  <a:lnTo>
                    <a:pt x="13716" y="114300"/>
                  </a:lnTo>
                  <a:lnTo>
                    <a:pt x="39529" y="114300"/>
                  </a:lnTo>
                  <a:lnTo>
                    <a:pt x="28074" y="122634"/>
                  </a:lnTo>
                  <a:lnTo>
                    <a:pt x="13716" y="128016"/>
                  </a:lnTo>
                  <a:lnTo>
                    <a:pt x="13716" y="190500"/>
                  </a:lnTo>
                  <a:lnTo>
                    <a:pt x="28074" y="195000"/>
                  </a:lnTo>
                  <a:lnTo>
                    <a:pt x="40576" y="203644"/>
                  </a:lnTo>
                  <a:lnTo>
                    <a:pt x="41009" y="204216"/>
                  </a:lnTo>
                  <a:lnTo>
                    <a:pt x="13716" y="204216"/>
                  </a:lnTo>
                  <a:lnTo>
                    <a:pt x="13716" y="231648"/>
                  </a:lnTo>
                  <a:lnTo>
                    <a:pt x="335280" y="231648"/>
                  </a:lnTo>
                  <a:lnTo>
                    <a:pt x="335280" y="246888"/>
                  </a:lnTo>
                  <a:lnTo>
                    <a:pt x="13716" y="246888"/>
                  </a:lnTo>
                  <a:lnTo>
                    <a:pt x="13716" y="275844"/>
                  </a:lnTo>
                  <a:lnTo>
                    <a:pt x="335280" y="275844"/>
                  </a:lnTo>
                  <a:lnTo>
                    <a:pt x="335280" y="291084"/>
                  </a:lnTo>
                  <a:lnTo>
                    <a:pt x="13716" y="291084"/>
                  </a:lnTo>
                  <a:lnTo>
                    <a:pt x="13716" y="321564"/>
                  </a:lnTo>
                  <a:lnTo>
                    <a:pt x="335280" y="321564"/>
                  </a:lnTo>
                  <a:lnTo>
                    <a:pt x="335280" y="335280"/>
                  </a:lnTo>
                  <a:close/>
                </a:path>
                <a:path w="335280" h="335280">
                  <a:moveTo>
                    <a:pt x="39529" y="114300"/>
                  </a:moveTo>
                  <a:lnTo>
                    <a:pt x="13716" y="114300"/>
                  </a:lnTo>
                  <a:lnTo>
                    <a:pt x="23336" y="109775"/>
                  </a:lnTo>
                  <a:lnTo>
                    <a:pt x="31242" y="103251"/>
                  </a:lnTo>
                  <a:lnTo>
                    <a:pt x="36861" y="95012"/>
                  </a:lnTo>
                  <a:lnTo>
                    <a:pt x="39624" y="85344"/>
                  </a:lnTo>
                  <a:lnTo>
                    <a:pt x="54864" y="85344"/>
                  </a:lnTo>
                  <a:lnTo>
                    <a:pt x="49934" y="101012"/>
                  </a:lnTo>
                  <a:lnTo>
                    <a:pt x="40576" y="113538"/>
                  </a:lnTo>
                  <a:lnTo>
                    <a:pt x="39529" y="114300"/>
                  </a:lnTo>
                  <a:close/>
                </a:path>
                <a:path w="335280" h="335280">
                  <a:moveTo>
                    <a:pt x="294132" y="231648"/>
                  </a:moveTo>
                  <a:lnTo>
                    <a:pt x="278891" y="231648"/>
                  </a:lnTo>
                  <a:lnTo>
                    <a:pt x="283845" y="216003"/>
                  </a:lnTo>
                  <a:lnTo>
                    <a:pt x="293370" y="203644"/>
                  </a:lnTo>
                  <a:lnTo>
                    <a:pt x="306324" y="195000"/>
                  </a:lnTo>
                  <a:lnTo>
                    <a:pt x="321564" y="190500"/>
                  </a:lnTo>
                  <a:lnTo>
                    <a:pt x="321564" y="128016"/>
                  </a:lnTo>
                  <a:lnTo>
                    <a:pt x="306324" y="122634"/>
                  </a:lnTo>
                  <a:lnTo>
                    <a:pt x="293370" y="113538"/>
                  </a:lnTo>
                  <a:lnTo>
                    <a:pt x="283845" y="101012"/>
                  </a:lnTo>
                  <a:lnTo>
                    <a:pt x="278891" y="85344"/>
                  </a:lnTo>
                  <a:lnTo>
                    <a:pt x="294132" y="85344"/>
                  </a:lnTo>
                  <a:lnTo>
                    <a:pt x="296918" y="95012"/>
                  </a:lnTo>
                  <a:lnTo>
                    <a:pt x="302704" y="103251"/>
                  </a:lnTo>
                  <a:lnTo>
                    <a:pt x="311062" y="109775"/>
                  </a:lnTo>
                  <a:lnTo>
                    <a:pt x="321564" y="114300"/>
                  </a:lnTo>
                  <a:lnTo>
                    <a:pt x="335280" y="114300"/>
                  </a:lnTo>
                  <a:lnTo>
                    <a:pt x="335280" y="204216"/>
                  </a:lnTo>
                  <a:lnTo>
                    <a:pt x="321564" y="204216"/>
                  </a:lnTo>
                  <a:lnTo>
                    <a:pt x="311062" y="207859"/>
                  </a:lnTo>
                  <a:lnTo>
                    <a:pt x="302704" y="213931"/>
                  </a:lnTo>
                  <a:lnTo>
                    <a:pt x="296918" y="222004"/>
                  </a:lnTo>
                  <a:lnTo>
                    <a:pt x="294132" y="231648"/>
                  </a:lnTo>
                  <a:close/>
                </a:path>
                <a:path w="335280" h="335280">
                  <a:moveTo>
                    <a:pt x="335280" y="114300"/>
                  </a:moveTo>
                  <a:lnTo>
                    <a:pt x="321564" y="114300"/>
                  </a:lnTo>
                  <a:lnTo>
                    <a:pt x="321564" y="85344"/>
                  </a:lnTo>
                  <a:lnTo>
                    <a:pt x="335280" y="85344"/>
                  </a:lnTo>
                  <a:lnTo>
                    <a:pt x="335280" y="114300"/>
                  </a:lnTo>
                  <a:close/>
                </a:path>
                <a:path w="335280" h="335280">
                  <a:moveTo>
                    <a:pt x="170688" y="207264"/>
                  </a:moveTo>
                  <a:lnTo>
                    <a:pt x="151257" y="203263"/>
                  </a:lnTo>
                  <a:lnTo>
                    <a:pt x="135255" y="192405"/>
                  </a:lnTo>
                  <a:lnTo>
                    <a:pt x="124396" y="176403"/>
                  </a:lnTo>
                  <a:lnTo>
                    <a:pt x="120395" y="156972"/>
                  </a:lnTo>
                  <a:lnTo>
                    <a:pt x="124339" y="138684"/>
                  </a:lnTo>
                  <a:lnTo>
                    <a:pt x="124396" y="138422"/>
                  </a:lnTo>
                  <a:lnTo>
                    <a:pt x="135255" y="122872"/>
                  </a:lnTo>
                  <a:lnTo>
                    <a:pt x="151257" y="112180"/>
                  </a:lnTo>
                  <a:lnTo>
                    <a:pt x="170688" y="108204"/>
                  </a:lnTo>
                  <a:lnTo>
                    <a:pt x="189476" y="112180"/>
                  </a:lnTo>
                  <a:lnTo>
                    <a:pt x="204117" y="121920"/>
                  </a:lnTo>
                  <a:lnTo>
                    <a:pt x="170688" y="121920"/>
                  </a:lnTo>
                  <a:lnTo>
                    <a:pt x="156614" y="124611"/>
                  </a:lnTo>
                  <a:lnTo>
                    <a:pt x="144970" y="132016"/>
                  </a:lnTo>
                  <a:lnTo>
                    <a:pt x="137040" y="143137"/>
                  </a:lnTo>
                  <a:lnTo>
                    <a:pt x="134112" y="156972"/>
                  </a:lnTo>
                  <a:lnTo>
                    <a:pt x="136966" y="170688"/>
                  </a:lnTo>
                  <a:lnTo>
                    <a:pt x="137040" y="171045"/>
                  </a:lnTo>
                  <a:lnTo>
                    <a:pt x="144970" y="182689"/>
                  </a:lnTo>
                  <a:lnTo>
                    <a:pt x="156439" y="190500"/>
                  </a:lnTo>
                  <a:lnTo>
                    <a:pt x="156042" y="190500"/>
                  </a:lnTo>
                  <a:lnTo>
                    <a:pt x="170688" y="193548"/>
                  </a:lnTo>
                  <a:lnTo>
                    <a:pt x="203857" y="193548"/>
                  </a:lnTo>
                  <a:lnTo>
                    <a:pt x="189476" y="203263"/>
                  </a:lnTo>
                  <a:lnTo>
                    <a:pt x="170688" y="207264"/>
                  </a:lnTo>
                  <a:close/>
                </a:path>
                <a:path w="335280" h="335280">
                  <a:moveTo>
                    <a:pt x="203857" y="193548"/>
                  </a:moveTo>
                  <a:lnTo>
                    <a:pt x="170688" y="193548"/>
                  </a:lnTo>
                  <a:lnTo>
                    <a:pt x="185085" y="190500"/>
                  </a:lnTo>
                  <a:lnTo>
                    <a:pt x="184690" y="190500"/>
                  </a:lnTo>
                  <a:lnTo>
                    <a:pt x="195643" y="182689"/>
                  </a:lnTo>
                  <a:lnTo>
                    <a:pt x="203049" y="171045"/>
                  </a:lnTo>
                  <a:lnTo>
                    <a:pt x="205739" y="156972"/>
                  </a:lnTo>
                  <a:lnTo>
                    <a:pt x="203049" y="143137"/>
                  </a:lnTo>
                  <a:lnTo>
                    <a:pt x="195643" y="132016"/>
                  </a:lnTo>
                  <a:lnTo>
                    <a:pt x="184523" y="124611"/>
                  </a:lnTo>
                  <a:lnTo>
                    <a:pt x="170688" y="121920"/>
                  </a:lnTo>
                  <a:lnTo>
                    <a:pt x="204117" y="121920"/>
                  </a:lnTo>
                  <a:lnTo>
                    <a:pt x="205549" y="122872"/>
                  </a:lnTo>
                  <a:lnTo>
                    <a:pt x="216765" y="138422"/>
                  </a:lnTo>
                  <a:lnTo>
                    <a:pt x="220980" y="156972"/>
                  </a:lnTo>
                  <a:lnTo>
                    <a:pt x="216765" y="176403"/>
                  </a:lnTo>
                  <a:lnTo>
                    <a:pt x="205549" y="192405"/>
                  </a:lnTo>
                  <a:lnTo>
                    <a:pt x="203857" y="193548"/>
                  </a:lnTo>
                  <a:close/>
                </a:path>
                <a:path w="335280" h="335280">
                  <a:moveTo>
                    <a:pt x="169164" y="138684"/>
                  </a:moveTo>
                  <a:lnTo>
                    <a:pt x="164592" y="138684"/>
                  </a:lnTo>
                  <a:lnTo>
                    <a:pt x="164592" y="134112"/>
                  </a:lnTo>
                  <a:lnTo>
                    <a:pt x="169164" y="134112"/>
                  </a:lnTo>
                  <a:lnTo>
                    <a:pt x="169164" y="138684"/>
                  </a:lnTo>
                  <a:close/>
                </a:path>
                <a:path w="335280" h="335280">
                  <a:moveTo>
                    <a:pt x="173736" y="140208"/>
                  </a:moveTo>
                  <a:lnTo>
                    <a:pt x="160020" y="140208"/>
                  </a:lnTo>
                  <a:lnTo>
                    <a:pt x="160020" y="138684"/>
                  </a:lnTo>
                  <a:lnTo>
                    <a:pt x="172212" y="138684"/>
                  </a:lnTo>
                  <a:lnTo>
                    <a:pt x="173736" y="140208"/>
                  </a:lnTo>
                  <a:close/>
                </a:path>
                <a:path w="335280" h="335280">
                  <a:moveTo>
                    <a:pt x="175260" y="156972"/>
                  </a:moveTo>
                  <a:lnTo>
                    <a:pt x="155447" y="156972"/>
                  </a:lnTo>
                  <a:lnTo>
                    <a:pt x="155447" y="155448"/>
                  </a:lnTo>
                  <a:lnTo>
                    <a:pt x="153924" y="153924"/>
                  </a:lnTo>
                  <a:lnTo>
                    <a:pt x="153924" y="146304"/>
                  </a:lnTo>
                  <a:lnTo>
                    <a:pt x="155447" y="144780"/>
                  </a:lnTo>
                  <a:lnTo>
                    <a:pt x="157031" y="143137"/>
                  </a:lnTo>
                  <a:lnTo>
                    <a:pt x="158495" y="140208"/>
                  </a:lnTo>
                  <a:lnTo>
                    <a:pt x="175260" y="140208"/>
                  </a:lnTo>
                  <a:lnTo>
                    <a:pt x="175260" y="143137"/>
                  </a:lnTo>
                  <a:lnTo>
                    <a:pt x="176784" y="143137"/>
                  </a:lnTo>
                  <a:lnTo>
                    <a:pt x="176784" y="144780"/>
                  </a:lnTo>
                  <a:lnTo>
                    <a:pt x="163068" y="144780"/>
                  </a:lnTo>
                  <a:lnTo>
                    <a:pt x="161544" y="146304"/>
                  </a:lnTo>
                  <a:lnTo>
                    <a:pt x="161544" y="147828"/>
                  </a:lnTo>
                  <a:lnTo>
                    <a:pt x="160020" y="147828"/>
                  </a:lnTo>
                  <a:lnTo>
                    <a:pt x="160020" y="149352"/>
                  </a:lnTo>
                  <a:lnTo>
                    <a:pt x="161544" y="150876"/>
                  </a:lnTo>
                  <a:lnTo>
                    <a:pt x="161544" y="153924"/>
                  </a:lnTo>
                  <a:lnTo>
                    <a:pt x="169164" y="153924"/>
                  </a:lnTo>
                  <a:lnTo>
                    <a:pt x="169164" y="155448"/>
                  </a:lnTo>
                  <a:lnTo>
                    <a:pt x="173736" y="155448"/>
                  </a:lnTo>
                  <a:lnTo>
                    <a:pt x="175260" y="156972"/>
                  </a:lnTo>
                  <a:close/>
                </a:path>
                <a:path w="335280" h="335280">
                  <a:moveTo>
                    <a:pt x="169164" y="153924"/>
                  </a:moveTo>
                  <a:lnTo>
                    <a:pt x="164592" y="153924"/>
                  </a:lnTo>
                  <a:lnTo>
                    <a:pt x="164592" y="144780"/>
                  </a:lnTo>
                  <a:lnTo>
                    <a:pt x="169164" y="144780"/>
                  </a:lnTo>
                  <a:lnTo>
                    <a:pt x="169164" y="153924"/>
                  </a:lnTo>
                  <a:close/>
                </a:path>
                <a:path w="335280" h="335280">
                  <a:moveTo>
                    <a:pt x="178308" y="149352"/>
                  </a:moveTo>
                  <a:lnTo>
                    <a:pt x="172212" y="149352"/>
                  </a:lnTo>
                  <a:lnTo>
                    <a:pt x="172212" y="147828"/>
                  </a:lnTo>
                  <a:lnTo>
                    <a:pt x="169164" y="144780"/>
                  </a:lnTo>
                  <a:lnTo>
                    <a:pt x="178308" y="144780"/>
                  </a:lnTo>
                  <a:lnTo>
                    <a:pt x="178308" y="149352"/>
                  </a:lnTo>
                  <a:close/>
                </a:path>
                <a:path w="335280" h="335280">
                  <a:moveTo>
                    <a:pt x="169164" y="172212"/>
                  </a:moveTo>
                  <a:lnTo>
                    <a:pt x="164592" y="172212"/>
                  </a:lnTo>
                  <a:lnTo>
                    <a:pt x="164592" y="160020"/>
                  </a:lnTo>
                  <a:lnTo>
                    <a:pt x="161544" y="160020"/>
                  </a:lnTo>
                  <a:lnTo>
                    <a:pt x="160020" y="158496"/>
                  </a:lnTo>
                  <a:lnTo>
                    <a:pt x="158495" y="158496"/>
                  </a:lnTo>
                  <a:lnTo>
                    <a:pt x="156971" y="156972"/>
                  </a:lnTo>
                  <a:lnTo>
                    <a:pt x="176784" y="156972"/>
                  </a:lnTo>
                  <a:lnTo>
                    <a:pt x="176784" y="158496"/>
                  </a:lnTo>
                  <a:lnTo>
                    <a:pt x="179832" y="161544"/>
                  </a:lnTo>
                  <a:lnTo>
                    <a:pt x="169164" y="161544"/>
                  </a:lnTo>
                  <a:lnTo>
                    <a:pt x="169164" y="172212"/>
                  </a:lnTo>
                  <a:close/>
                </a:path>
                <a:path w="335280" h="335280">
                  <a:moveTo>
                    <a:pt x="178308" y="172212"/>
                  </a:moveTo>
                  <a:lnTo>
                    <a:pt x="169164" y="172212"/>
                  </a:lnTo>
                  <a:lnTo>
                    <a:pt x="169164" y="170688"/>
                  </a:lnTo>
                  <a:lnTo>
                    <a:pt x="172212" y="170688"/>
                  </a:lnTo>
                  <a:lnTo>
                    <a:pt x="172212" y="169164"/>
                  </a:lnTo>
                  <a:lnTo>
                    <a:pt x="173736" y="169164"/>
                  </a:lnTo>
                  <a:lnTo>
                    <a:pt x="173736" y="163068"/>
                  </a:lnTo>
                  <a:lnTo>
                    <a:pt x="172212" y="163068"/>
                  </a:lnTo>
                  <a:lnTo>
                    <a:pt x="172212" y="161544"/>
                  </a:lnTo>
                  <a:lnTo>
                    <a:pt x="179832" y="161544"/>
                  </a:lnTo>
                  <a:lnTo>
                    <a:pt x="179832" y="170688"/>
                  </a:lnTo>
                  <a:lnTo>
                    <a:pt x="178308" y="172212"/>
                  </a:lnTo>
                  <a:close/>
                </a:path>
                <a:path w="335280" h="335280">
                  <a:moveTo>
                    <a:pt x="172212" y="178308"/>
                  </a:moveTo>
                  <a:lnTo>
                    <a:pt x="161544" y="178308"/>
                  </a:lnTo>
                  <a:lnTo>
                    <a:pt x="158495" y="176784"/>
                  </a:lnTo>
                  <a:lnTo>
                    <a:pt x="156971" y="173736"/>
                  </a:lnTo>
                  <a:lnTo>
                    <a:pt x="155447" y="172212"/>
                  </a:lnTo>
                  <a:lnTo>
                    <a:pt x="153924" y="169164"/>
                  </a:lnTo>
                  <a:lnTo>
                    <a:pt x="153924" y="166116"/>
                  </a:lnTo>
                  <a:lnTo>
                    <a:pt x="160020" y="166116"/>
                  </a:lnTo>
                  <a:lnTo>
                    <a:pt x="160020" y="169164"/>
                  </a:lnTo>
                  <a:lnTo>
                    <a:pt x="161544" y="169164"/>
                  </a:lnTo>
                  <a:lnTo>
                    <a:pt x="161544" y="170688"/>
                  </a:lnTo>
                  <a:lnTo>
                    <a:pt x="163068" y="170688"/>
                  </a:lnTo>
                  <a:lnTo>
                    <a:pt x="164592" y="172212"/>
                  </a:lnTo>
                  <a:lnTo>
                    <a:pt x="178308" y="172212"/>
                  </a:lnTo>
                  <a:lnTo>
                    <a:pt x="176784" y="173736"/>
                  </a:lnTo>
                  <a:lnTo>
                    <a:pt x="175260" y="176784"/>
                  </a:lnTo>
                  <a:lnTo>
                    <a:pt x="173736" y="176784"/>
                  </a:lnTo>
                  <a:lnTo>
                    <a:pt x="172212" y="178308"/>
                  </a:lnTo>
                  <a:close/>
                </a:path>
                <a:path w="335280" h="335280">
                  <a:moveTo>
                    <a:pt x="169164" y="181356"/>
                  </a:moveTo>
                  <a:lnTo>
                    <a:pt x="164592" y="181356"/>
                  </a:lnTo>
                  <a:lnTo>
                    <a:pt x="164592" y="178308"/>
                  </a:lnTo>
                  <a:lnTo>
                    <a:pt x="169164" y="178308"/>
                  </a:lnTo>
                  <a:lnTo>
                    <a:pt x="169164" y="181356"/>
                  </a:lnTo>
                  <a:close/>
                </a:path>
                <a:path w="335280" h="335280">
                  <a:moveTo>
                    <a:pt x="54864" y="231648"/>
                  </a:moveTo>
                  <a:lnTo>
                    <a:pt x="39624" y="231648"/>
                  </a:lnTo>
                  <a:lnTo>
                    <a:pt x="36861" y="222004"/>
                  </a:lnTo>
                  <a:lnTo>
                    <a:pt x="31242" y="213931"/>
                  </a:lnTo>
                  <a:lnTo>
                    <a:pt x="23336" y="207859"/>
                  </a:lnTo>
                  <a:lnTo>
                    <a:pt x="13716" y="204216"/>
                  </a:lnTo>
                  <a:lnTo>
                    <a:pt x="41009" y="204216"/>
                  </a:lnTo>
                  <a:lnTo>
                    <a:pt x="49934" y="216003"/>
                  </a:lnTo>
                  <a:lnTo>
                    <a:pt x="54864" y="231648"/>
                  </a:lnTo>
                  <a:close/>
                </a:path>
                <a:path w="335280" h="335280">
                  <a:moveTo>
                    <a:pt x="335280" y="231648"/>
                  </a:moveTo>
                  <a:lnTo>
                    <a:pt x="321564" y="231648"/>
                  </a:lnTo>
                  <a:lnTo>
                    <a:pt x="321564" y="204216"/>
                  </a:lnTo>
                  <a:lnTo>
                    <a:pt x="335280" y="204216"/>
                  </a:lnTo>
                  <a:lnTo>
                    <a:pt x="335280" y="231648"/>
                  </a:lnTo>
                  <a:close/>
                </a:path>
                <a:path w="335280" h="335280">
                  <a:moveTo>
                    <a:pt x="335280" y="275844"/>
                  </a:moveTo>
                  <a:lnTo>
                    <a:pt x="321564" y="275844"/>
                  </a:lnTo>
                  <a:lnTo>
                    <a:pt x="321564" y="246888"/>
                  </a:lnTo>
                  <a:lnTo>
                    <a:pt x="335280" y="246888"/>
                  </a:lnTo>
                  <a:lnTo>
                    <a:pt x="335280" y="275844"/>
                  </a:lnTo>
                  <a:close/>
                </a:path>
                <a:path w="335280" h="335280">
                  <a:moveTo>
                    <a:pt x="335280" y="321564"/>
                  </a:moveTo>
                  <a:lnTo>
                    <a:pt x="321564" y="321564"/>
                  </a:lnTo>
                  <a:lnTo>
                    <a:pt x="321564" y="291084"/>
                  </a:lnTo>
                  <a:lnTo>
                    <a:pt x="335280" y="291084"/>
                  </a:lnTo>
                  <a:lnTo>
                    <a:pt x="33528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65760" y="3745992"/>
            <a:ext cx="464820" cy="464820"/>
            <a:chOff x="365760" y="3745992"/>
            <a:chExt cx="464820" cy="464820"/>
          </a:xfrm>
        </p:grpSpPr>
        <p:sp>
          <p:nvSpPr>
            <p:cNvPr id="12" name="object 12" descr=""/>
            <p:cNvSpPr/>
            <p:nvPr/>
          </p:nvSpPr>
          <p:spPr>
            <a:xfrm>
              <a:off x="365760" y="374599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1292" y="3811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72212" y="21335"/>
                  </a:moveTo>
                  <a:lnTo>
                    <a:pt x="156971" y="21335"/>
                  </a:lnTo>
                  <a:lnTo>
                    <a:pt x="156971" y="0"/>
                  </a:lnTo>
                  <a:lnTo>
                    <a:pt x="172212" y="0"/>
                  </a:lnTo>
                  <a:lnTo>
                    <a:pt x="172212" y="21335"/>
                  </a:lnTo>
                  <a:close/>
                </a:path>
                <a:path w="335280" h="335279">
                  <a:moveTo>
                    <a:pt x="112776" y="335279"/>
                  </a:moveTo>
                  <a:lnTo>
                    <a:pt x="0" y="335279"/>
                  </a:lnTo>
                  <a:lnTo>
                    <a:pt x="0" y="19811"/>
                  </a:lnTo>
                  <a:lnTo>
                    <a:pt x="112776" y="19811"/>
                  </a:lnTo>
                  <a:lnTo>
                    <a:pt x="112776" y="33527"/>
                  </a:lnTo>
                  <a:lnTo>
                    <a:pt x="13716" y="33527"/>
                  </a:lnTo>
                  <a:lnTo>
                    <a:pt x="13716" y="169164"/>
                  </a:lnTo>
                  <a:lnTo>
                    <a:pt x="78950" y="169164"/>
                  </a:lnTo>
                  <a:lnTo>
                    <a:pt x="77724" y="175259"/>
                  </a:lnTo>
                  <a:lnTo>
                    <a:pt x="79256" y="182879"/>
                  </a:lnTo>
                  <a:lnTo>
                    <a:pt x="13716" y="182879"/>
                  </a:lnTo>
                  <a:lnTo>
                    <a:pt x="13716" y="320040"/>
                  </a:lnTo>
                  <a:lnTo>
                    <a:pt x="112776" y="320040"/>
                  </a:lnTo>
                  <a:lnTo>
                    <a:pt x="112776" y="335279"/>
                  </a:lnTo>
                  <a:close/>
                </a:path>
                <a:path w="335280" h="335279">
                  <a:moveTo>
                    <a:pt x="335280" y="169164"/>
                  </a:moveTo>
                  <a:lnTo>
                    <a:pt x="321564" y="169164"/>
                  </a:lnTo>
                  <a:lnTo>
                    <a:pt x="321564" y="33527"/>
                  </a:lnTo>
                  <a:lnTo>
                    <a:pt x="220980" y="33527"/>
                  </a:lnTo>
                  <a:lnTo>
                    <a:pt x="220980" y="19811"/>
                  </a:lnTo>
                  <a:lnTo>
                    <a:pt x="335280" y="19811"/>
                  </a:lnTo>
                  <a:lnTo>
                    <a:pt x="335280" y="169164"/>
                  </a:lnTo>
                  <a:close/>
                </a:path>
                <a:path w="335280" h="335279">
                  <a:moveTo>
                    <a:pt x="193547" y="36575"/>
                  </a:moveTo>
                  <a:lnTo>
                    <a:pt x="140208" y="36575"/>
                  </a:lnTo>
                  <a:lnTo>
                    <a:pt x="140208" y="21335"/>
                  </a:lnTo>
                  <a:lnTo>
                    <a:pt x="193547" y="21335"/>
                  </a:lnTo>
                  <a:lnTo>
                    <a:pt x="193547" y="36575"/>
                  </a:lnTo>
                  <a:close/>
                </a:path>
                <a:path w="335280" h="335279">
                  <a:moveTo>
                    <a:pt x="172212" y="53340"/>
                  </a:moveTo>
                  <a:lnTo>
                    <a:pt x="156971" y="53340"/>
                  </a:lnTo>
                  <a:lnTo>
                    <a:pt x="156971" y="36575"/>
                  </a:lnTo>
                  <a:lnTo>
                    <a:pt x="172212" y="36575"/>
                  </a:lnTo>
                  <a:lnTo>
                    <a:pt x="172212" y="53340"/>
                  </a:lnTo>
                  <a:close/>
                </a:path>
                <a:path w="335280" h="335279">
                  <a:moveTo>
                    <a:pt x="78950" y="169164"/>
                  </a:moveTo>
                  <a:lnTo>
                    <a:pt x="64008" y="169164"/>
                  </a:lnTo>
                  <a:lnTo>
                    <a:pt x="73369" y="132587"/>
                  </a:lnTo>
                  <a:lnTo>
                    <a:pt x="73485" y="132135"/>
                  </a:lnTo>
                  <a:lnTo>
                    <a:pt x="95250" y="102679"/>
                  </a:lnTo>
                  <a:lnTo>
                    <a:pt x="126158" y="83224"/>
                  </a:lnTo>
                  <a:lnTo>
                    <a:pt x="163068" y="76200"/>
                  </a:lnTo>
                  <a:lnTo>
                    <a:pt x="201287" y="83224"/>
                  </a:lnTo>
                  <a:lnTo>
                    <a:pt x="211926" y="89916"/>
                  </a:lnTo>
                  <a:lnTo>
                    <a:pt x="163068" y="89916"/>
                  </a:lnTo>
                  <a:lnTo>
                    <a:pt x="129801" y="96607"/>
                  </a:lnTo>
                  <a:lnTo>
                    <a:pt x="102679" y="114871"/>
                  </a:lnTo>
                  <a:lnTo>
                    <a:pt x="84415" y="141993"/>
                  </a:lnTo>
                  <a:lnTo>
                    <a:pt x="78950" y="169164"/>
                  </a:lnTo>
                  <a:close/>
                </a:path>
                <a:path w="335280" h="335279">
                  <a:moveTo>
                    <a:pt x="213779" y="260603"/>
                  </a:moveTo>
                  <a:lnTo>
                    <a:pt x="163068" y="260603"/>
                  </a:lnTo>
                  <a:lnTo>
                    <a:pt x="197215" y="253912"/>
                  </a:lnTo>
                  <a:lnTo>
                    <a:pt x="224789" y="235648"/>
                  </a:lnTo>
                  <a:lnTo>
                    <a:pt x="243220" y="208525"/>
                  </a:lnTo>
                  <a:lnTo>
                    <a:pt x="249935" y="175259"/>
                  </a:lnTo>
                  <a:lnTo>
                    <a:pt x="243220" y="141993"/>
                  </a:lnTo>
                  <a:lnTo>
                    <a:pt x="224789" y="114871"/>
                  </a:lnTo>
                  <a:lnTo>
                    <a:pt x="197215" y="96607"/>
                  </a:lnTo>
                  <a:lnTo>
                    <a:pt x="163068" y="89916"/>
                  </a:lnTo>
                  <a:lnTo>
                    <a:pt x="211926" y="89916"/>
                  </a:lnTo>
                  <a:lnTo>
                    <a:pt x="232219" y="102679"/>
                  </a:lnTo>
                  <a:lnTo>
                    <a:pt x="253722" y="132135"/>
                  </a:lnTo>
                  <a:lnTo>
                    <a:pt x="263652" y="169164"/>
                  </a:lnTo>
                  <a:lnTo>
                    <a:pt x="335280" y="169164"/>
                  </a:lnTo>
                  <a:lnTo>
                    <a:pt x="335280" y="182879"/>
                  </a:lnTo>
                  <a:lnTo>
                    <a:pt x="263652" y="182879"/>
                  </a:lnTo>
                  <a:lnTo>
                    <a:pt x="253722" y="219265"/>
                  </a:lnTo>
                  <a:lnTo>
                    <a:pt x="232219" y="248792"/>
                  </a:lnTo>
                  <a:lnTo>
                    <a:pt x="213779" y="260603"/>
                  </a:lnTo>
                  <a:close/>
                </a:path>
                <a:path w="335280" h="335279">
                  <a:moveTo>
                    <a:pt x="178308" y="132587"/>
                  </a:moveTo>
                  <a:lnTo>
                    <a:pt x="147828" y="132587"/>
                  </a:lnTo>
                  <a:lnTo>
                    <a:pt x="152400" y="131064"/>
                  </a:lnTo>
                  <a:lnTo>
                    <a:pt x="155447" y="129540"/>
                  </a:lnTo>
                  <a:lnTo>
                    <a:pt x="158495" y="129540"/>
                  </a:lnTo>
                  <a:lnTo>
                    <a:pt x="158495" y="120395"/>
                  </a:lnTo>
                  <a:lnTo>
                    <a:pt x="166116" y="120395"/>
                  </a:lnTo>
                  <a:lnTo>
                    <a:pt x="166116" y="129540"/>
                  </a:lnTo>
                  <a:lnTo>
                    <a:pt x="170688" y="131064"/>
                  </a:lnTo>
                  <a:lnTo>
                    <a:pt x="173736" y="131064"/>
                  </a:lnTo>
                  <a:lnTo>
                    <a:pt x="178308" y="132587"/>
                  </a:lnTo>
                  <a:close/>
                </a:path>
                <a:path w="335280" h="335279">
                  <a:moveTo>
                    <a:pt x="166116" y="208787"/>
                  </a:moveTo>
                  <a:lnTo>
                    <a:pt x="158495" y="208787"/>
                  </a:lnTo>
                  <a:lnTo>
                    <a:pt x="158495" y="182879"/>
                  </a:lnTo>
                  <a:lnTo>
                    <a:pt x="155447" y="182879"/>
                  </a:lnTo>
                  <a:lnTo>
                    <a:pt x="155447" y="181356"/>
                  </a:lnTo>
                  <a:lnTo>
                    <a:pt x="152400" y="181356"/>
                  </a:lnTo>
                  <a:lnTo>
                    <a:pt x="147828" y="179832"/>
                  </a:lnTo>
                  <a:lnTo>
                    <a:pt x="146304" y="179832"/>
                  </a:lnTo>
                  <a:lnTo>
                    <a:pt x="141732" y="176783"/>
                  </a:lnTo>
                  <a:lnTo>
                    <a:pt x="140208" y="175259"/>
                  </a:lnTo>
                  <a:lnTo>
                    <a:pt x="134112" y="172211"/>
                  </a:lnTo>
                  <a:lnTo>
                    <a:pt x="132588" y="170687"/>
                  </a:lnTo>
                  <a:lnTo>
                    <a:pt x="131064" y="166116"/>
                  </a:lnTo>
                  <a:lnTo>
                    <a:pt x="128016" y="164591"/>
                  </a:lnTo>
                  <a:lnTo>
                    <a:pt x="128016" y="149351"/>
                  </a:lnTo>
                  <a:lnTo>
                    <a:pt x="131064" y="144779"/>
                  </a:lnTo>
                  <a:lnTo>
                    <a:pt x="132588" y="141732"/>
                  </a:lnTo>
                  <a:lnTo>
                    <a:pt x="134112" y="140208"/>
                  </a:lnTo>
                  <a:lnTo>
                    <a:pt x="138684" y="137159"/>
                  </a:lnTo>
                  <a:lnTo>
                    <a:pt x="140208" y="134111"/>
                  </a:lnTo>
                  <a:lnTo>
                    <a:pt x="143256" y="132587"/>
                  </a:lnTo>
                  <a:lnTo>
                    <a:pt x="181356" y="132587"/>
                  </a:lnTo>
                  <a:lnTo>
                    <a:pt x="185928" y="134111"/>
                  </a:lnTo>
                  <a:lnTo>
                    <a:pt x="187452" y="138683"/>
                  </a:lnTo>
                  <a:lnTo>
                    <a:pt x="192024" y="140208"/>
                  </a:lnTo>
                  <a:lnTo>
                    <a:pt x="193547" y="141732"/>
                  </a:lnTo>
                  <a:lnTo>
                    <a:pt x="195072" y="144779"/>
                  </a:lnTo>
                  <a:lnTo>
                    <a:pt x="153924" y="144779"/>
                  </a:lnTo>
                  <a:lnTo>
                    <a:pt x="152400" y="146303"/>
                  </a:lnTo>
                  <a:lnTo>
                    <a:pt x="149352" y="146303"/>
                  </a:lnTo>
                  <a:lnTo>
                    <a:pt x="149352" y="149351"/>
                  </a:lnTo>
                  <a:lnTo>
                    <a:pt x="147828" y="150875"/>
                  </a:lnTo>
                  <a:lnTo>
                    <a:pt x="147828" y="160019"/>
                  </a:lnTo>
                  <a:lnTo>
                    <a:pt x="149352" y="161543"/>
                  </a:lnTo>
                  <a:lnTo>
                    <a:pt x="155447" y="164591"/>
                  </a:lnTo>
                  <a:lnTo>
                    <a:pt x="166116" y="164591"/>
                  </a:lnTo>
                  <a:lnTo>
                    <a:pt x="166116" y="166116"/>
                  </a:lnTo>
                  <a:lnTo>
                    <a:pt x="170688" y="166116"/>
                  </a:lnTo>
                  <a:lnTo>
                    <a:pt x="172212" y="167640"/>
                  </a:lnTo>
                  <a:lnTo>
                    <a:pt x="173736" y="167640"/>
                  </a:lnTo>
                  <a:lnTo>
                    <a:pt x="179832" y="170687"/>
                  </a:lnTo>
                  <a:lnTo>
                    <a:pt x="185928" y="172211"/>
                  </a:lnTo>
                  <a:lnTo>
                    <a:pt x="188976" y="173735"/>
                  </a:lnTo>
                  <a:lnTo>
                    <a:pt x="193547" y="176783"/>
                  </a:lnTo>
                  <a:lnTo>
                    <a:pt x="196595" y="182879"/>
                  </a:lnTo>
                  <a:lnTo>
                    <a:pt x="198120" y="184403"/>
                  </a:lnTo>
                  <a:lnTo>
                    <a:pt x="166116" y="184403"/>
                  </a:lnTo>
                  <a:lnTo>
                    <a:pt x="166116" y="208787"/>
                  </a:lnTo>
                  <a:close/>
                </a:path>
                <a:path w="335280" h="335279">
                  <a:moveTo>
                    <a:pt x="166116" y="164591"/>
                  </a:moveTo>
                  <a:lnTo>
                    <a:pt x="158495" y="164591"/>
                  </a:lnTo>
                  <a:lnTo>
                    <a:pt x="158495" y="144779"/>
                  </a:lnTo>
                  <a:lnTo>
                    <a:pt x="166116" y="144779"/>
                  </a:lnTo>
                  <a:lnTo>
                    <a:pt x="166116" y="164591"/>
                  </a:lnTo>
                  <a:close/>
                </a:path>
                <a:path w="335280" h="335279">
                  <a:moveTo>
                    <a:pt x="196595" y="155448"/>
                  </a:moveTo>
                  <a:lnTo>
                    <a:pt x="178308" y="155448"/>
                  </a:lnTo>
                  <a:lnTo>
                    <a:pt x="178308" y="150875"/>
                  </a:lnTo>
                  <a:lnTo>
                    <a:pt x="173736" y="149351"/>
                  </a:lnTo>
                  <a:lnTo>
                    <a:pt x="172212" y="144779"/>
                  </a:lnTo>
                  <a:lnTo>
                    <a:pt x="195072" y="144779"/>
                  </a:lnTo>
                  <a:lnTo>
                    <a:pt x="196595" y="149351"/>
                  </a:lnTo>
                  <a:lnTo>
                    <a:pt x="196595" y="155448"/>
                  </a:lnTo>
                  <a:close/>
                </a:path>
                <a:path w="335280" h="335279">
                  <a:moveTo>
                    <a:pt x="163068" y="275843"/>
                  </a:moveTo>
                  <a:lnTo>
                    <a:pt x="126158" y="268604"/>
                  </a:lnTo>
                  <a:lnTo>
                    <a:pt x="95250" y="248792"/>
                  </a:lnTo>
                  <a:lnTo>
                    <a:pt x="73485" y="219265"/>
                  </a:lnTo>
                  <a:lnTo>
                    <a:pt x="64008" y="182879"/>
                  </a:lnTo>
                  <a:lnTo>
                    <a:pt x="79256" y="182879"/>
                  </a:lnTo>
                  <a:lnTo>
                    <a:pt x="84415" y="208525"/>
                  </a:lnTo>
                  <a:lnTo>
                    <a:pt x="102679" y="235648"/>
                  </a:lnTo>
                  <a:lnTo>
                    <a:pt x="129801" y="253912"/>
                  </a:lnTo>
                  <a:lnTo>
                    <a:pt x="163068" y="260603"/>
                  </a:lnTo>
                  <a:lnTo>
                    <a:pt x="213779" y="260603"/>
                  </a:lnTo>
                  <a:lnTo>
                    <a:pt x="201287" y="268604"/>
                  </a:lnTo>
                  <a:lnTo>
                    <a:pt x="163068" y="275843"/>
                  </a:lnTo>
                  <a:close/>
                </a:path>
                <a:path w="335280" h="335279">
                  <a:moveTo>
                    <a:pt x="335280" y="335279"/>
                  </a:moveTo>
                  <a:lnTo>
                    <a:pt x="220980" y="335279"/>
                  </a:lnTo>
                  <a:lnTo>
                    <a:pt x="220980" y="320040"/>
                  </a:lnTo>
                  <a:lnTo>
                    <a:pt x="321564" y="320040"/>
                  </a:lnTo>
                  <a:lnTo>
                    <a:pt x="321564" y="182879"/>
                  </a:lnTo>
                  <a:lnTo>
                    <a:pt x="335280" y="182879"/>
                  </a:lnTo>
                  <a:lnTo>
                    <a:pt x="335280" y="335279"/>
                  </a:lnTo>
                  <a:close/>
                </a:path>
                <a:path w="335280" h="335279">
                  <a:moveTo>
                    <a:pt x="196595" y="208787"/>
                  </a:moveTo>
                  <a:lnTo>
                    <a:pt x="170688" y="208787"/>
                  </a:lnTo>
                  <a:lnTo>
                    <a:pt x="172212" y="207264"/>
                  </a:lnTo>
                  <a:lnTo>
                    <a:pt x="173736" y="207264"/>
                  </a:lnTo>
                  <a:lnTo>
                    <a:pt x="176784" y="205740"/>
                  </a:lnTo>
                  <a:lnTo>
                    <a:pt x="178308" y="204216"/>
                  </a:lnTo>
                  <a:lnTo>
                    <a:pt x="179832" y="204216"/>
                  </a:lnTo>
                  <a:lnTo>
                    <a:pt x="179832" y="202691"/>
                  </a:lnTo>
                  <a:lnTo>
                    <a:pt x="181356" y="201167"/>
                  </a:lnTo>
                  <a:lnTo>
                    <a:pt x="181356" y="193548"/>
                  </a:lnTo>
                  <a:lnTo>
                    <a:pt x="176784" y="188975"/>
                  </a:lnTo>
                  <a:lnTo>
                    <a:pt x="172212" y="185927"/>
                  </a:lnTo>
                  <a:lnTo>
                    <a:pt x="166116" y="184403"/>
                  </a:lnTo>
                  <a:lnTo>
                    <a:pt x="198120" y="184403"/>
                  </a:lnTo>
                  <a:lnTo>
                    <a:pt x="201168" y="188975"/>
                  </a:lnTo>
                  <a:lnTo>
                    <a:pt x="201168" y="202691"/>
                  </a:lnTo>
                  <a:lnTo>
                    <a:pt x="198120" y="204216"/>
                  </a:lnTo>
                  <a:lnTo>
                    <a:pt x="198120" y="207264"/>
                  </a:lnTo>
                  <a:lnTo>
                    <a:pt x="196595" y="208787"/>
                  </a:lnTo>
                  <a:close/>
                </a:path>
                <a:path w="335280" h="335279">
                  <a:moveTo>
                    <a:pt x="173736" y="224027"/>
                  </a:moveTo>
                  <a:lnTo>
                    <a:pt x="149352" y="224027"/>
                  </a:lnTo>
                  <a:lnTo>
                    <a:pt x="141732" y="219456"/>
                  </a:lnTo>
                  <a:lnTo>
                    <a:pt x="131064" y="208787"/>
                  </a:lnTo>
                  <a:lnTo>
                    <a:pt x="126492" y="202691"/>
                  </a:lnTo>
                  <a:lnTo>
                    <a:pt x="126492" y="192024"/>
                  </a:lnTo>
                  <a:lnTo>
                    <a:pt x="146304" y="192024"/>
                  </a:lnTo>
                  <a:lnTo>
                    <a:pt x="146304" y="201167"/>
                  </a:lnTo>
                  <a:lnTo>
                    <a:pt x="149352" y="204216"/>
                  </a:lnTo>
                  <a:lnTo>
                    <a:pt x="158495" y="208787"/>
                  </a:lnTo>
                  <a:lnTo>
                    <a:pt x="196595" y="208787"/>
                  </a:lnTo>
                  <a:lnTo>
                    <a:pt x="193547" y="213359"/>
                  </a:lnTo>
                  <a:lnTo>
                    <a:pt x="192024" y="214883"/>
                  </a:lnTo>
                  <a:lnTo>
                    <a:pt x="187452" y="217932"/>
                  </a:lnTo>
                  <a:lnTo>
                    <a:pt x="184404" y="219456"/>
                  </a:lnTo>
                  <a:lnTo>
                    <a:pt x="179832" y="222503"/>
                  </a:lnTo>
                  <a:lnTo>
                    <a:pt x="173736" y="224027"/>
                  </a:lnTo>
                  <a:close/>
                </a:path>
                <a:path w="335280" h="335279">
                  <a:moveTo>
                    <a:pt x="166116" y="234695"/>
                  </a:moveTo>
                  <a:lnTo>
                    <a:pt x="158495" y="234695"/>
                  </a:lnTo>
                  <a:lnTo>
                    <a:pt x="158495" y="224027"/>
                  </a:lnTo>
                  <a:lnTo>
                    <a:pt x="166116" y="224027"/>
                  </a:lnTo>
                  <a:lnTo>
                    <a:pt x="166116" y="234695"/>
                  </a:lnTo>
                  <a:close/>
                </a:path>
                <a:path w="335280" h="335279">
                  <a:moveTo>
                    <a:pt x="193547" y="335279"/>
                  </a:moveTo>
                  <a:lnTo>
                    <a:pt x="140208" y="335279"/>
                  </a:lnTo>
                  <a:lnTo>
                    <a:pt x="140208" y="321564"/>
                  </a:lnTo>
                  <a:lnTo>
                    <a:pt x="193547" y="321564"/>
                  </a:lnTo>
                  <a:lnTo>
                    <a:pt x="193547" y="335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65760" y="4782311"/>
            <a:ext cx="464820" cy="464820"/>
            <a:chOff x="365760" y="4782311"/>
            <a:chExt cx="464820" cy="464820"/>
          </a:xfrm>
        </p:grpSpPr>
        <p:sp>
          <p:nvSpPr>
            <p:cNvPr id="15" name="object 15" descr=""/>
            <p:cNvSpPr/>
            <p:nvPr/>
          </p:nvSpPr>
          <p:spPr>
            <a:xfrm>
              <a:off x="365760" y="47823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31292" y="484631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6764"/>
                  </a:lnTo>
                  <a:lnTo>
                    <a:pt x="15240" y="16764"/>
                  </a:lnTo>
                  <a:lnTo>
                    <a:pt x="15240" y="320040"/>
                  </a:lnTo>
                  <a:lnTo>
                    <a:pt x="335280" y="320040"/>
                  </a:lnTo>
                  <a:lnTo>
                    <a:pt x="335280" y="335280"/>
                  </a:lnTo>
                  <a:close/>
                </a:path>
                <a:path w="335280" h="335279">
                  <a:moveTo>
                    <a:pt x="335280" y="320040"/>
                  </a:moveTo>
                  <a:lnTo>
                    <a:pt x="318516" y="320040"/>
                  </a:lnTo>
                  <a:lnTo>
                    <a:pt x="318516" y="16764"/>
                  </a:lnTo>
                  <a:lnTo>
                    <a:pt x="335280" y="16764"/>
                  </a:lnTo>
                  <a:lnTo>
                    <a:pt x="335280" y="320040"/>
                  </a:lnTo>
                  <a:close/>
                </a:path>
                <a:path w="335280" h="335279">
                  <a:moveTo>
                    <a:pt x="50292" y="295656"/>
                  </a:moveTo>
                  <a:lnTo>
                    <a:pt x="39624" y="284987"/>
                  </a:lnTo>
                  <a:lnTo>
                    <a:pt x="120395" y="204216"/>
                  </a:lnTo>
                  <a:lnTo>
                    <a:pt x="110156" y="189452"/>
                  </a:lnTo>
                  <a:lnTo>
                    <a:pt x="102489" y="172974"/>
                  </a:lnTo>
                  <a:lnTo>
                    <a:pt x="97678" y="155352"/>
                  </a:lnTo>
                  <a:lnTo>
                    <a:pt x="96012" y="137160"/>
                  </a:lnTo>
                  <a:lnTo>
                    <a:pt x="97925" y="117348"/>
                  </a:lnTo>
                  <a:lnTo>
                    <a:pt x="112728" y="79938"/>
                  </a:lnTo>
                  <a:lnTo>
                    <a:pt x="140898" y="51125"/>
                  </a:lnTo>
                  <a:lnTo>
                    <a:pt x="177903" y="36790"/>
                  </a:lnTo>
                  <a:lnTo>
                    <a:pt x="198120" y="35051"/>
                  </a:lnTo>
                  <a:lnTo>
                    <a:pt x="218360" y="36790"/>
                  </a:lnTo>
                  <a:lnTo>
                    <a:pt x="237744" y="42100"/>
                  </a:lnTo>
                  <a:lnTo>
                    <a:pt x="248139" y="47244"/>
                  </a:lnTo>
                  <a:lnTo>
                    <a:pt x="198120" y="47244"/>
                  </a:lnTo>
                  <a:lnTo>
                    <a:pt x="181284" y="49149"/>
                  </a:lnTo>
                  <a:lnTo>
                    <a:pt x="135636" y="73151"/>
                  </a:lnTo>
                  <a:lnTo>
                    <a:pt x="111418" y="119443"/>
                  </a:lnTo>
                  <a:lnTo>
                    <a:pt x="109728" y="137160"/>
                  </a:lnTo>
                  <a:lnTo>
                    <a:pt x="111411" y="153924"/>
                  </a:lnTo>
                  <a:lnTo>
                    <a:pt x="135636" y="199644"/>
                  </a:lnTo>
                  <a:lnTo>
                    <a:pt x="157643" y="214883"/>
                  </a:lnTo>
                  <a:lnTo>
                    <a:pt x="131064" y="214883"/>
                  </a:lnTo>
                  <a:lnTo>
                    <a:pt x="50292" y="295656"/>
                  </a:lnTo>
                  <a:close/>
                </a:path>
                <a:path w="335280" h="335279">
                  <a:moveTo>
                    <a:pt x="249968" y="225551"/>
                  </a:moveTo>
                  <a:lnTo>
                    <a:pt x="198120" y="225551"/>
                  </a:lnTo>
                  <a:lnTo>
                    <a:pt x="216050" y="223861"/>
                  </a:lnTo>
                  <a:lnTo>
                    <a:pt x="232981" y="218884"/>
                  </a:lnTo>
                  <a:lnTo>
                    <a:pt x="273248" y="185380"/>
                  </a:lnTo>
                  <a:lnTo>
                    <a:pt x="288035" y="137160"/>
                  </a:lnTo>
                  <a:lnTo>
                    <a:pt x="286436" y="120396"/>
                  </a:lnTo>
                  <a:lnTo>
                    <a:pt x="286345" y="119443"/>
                  </a:lnTo>
                  <a:lnTo>
                    <a:pt x="262128" y="73151"/>
                  </a:lnTo>
                  <a:lnTo>
                    <a:pt x="216050" y="49149"/>
                  </a:lnTo>
                  <a:lnTo>
                    <a:pt x="198120" y="47244"/>
                  </a:lnTo>
                  <a:lnTo>
                    <a:pt x="248139" y="47244"/>
                  </a:lnTo>
                  <a:lnTo>
                    <a:pt x="255984" y="51125"/>
                  </a:lnTo>
                  <a:lnTo>
                    <a:pt x="272795" y="64008"/>
                  </a:lnTo>
                  <a:lnTo>
                    <a:pt x="285035" y="79938"/>
                  </a:lnTo>
                  <a:lnTo>
                    <a:pt x="294034" y="97535"/>
                  </a:lnTo>
                  <a:lnTo>
                    <a:pt x="294131" y="97726"/>
                  </a:lnTo>
                  <a:lnTo>
                    <a:pt x="299799" y="116943"/>
                  </a:lnTo>
                  <a:lnTo>
                    <a:pt x="301752" y="137160"/>
                  </a:lnTo>
                  <a:lnTo>
                    <a:pt x="299799" y="157377"/>
                  </a:lnTo>
                  <a:lnTo>
                    <a:pt x="294131" y="176593"/>
                  </a:lnTo>
                  <a:lnTo>
                    <a:pt x="285035" y="194381"/>
                  </a:lnTo>
                  <a:lnTo>
                    <a:pt x="272795" y="210312"/>
                  </a:lnTo>
                  <a:lnTo>
                    <a:pt x="255984" y="222551"/>
                  </a:lnTo>
                  <a:lnTo>
                    <a:pt x="249968" y="225551"/>
                  </a:lnTo>
                  <a:close/>
                </a:path>
                <a:path w="335280" h="335279">
                  <a:moveTo>
                    <a:pt x="199643" y="89916"/>
                  </a:moveTo>
                  <a:lnTo>
                    <a:pt x="192024" y="89916"/>
                  </a:lnTo>
                  <a:lnTo>
                    <a:pt x="192024" y="80772"/>
                  </a:lnTo>
                  <a:lnTo>
                    <a:pt x="199643" y="80772"/>
                  </a:lnTo>
                  <a:lnTo>
                    <a:pt x="199643" y="89916"/>
                  </a:lnTo>
                  <a:close/>
                </a:path>
                <a:path w="335280" h="335279">
                  <a:moveTo>
                    <a:pt x="207264" y="91440"/>
                  </a:moveTo>
                  <a:lnTo>
                    <a:pt x="184404" y="91440"/>
                  </a:lnTo>
                  <a:lnTo>
                    <a:pt x="188976" y="89916"/>
                  </a:lnTo>
                  <a:lnTo>
                    <a:pt x="204216" y="89916"/>
                  </a:lnTo>
                  <a:lnTo>
                    <a:pt x="207264" y="91440"/>
                  </a:lnTo>
                  <a:close/>
                </a:path>
                <a:path w="335280" h="335279">
                  <a:moveTo>
                    <a:pt x="199643" y="170687"/>
                  </a:moveTo>
                  <a:lnTo>
                    <a:pt x="192024" y="170687"/>
                  </a:lnTo>
                  <a:lnTo>
                    <a:pt x="192024" y="143256"/>
                  </a:lnTo>
                  <a:lnTo>
                    <a:pt x="190500" y="143256"/>
                  </a:lnTo>
                  <a:lnTo>
                    <a:pt x="190500" y="141732"/>
                  </a:lnTo>
                  <a:lnTo>
                    <a:pt x="184404" y="141732"/>
                  </a:lnTo>
                  <a:lnTo>
                    <a:pt x="181356" y="140208"/>
                  </a:lnTo>
                  <a:lnTo>
                    <a:pt x="179832" y="140208"/>
                  </a:lnTo>
                  <a:lnTo>
                    <a:pt x="175260" y="138683"/>
                  </a:lnTo>
                  <a:lnTo>
                    <a:pt x="173736" y="135635"/>
                  </a:lnTo>
                  <a:lnTo>
                    <a:pt x="169164" y="134112"/>
                  </a:lnTo>
                  <a:lnTo>
                    <a:pt x="166116" y="131064"/>
                  </a:lnTo>
                  <a:lnTo>
                    <a:pt x="164592" y="128016"/>
                  </a:lnTo>
                  <a:lnTo>
                    <a:pt x="163068" y="123444"/>
                  </a:lnTo>
                  <a:lnTo>
                    <a:pt x="163068" y="109728"/>
                  </a:lnTo>
                  <a:lnTo>
                    <a:pt x="164592" y="106680"/>
                  </a:lnTo>
                  <a:lnTo>
                    <a:pt x="166116" y="102108"/>
                  </a:lnTo>
                  <a:lnTo>
                    <a:pt x="167640" y="99060"/>
                  </a:lnTo>
                  <a:lnTo>
                    <a:pt x="172212" y="97535"/>
                  </a:lnTo>
                  <a:lnTo>
                    <a:pt x="173736" y="94487"/>
                  </a:lnTo>
                  <a:lnTo>
                    <a:pt x="176784" y="92964"/>
                  </a:lnTo>
                  <a:lnTo>
                    <a:pt x="181356" y="91440"/>
                  </a:lnTo>
                  <a:lnTo>
                    <a:pt x="211835" y="91440"/>
                  </a:lnTo>
                  <a:lnTo>
                    <a:pt x="214883" y="92964"/>
                  </a:lnTo>
                  <a:lnTo>
                    <a:pt x="219456" y="94487"/>
                  </a:lnTo>
                  <a:lnTo>
                    <a:pt x="220980" y="97535"/>
                  </a:lnTo>
                  <a:lnTo>
                    <a:pt x="224028" y="99060"/>
                  </a:lnTo>
                  <a:lnTo>
                    <a:pt x="227076" y="102108"/>
                  </a:lnTo>
                  <a:lnTo>
                    <a:pt x="227583" y="103632"/>
                  </a:lnTo>
                  <a:lnTo>
                    <a:pt x="190500" y="103632"/>
                  </a:lnTo>
                  <a:lnTo>
                    <a:pt x="188976" y="106680"/>
                  </a:lnTo>
                  <a:lnTo>
                    <a:pt x="184404" y="106680"/>
                  </a:lnTo>
                  <a:lnTo>
                    <a:pt x="184404" y="108203"/>
                  </a:lnTo>
                  <a:lnTo>
                    <a:pt x="182880" y="108203"/>
                  </a:lnTo>
                  <a:lnTo>
                    <a:pt x="182880" y="109728"/>
                  </a:lnTo>
                  <a:lnTo>
                    <a:pt x="181356" y="111251"/>
                  </a:lnTo>
                  <a:lnTo>
                    <a:pt x="181356" y="120396"/>
                  </a:lnTo>
                  <a:lnTo>
                    <a:pt x="184404" y="123444"/>
                  </a:lnTo>
                  <a:lnTo>
                    <a:pt x="188976" y="123444"/>
                  </a:lnTo>
                  <a:lnTo>
                    <a:pt x="192024" y="124967"/>
                  </a:lnTo>
                  <a:lnTo>
                    <a:pt x="199643" y="124967"/>
                  </a:lnTo>
                  <a:lnTo>
                    <a:pt x="199643" y="128016"/>
                  </a:lnTo>
                  <a:lnTo>
                    <a:pt x="205739" y="128016"/>
                  </a:lnTo>
                  <a:lnTo>
                    <a:pt x="205739" y="129540"/>
                  </a:lnTo>
                  <a:lnTo>
                    <a:pt x="207264" y="129540"/>
                  </a:lnTo>
                  <a:lnTo>
                    <a:pt x="219456" y="132587"/>
                  </a:lnTo>
                  <a:lnTo>
                    <a:pt x="222504" y="134112"/>
                  </a:lnTo>
                  <a:lnTo>
                    <a:pt x="228600" y="140208"/>
                  </a:lnTo>
                  <a:lnTo>
                    <a:pt x="230124" y="143256"/>
                  </a:lnTo>
                  <a:lnTo>
                    <a:pt x="231647" y="144780"/>
                  </a:lnTo>
                  <a:lnTo>
                    <a:pt x="199643" y="144780"/>
                  </a:lnTo>
                  <a:lnTo>
                    <a:pt x="199643" y="170687"/>
                  </a:lnTo>
                  <a:close/>
                </a:path>
                <a:path w="335280" h="335279">
                  <a:moveTo>
                    <a:pt x="199643" y="124967"/>
                  </a:moveTo>
                  <a:lnTo>
                    <a:pt x="192024" y="124967"/>
                  </a:lnTo>
                  <a:lnTo>
                    <a:pt x="192024" y="103632"/>
                  </a:lnTo>
                  <a:lnTo>
                    <a:pt x="199643" y="103632"/>
                  </a:lnTo>
                  <a:lnTo>
                    <a:pt x="199643" y="124967"/>
                  </a:lnTo>
                  <a:close/>
                </a:path>
                <a:path w="335280" h="335279">
                  <a:moveTo>
                    <a:pt x="230124" y="117348"/>
                  </a:moveTo>
                  <a:lnTo>
                    <a:pt x="211835" y="117348"/>
                  </a:lnTo>
                  <a:lnTo>
                    <a:pt x="211835" y="111251"/>
                  </a:lnTo>
                  <a:lnTo>
                    <a:pt x="207264" y="108203"/>
                  </a:lnTo>
                  <a:lnTo>
                    <a:pt x="205739" y="106680"/>
                  </a:lnTo>
                  <a:lnTo>
                    <a:pt x="204216" y="103632"/>
                  </a:lnTo>
                  <a:lnTo>
                    <a:pt x="227583" y="103632"/>
                  </a:lnTo>
                  <a:lnTo>
                    <a:pt x="228600" y="106680"/>
                  </a:lnTo>
                  <a:lnTo>
                    <a:pt x="230124" y="109728"/>
                  </a:lnTo>
                  <a:lnTo>
                    <a:pt x="230124" y="117348"/>
                  </a:lnTo>
                  <a:close/>
                </a:path>
                <a:path w="335280" h="335279">
                  <a:moveTo>
                    <a:pt x="230124" y="170687"/>
                  </a:moveTo>
                  <a:lnTo>
                    <a:pt x="199643" y="170687"/>
                  </a:lnTo>
                  <a:lnTo>
                    <a:pt x="202691" y="169164"/>
                  </a:lnTo>
                  <a:lnTo>
                    <a:pt x="207264" y="169164"/>
                  </a:lnTo>
                  <a:lnTo>
                    <a:pt x="208787" y="166116"/>
                  </a:lnTo>
                  <a:lnTo>
                    <a:pt x="211835" y="164592"/>
                  </a:lnTo>
                  <a:lnTo>
                    <a:pt x="214883" y="161544"/>
                  </a:lnTo>
                  <a:lnTo>
                    <a:pt x="214883" y="153924"/>
                  </a:lnTo>
                  <a:lnTo>
                    <a:pt x="213360" y="150876"/>
                  </a:lnTo>
                  <a:lnTo>
                    <a:pt x="211835" y="150876"/>
                  </a:lnTo>
                  <a:lnTo>
                    <a:pt x="208787" y="147828"/>
                  </a:lnTo>
                  <a:lnTo>
                    <a:pt x="205739" y="146303"/>
                  </a:lnTo>
                  <a:lnTo>
                    <a:pt x="199643" y="144780"/>
                  </a:lnTo>
                  <a:lnTo>
                    <a:pt x="231647" y="144780"/>
                  </a:lnTo>
                  <a:lnTo>
                    <a:pt x="234695" y="147828"/>
                  </a:lnTo>
                  <a:lnTo>
                    <a:pt x="234695" y="161544"/>
                  </a:lnTo>
                  <a:lnTo>
                    <a:pt x="231647" y="164592"/>
                  </a:lnTo>
                  <a:lnTo>
                    <a:pt x="231647" y="169164"/>
                  </a:lnTo>
                  <a:lnTo>
                    <a:pt x="230124" y="170687"/>
                  </a:lnTo>
                  <a:close/>
                </a:path>
                <a:path w="335280" h="335279">
                  <a:moveTo>
                    <a:pt x="199643" y="195072"/>
                  </a:moveTo>
                  <a:lnTo>
                    <a:pt x="192024" y="195072"/>
                  </a:lnTo>
                  <a:lnTo>
                    <a:pt x="192024" y="184403"/>
                  </a:lnTo>
                  <a:lnTo>
                    <a:pt x="182880" y="182880"/>
                  </a:lnTo>
                  <a:lnTo>
                    <a:pt x="175260" y="181356"/>
                  </a:lnTo>
                  <a:lnTo>
                    <a:pt x="164592" y="170687"/>
                  </a:lnTo>
                  <a:lnTo>
                    <a:pt x="160020" y="163067"/>
                  </a:lnTo>
                  <a:lnTo>
                    <a:pt x="160020" y="152400"/>
                  </a:lnTo>
                  <a:lnTo>
                    <a:pt x="179832" y="152400"/>
                  </a:lnTo>
                  <a:lnTo>
                    <a:pt x="179832" y="161544"/>
                  </a:lnTo>
                  <a:lnTo>
                    <a:pt x="184404" y="166116"/>
                  </a:lnTo>
                  <a:lnTo>
                    <a:pt x="188976" y="169164"/>
                  </a:lnTo>
                  <a:lnTo>
                    <a:pt x="192024" y="170687"/>
                  </a:lnTo>
                  <a:lnTo>
                    <a:pt x="230124" y="170687"/>
                  </a:lnTo>
                  <a:lnTo>
                    <a:pt x="227076" y="173735"/>
                  </a:lnTo>
                  <a:lnTo>
                    <a:pt x="224028" y="175260"/>
                  </a:lnTo>
                  <a:lnTo>
                    <a:pt x="217932" y="181356"/>
                  </a:lnTo>
                  <a:lnTo>
                    <a:pt x="213360" y="182880"/>
                  </a:lnTo>
                  <a:lnTo>
                    <a:pt x="207264" y="184403"/>
                  </a:lnTo>
                  <a:lnTo>
                    <a:pt x="199643" y="184403"/>
                  </a:lnTo>
                  <a:lnTo>
                    <a:pt x="199643" y="195072"/>
                  </a:lnTo>
                  <a:close/>
                </a:path>
                <a:path w="335280" h="335279">
                  <a:moveTo>
                    <a:pt x="198120" y="239267"/>
                  </a:moveTo>
                  <a:lnTo>
                    <a:pt x="179927" y="237601"/>
                  </a:lnTo>
                  <a:lnTo>
                    <a:pt x="162306" y="232791"/>
                  </a:lnTo>
                  <a:lnTo>
                    <a:pt x="145827" y="225123"/>
                  </a:lnTo>
                  <a:lnTo>
                    <a:pt x="131064" y="214883"/>
                  </a:lnTo>
                  <a:lnTo>
                    <a:pt x="157643" y="214883"/>
                  </a:lnTo>
                  <a:lnTo>
                    <a:pt x="165163" y="218884"/>
                  </a:lnTo>
                  <a:lnTo>
                    <a:pt x="181284" y="223861"/>
                  </a:lnTo>
                  <a:lnTo>
                    <a:pt x="198120" y="225551"/>
                  </a:lnTo>
                  <a:lnTo>
                    <a:pt x="249968" y="225551"/>
                  </a:lnTo>
                  <a:lnTo>
                    <a:pt x="237744" y="231648"/>
                  </a:lnTo>
                  <a:lnTo>
                    <a:pt x="218360" y="237315"/>
                  </a:lnTo>
                  <a:lnTo>
                    <a:pt x="198120" y="23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7" y="4169664"/>
            <a:ext cx="2366771" cy="195529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9092" y="4162044"/>
            <a:ext cx="2602991" cy="208787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10227" y="4736591"/>
            <a:ext cx="919480" cy="474345"/>
          </a:xfrm>
          <a:prstGeom prst="rect">
            <a:avLst/>
          </a:prstGeom>
          <a:solidFill>
            <a:srgbClr val="7C7C7C"/>
          </a:solidFill>
        </p:spPr>
        <p:txBody>
          <a:bodyPr wrap="square" lIns="0" tIns="27305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215"/>
              </a:spcBef>
            </a:pPr>
            <a:r>
              <a:rPr dirty="0" sz="2650" spc="-25" b="1">
                <a:solidFill>
                  <a:srgbClr val="FFFFFF"/>
                </a:solidFill>
                <a:latin typeface="Arial"/>
                <a:cs typeface="Arial"/>
              </a:rPr>
              <a:t>VS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Single</a:t>
            </a:r>
            <a:r>
              <a:rPr dirty="0" spc="-10"/>
              <a:t> </a:t>
            </a:r>
            <a:r>
              <a:rPr dirty="0"/>
              <a:t>step</a:t>
            </a:r>
            <a:r>
              <a:rPr dirty="0" spc="-25"/>
              <a:t> </a:t>
            </a:r>
            <a:r>
              <a:rPr dirty="0"/>
              <a:t>vs </a:t>
            </a:r>
            <a:r>
              <a:rPr dirty="0" spc="-10"/>
              <a:t>multi-</a:t>
            </a:r>
            <a:r>
              <a:rPr dirty="0"/>
              <a:t>step</a:t>
            </a:r>
            <a:r>
              <a:rPr dirty="0" spc="-25"/>
              <a:t> </a:t>
            </a:r>
            <a:r>
              <a:rPr dirty="0"/>
              <a:t>income</a:t>
            </a:r>
            <a:r>
              <a:rPr dirty="0" spc="-25"/>
              <a:t> </a:t>
            </a:r>
            <a:r>
              <a:rPr dirty="0" spc="-10"/>
              <a:t>statements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43356" y="2246375"/>
            <a:ext cx="1605280" cy="1402715"/>
          </a:xfrm>
          <a:custGeom>
            <a:avLst/>
            <a:gdLst/>
            <a:ahLst/>
            <a:cxnLst/>
            <a:rect l="l" t="t" r="r" b="b"/>
            <a:pathLst>
              <a:path w="1605280" h="1402714">
                <a:moveTo>
                  <a:pt x="1604759" y="0"/>
                </a:moveTo>
                <a:lnTo>
                  <a:pt x="1537716" y="0"/>
                </a:lnTo>
                <a:lnTo>
                  <a:pt x="1537716" y="333768"/>
                </a:lnTo>
                <a:lnTo>
                  <a:pt x="1203960" y="333768"/>
                </a:lnTo>
                <a:lnTo>
                  <a:pt x="1136891" y="333768"/>
                </a:lnTo>
                <a:lnTo>
                  <a:pt x="1136891" y="667524"/>
                </a:lnTo>
                <a:lnTo>
                  <a:pt x="801611" y="667524"/>
                </a:lnTo>
                <a:lnTo>
                  <a:pt x="734568" y="667524"/>
                </a:lnTo>
                <a:lnTo>
                  <a:pt x="734568" y="1001268"/>
                </a:lnTo>
                <a:lnTo>
                  <a:pt x="400799" y="1001268"/>
                </a:lnTo>
                <a:lnTo>
                  <a:pt x="333756" y="1001268"/>
                </a:lnTo>
                <a:lnTo>
                  <a:pt x="333756" y="1335024"/>
                </a:lnTo>
                <a:lnTo>
                  <a:pt x="0" y="1335024"/>
                </a:lnTo>
                <a:lnTo>
                  <a:pt x="0" y="1402092"/>
                </a:lnTo>
                <a:lnTo>
                  <a:pt x="333756" y="1402092"/>
                </a:lnTo>
                <a:lnTo>
                  <a:pt x="400799" y="1402092"/>
                </a:lnTo>
                <a:lnTo>
                  <a:pt x="400799" y="1335024"/>
                </a:lnTo>
                <a:lnTo>
                  <a:pt x="400799" y="1068324"/>
                </a:lnTo>
                <a:lnTo>
                  <a:pt x="734568" y="1068324"/>
                </a:lnTo>
                <a:lnTo>
                  <a:pt x="801611" y="1068324"/>
                </a:lnTo>
                <a:lnTo>
                  <a:pt x="801611" y="1001268"/>
                </a:lnTo>
                <a:lnTo>
                  <a:pt x="801611" y="736092"/>
                </a:lnTo>
                <a:lnTo>
                  <a:pt x="1136891" y="736092"/>
                </a:lnTo>
                <a:lnTo>
                  <a:pt x="1203960" y="736092"/>
                </a:lnTo>
                <a:lnTo>
                  <a:pt x="1203960" y="667524"/>
                </a:lnTo>
                <a:lnTo>
                  <a:pt x="1203960" y="400824"/>
                </a:lnTo>
                <a:lnTo>
                  <a:pt x="1537716" y="400824"/>
                </a:lnTo>
                <a:lnTo>
                  <a:pt x="1604759" y="400824"/>
                </a:lnTo>
                <a:lnTo>
                  <a:pt x="1604759" y="333768"/>
                </a:lnTo>
                <a:lnTo>
                  <a:pt x="160475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251447" y="2246375"/>
            <a:ext cx="1766570" cy="1402080"/>
            <a:chOff x="6251447" y="2246375"/>
            <a:chExt cx="1766570" cy="1402080"/>
          </a:xfrm>
        </p:grpSpPr>
        <p:sp>
          <p:nvSpPr>
            <p:cNvPr id="8" name="object 8" descr=""/>
            <p:cNvSpPr/>
            <p:nvPr/>
          </p:nvSpPr>
          <p:spPr>
            <a:xfrm>
              <a:off x="6412992" y="2246375"/>
              <a:ext cx="1605280" cy="1402715"/>
            </a:xfrm>
            <a:custGeom>
              <a:avLst/>
              <a:gdLst/>
              <a:ahLst/>
              <a:cxnLst/>
              <a:rect l="l" t="t" r="r" b="b"/>
              <a:pathLst>
                <a:path w="1605279" h="1402714">
                  <a:moveTo>
                    <a:pt x="1604772" y="0"/>
                  </a:moveTo>
                  <a:lnTo>
                    <a:pt x="1537703" y="0"/>
                  </a:lnTo>
                  <a:lnTo>
                    <a:pt x="1537703" y="333768"/>
                  </a:lnTo>
                  <a:lnTo>
                    <a:pt x="1202436" y="333768"/>
                  </a:lnTo>
                  <a:lnTo>
                    <a:pt x="1135367" y="333768"/>
                  </a:lnTo>
                  <a:lnTo>
                    <a:pt x="1135367" y="667524"/>
                  </a:lnTo>
                  <a:lnTo>
                    <a:pt x="801624" y="667524"/>
                  </a:lnTo>
                  <a:lnTo>
                    <a:pt x="734568" y="667524"/>
                  </a:lnTo>
                  <a:lnTo>
                    <a:pt x="734568" y="1001268"/>
                  </a:lnTo>
                  <a:lnTo>
                    <a:pt x="400799" y="1001268"/>
                  </a:lnTo>
                  <a:lnTo>
                    <a:pt x="333756" y="1001268"/>
                  </a:lnTo>
                  <a:lnTo>
                    <a:pt x="333756" y="1335024"/>
                  </a:lnTo>
                  <a:lnTo>
                    <a:pt x="0" y="1335024"/>
                  </a:lnTo>
                  <a:lnTo>
                    <a:pt x="0" y="1402092"/>
                  </a:lnTo>
                  <a:lnTo>
                    <a:pt x="333756" y="1402092"/>
                  </a:lnTo>
                  <a:lnTo>
                    <a:pt x="400799" y="1402092"/>
                  </a:lnTo>
                  <a:lnTo>
                    <a:pt x="400799" y="1335024"/>
                  </a:lnTo>
                  <a:lnTo>
                    <a:pt x="400799" y="1068324"/>
                  </a:lnTo>
                  <a:lnTo>
                    <a:pt x="734568" y="1068324"/>
                  </a:lnTo>
                  <a:lnTo>
                    <a:pt x="801624" y="1068324"/>
                  </a:lnTo>
                  <a:lnTo>
                    <a:pt x="801624" y="1001268"/>
                  </a:lnTo>
                  <a:lnTo>
                    <a:pt x="801624" y="736092"/>
                  </a:lnTo>
                  <a:lnTo>
                    <a:pt x="1135367" y="736092"/>
                  </a:lnTo>
                  <a:lnTo>
                    <a:pt x="1202436" y="736092"/>
                  </a:lnTo>
                  <a:lnTo>
                    <a:pt x="1202436" y="667524"/>
                  </a:lnTo>
                  <a:lnTo>
                    <a:pt x="1202436" y="400824"/>
                  </a:lnTo>
                  <a:lnTo>
                    <a:pt x="1537703" y="400824"/>
                  </a:lnTo>
                  <a:lnTo>
                    <a:pt x="1604772" y="400824"/>
                  </a:lnTo>
                  <a:lnTo>
                    <a:pt x="1604772" y="333768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51447" y="2502407"/>
              <a:ext cx="866140" cy="756285"/>
            </a:xfrm>
            <a:custGeom>
              <a:avLst/>
              <a:gdLst/>
              <a:ahLst/>
              <a:cxnLst/>
              <a:rect l="l" t="t" r="r" b="b"/>
              <a:pathLst>
                <a:path w="866140" h="756285">
                  <a:moveTo>
                    <a:pt x="111251" y="755903"/>
                  </a:moveTo>
                  <a:lnTo>
                    <a:pt x="0" y="618743"/>
                  </a:lnTo>
                  <a:lnTo>
                    <a:pt x="672083" y="68580"/>
                  </a:lnTo>
                  <a:lnTo>
                    <a:pt x="615696" y="0"/>
                  </a:lnTo>
                  <a:lnTo>
                    <a:pt x="865632" y="25908"/>
                  </a:lnTo>
                  <a:lnTo>
                    <a:pt x="839723" y="274319"/>
                  </a:lnTo>
                  <a:lnTo>
                    <a:pt x="784859" y="205740"/>
                  </a:lnTo>
                  <a:lnTo>
                    <a:pt x="111251" y="755903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65760" y="3782567"/>
            <a:ext cx="3205480" cy="33528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774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1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20" b="1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51473" y="6417809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5696711" y="3782567"/>
            <a:ext cx="3205480" cy="33528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774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1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dirty="0" sz="11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20" b="1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1545" y="2741675"/>
            <a:ext cx="6689725" cy="3813175"/>
            <a:chOff x="1701545" y="2741675"/>
            <a:chExt cx="6689725" cy="3813175"/>
          </a:xfrm>
        </p:grpSpPr>
        <p:sp>
          <p:nvSpPr>
            <p:cNvPr id="3" name="object 3" descr=""/>
            <p:cNvSpPr/>
            <p:nvPr/>
          </p:nvSpPr>
          <p:spPr>
            <a:xfrm>
              <a:off x="6492239" y="3277362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 h="0">
                  <a:moveTo>
                    <a:pt x="0" y="0"/>
                  </a:moveTo>
                  <a:lnTo>
                    <a:pt x="801624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248" y="3110484"/>
              <a:ext cx="88392" cy="17068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402829" y="278130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w="0" h="306705">
                  <a:moveTo>
                    <a:pt x="0" y="0"/>
                  </a:moveTo>
                  <a:lnTo>
                    <a:pt x="0" y="306323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17307" y="2772917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0" y="0"/>
                  </a:moveTo>
                  <a:lnTo>
                    <a:pt x="472440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12607" y="2741675"/>
              <a:ext cx="399415" cy="62865"/>
            </a:xfrm>
            <a:custGeom>
              <a:avLst/>
              <a:gdLst/>
              <a:ahLst/>
              <a:cxnLst/>
              <a:rect l="l" t="t" r="r" b="b"/>
              <a:pathLst>
                <a:path w="399415" h="62864">
                  <a:moveTo>
                    <a:pt x="32004" y="35052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32004" y="27432"/>
                  </a:lnTo>
                  <a:lnTo>
                    <a:pt x="32004" y="35052"/>
                  </a:lnTo>
                  <a:close/>
                </a:path>
                <a:path w="399415" h="62864">
                  <a:moveTo>
                    <a:pt x="86868" y="35052"/>
                  </a:moveTo>
                  <a:lnTo>
                    <a:pt x="54864" y="35052"/>
                  </a:lnTo>
                  <a:lnTo>
                    <a:pt x="54864" y="27432"/>
                  </a:lnTo>
                  <a:lnTo>
                    <a:pt x="86868" y="27432"/>
                  </a:lnTo>
                  <a:lnTo>
                    <a:pt x="86868" y="35052"/>
                  </a:lnTo>
                  <a:close/>
                </a:path>
                <a:path w="399415" h="62864">
                  <a:moveTo>
                    <a:pt x="141732" y="35052"/>
                  </a:moveTo>
                  <a:lnTo>
                    <a:pt x="109728" y="35052"/>
                  </a:lnTo>
                  <a:lnTo>
                    <a:pt x="109728" y="27432"/>
                  </a:lnTo>
                  <a:lnTo>
                    <a:pt x="141732" y="27432"/>
                  </a:lnTo>
                  <a:lnTo>
                    <a:pt x="141732" y="35052"/>
                  </a:lnTo>
                  <a:close/>
                </a:path>
                <a:path w="399415" h="62864">
                  <a:moveTo>
                    <a:pt x="196595" y="35052"/>
                  </a:moveTo>
                  <a:lnTo>
                    <a:pt x="166116" y="35052"/>
                  </a:lnTo>
                  <a:lnTo>
                    <a:pt x="166116" y="27432"/>
                  </a:lnTo>
                  <a:lnTo>
                    <a:pt x="196595" y="27432"/>
                  </a:lnTo>
                  <a:lnTo>
                    <a:pt x="196595" y="35052"/>
                  </a:lnTo>
                  <a:close/>
                </a:path>
                <a:path w="399415" h="62864">
                  <a:moveTo>
                    <a:pt x="251460" y="35052"/>
                  </a:moveTo>
                  <a:lnTo>
                    <a:pt x="220980" y="35052"/>
                  </a:lnTo>
                  <a:lnTo>
                    <a:pt x="220980" y="27432"/>
                  </a:lnTo>
                  <a:lnTo>
                    <a:pt x="251460" y="27432"/>
                  </a:lnTo>
                  <a:lnTo>
                    <a:pt x="251460" y="35052"/>
                  </a:lnTo>
                  <a:close/>
                </a:path>
                <a:path w="399415" h="62864">
                  <a:moveTo>
                    <a:pt x="306324" y="35052"/>
                  </a:moveTo>
                  <a:lnTo>
                    <a:pt x="275843" y="35052"/>
                  </a:lnTo>
                  <a:lnTo>
                    <a:pt x="275843" y="27432"/>
                  </a:lnTo>
                  <a:lnTo>
                    <a:pt x="306324" y="27432"/>
                  </a:lnTo>
                  <a:lnTo>
                    <a:pt x="306324" y="35052"/>
                  </a:lnTo>
                  <a:close/>
                </a:path>
                <a:path w="399415" h="62864">
                  <a:moveTo>
                    <a:pt x="336804" y="62484"/>
                  </a:moveTo>
                  <a:lnTo>
                    <a:pt x="336804" y="0"/>
                  </a:lnTo>
                  <a:lnTo>
                    <a:pt x="393039" y="27432"/>
                  </a:lnTo>
                  <a:lnTo>
                    <a:pt x="347472" y="27432"/>
                  </a:lnTo>
                  <a:lnTo>
                    <a:pt x="347472" y="35052"/>
                  </a:lnTo>
                  <a:lnTo>
                    <a:pt x="390361" y="35052"/>
                  </a:lnTo>
                  <a:lnTo>
                    <a:pt x="336804" y="62484"/>
                  </a:lnTo>
                  <a:close/>
                </a:path>
                <a:path w="399415" h="62864">
                  <a:moveTo>
                    <a:pt x="336804" y="35052"/>
                  </a:moveTo>
                  <a:lnTo>
                    <a:pt x="330708" y="35052"/>
                  </a:lnTo>
                  <a:lnTo>
                    <a:pt x="330708" y="27432"/>
                  </a:lnTo>
                  <a:lnTo>
                    <a:pt x="336804" y="27432"/>
                  </a:lnTo>
                  <a:lnTo>
                    <a:pt x="336804" y="35052"/>
                  </a:lnTo>
                  <a:close/>
                </a:path>
                <a:path w="399415" h="62864">
                  <a:moveTo>
                    <a:pt x="390361" y="35052"/>
                  </a:moveTo>
                  <a:lnTo>
                    <a:pt x="347472" y="35052"/>
                  </a:lnTo>
                  <a:lnTo>
                    <a:pt x="347472" y="27432"/>
                  </a:lnTo>
                  <a:lnTo>
                    <a:pt x="393039" y="27432"/>
                  </a:lnTo>
                  <a:lnTo>
                    <a:pt x="399287" y="30480"/>
                  </a:lnTo>
                  <a:lnTo>
                    <a:pt x="390361" y="35052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07707" y="6550913"/>
              <a:ext cx="637540" cy="0"/>
            </a:xfrm>
            <a:custGeom>
              <a:avLst/>
              <a:gdLst/>
              <a:ahLst/>
              <a:cxnLst/>
              <a:rect l="l" t="t" r="r" b="b"/>
              <a:pathLst>
                <a:path w="637540" h="0">
                  <a:moveTo>
                    <a:pt x="0" y="0"/>
                  </a:moveTo>
                  <a:lnTo>
                    <a:pt x="637032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00" y="6486143"/>
              <a:ext cx="135636" cy="6858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599425" y="6045707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w="0" h="417829">
                  <a:moveTo>
                    <a:pt x="0" y="0"/>
                  </a:moveTo>
                  <a:lnTo>
                    <a:pt x="0" y="417576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13891" y="6006083"/>
              <a:ext cx="777875" cy="62865"/>
            </a:xfrm>
            <a:custGeom>
              <a:avLst/>
              <a:gdLst/>
              <a:ahLst/>
              <a:cxnLst/>
              <a:rect l="l" t="t" r="r" b="b"/>
              <a:pathLst>
                <a:path w="777875" h="62864">
                  <a:moveTo>
                    <a:pt x="32004" y="27432"/>
                  </a:moveTo>
                  <a:lnTo>
                    <a:pt x="0" y="27432"/>
                  </a:lnTo>
                  <a:lnTo>
                    <a:pt x="0" y="35052"/>
                  </a:lnTo>
                  <a:lnTo>
                    <a:pt x="32004" y="35052"/>
                  </a:lnTo>
                  <a:lnTo>
                    <a:pt x="32004" y="27432"/>
                  </a:lnTo>
                  <a:close/>
                </a:path>
                <a:path w="777875" h="62864">
                  <a:moveTo>
                    <a:pt x="86868" y="27432"/>
                  </a:moveTo>
                  <a:lnTo>
                    <a:pt x="56388" y="27432"/>
                  </a:lnTo>
                  <a:lnTo>
                    <a:pt x="56388" y="35052"/>
                  </a:lnTo>
                  <a:lnTo>
                    <a:pt x="86868" y="35052"/>
                  </a:lnTo>
                  <a:lnTo>
                    <a:pt x="86868" y="27432"/>
                  </a:lnTo>
                  <a:close/>
                </a:path>
                <a:path w="777875" h="62864">
                  <a:moveTo>
                    <a:pt x="141732" y="27432"/>
                  </a:moveTo>
                  <a:lnTo>
                    <a:pt x="111252" y="27432"/>
                  </a:lnTo>
                  <a:lnTo>
                    <a:pt x="111252" y="35052"/>
                  </a:lnTo>
                  <a:lnTo>
                    <a:pt x="141732" y="35052"/>
                  </a:lnTo>
                  <a:lnTo>
                    <a:pt x="141732" y="27432"/>
                  </a:lnTo>
                  <a:close/>
                </a:path>
                <a:path w="777875" h="62864">
                  <a:moveTo>
                    <a:pt x="196596" y="27432"/>
                  </a:moveTo>
                  <a:lnTo>
                    <a:pt x="166116" y="27432"/>
                  </a:lnTo>
                  <a:lnTo>
                    <a:pt x="166116" y="35052"/>
                  </a:lnTo>
                  <a:lnTo>
                    <a:pt x="196596" y="35052"/>
                  </a:lnTo>
                  <a:lnTo>
                    <a:pt x="196596" y="27432"/>
                  </a:lnTo>
                  <a:close/>
                </a:path>
                <a:path w="777875" h="62864">
                  <a:moveTo>
                    <a:pt x="251460" y="27432"/>
                  </a:moveTo>
                  <a:lnTo>
                    <a:pt x="220980" y="27432"/>
                  </a:lnTo>
                  <a:lnTo>
                    <a:pt x="220980" y="35052"/>
                  </a:lnTo>
                  <a:lnTo>
                    <a:pt x="251460" y="35052"/>
                  </a:lnTo>
                  <a:lnTo>
                    <a:pt x="251460" y="27432"/>
                  </a:lnTo>
                  <a:close/>
                </a:path>
                <a:path w="777875" h="62864">
                  <a:moveTo>
                    <a:pt x="307848" y="27432"/>
                  </a:moveTo>
                  <a:lnTo>
                    <a:pt x="275844" y="27432"/>
                  </a:lnTo>
                  <a:lnTo>
                    <a:pt x="275844" y="35052"/>
                  </a:lnTo>
                  <a:lnTo>
                    <a:pt x="307848" y="35052"/>
                  </a:lnTo>
                  <a:lnTo>
                    <a:pt x="307848" y="27432"/>
                  </a:lnTo>
                  <a:close/>
                </a:path>
                <a:path w="777875" h="62864">
                  <a:moveTo>
                    <a:pt x="362712" y="27432"/>
                  </a:moveTo>
                  <a:lnTo>
                    <a:pt x="330708" y="27432"/>
                  </a:lnTo>
                  <a:lnTo>
                    <a:pt x="330708" y="35052"/>
                  </a:lnTo>
                  <a:lnTo>
                    <a:pt x="362712" y="35052"/>
                  </a:lnTo>
                  <a:lnTo>
                    <a:pt x="362712" y="27432"/>
                  </a:lnTo>
                  <a:close/>
                </a:path>
                <a:path w="777875" h="62864">
                  <a:moveTo>
                    <a:pt x="417576" y="27432"/>
                  </a:moveTo>
                  <a:lnTo>
                    <a:pt x="385572" y="27432"/>
                  </a:lnTo>
                  <a:lnTo>
                    <a:pt x="385572" y="35052"/>
                  </a:lnTo>
                  <a:lnTo>
                    <a:pt x="417576" y="35052"/>
                  </a:lnTo>
                  <a:lnTo>
                    <a:pt x="417576" y="27432"/>
                  </a:lnTo>
                  <a:close/>
                </a:path>
                <a:path w="777875" h="62864">
                  <a:moveTo>
                    <a:pt x="472440" y="27432"/>
                  </a:moveTo>
                  <a:lnTo>
                    <a:pt x="440436" y="27432"/>
                  </a:lnTo>
                  <a:lnTo>
                    <a:pt x="440436" y="35052"/>
                  </a:lnTo>
                  <a:lnTo>
                    <a:pt x="472440" y="35052"/>
                  </a:lnTo>
                  <a:lnTo>
                    <a:pt x="472440" y="27432"/>
                  </a:lnTo>
                  <a:close/>
                </a:path>
                <a:path w="777875" h="62864">
                  <a:moveTo>
                    <a:pt x="527304" y="27432"/>
                  </a:moveTo>
                  <a:lnTo>
                    <a:pt x="495300" y="27432"/>
                  </a:lnTo>
                  <a:lnTo>
                    <a:pt x="495300" y="35052"/>
                  </a:lnTo>
                  <a:lnTo>
                    <a:pt x="527304" y="35052"/>
                  </a:lnTo>
                  <a:lnTo>
                    <a:pt x="527304" y="27432"/>
                  </a:lnTo>
                  <a:close/>
                </a:path>
                <a:path w="777875" h="62864">
                  <a:moveTo>
                    <a:pt x="582168" y="27432"/>
                  </a:moveTo>
                  <a:lnTo>
                    <a:pt x="550176" y="27432"/>
                  </a:lnTo>
                  <a:lnTo>
                    <a:pt x="550176" y="35052"/>
                  </a:lnTo>
                  <a:lnTo>
                    <a:pt x="582168" y="35052"/>
                  </a:lnTo>
                  <a:lnTo>
                    <a:pt x="582168" y="27432"/>
                  </a:lnTo>
                  <a:close/>
                </a:path>
                <a:path w="777875" h="62864">
                  <a:moveTo>
                    <a:pt x="637032" y="27432"/>
                  </a:moveTo>
                  <a:lnTo>
                    <a:pt x="605028" y="27432"/>
                  </a:lnTo>
                  <a:lnTo>
                    <a:pt x="605028" y="35052"/>
                  </a:lnTo>
                  <a:lnTo>
                    <a:pt x="637032" y="35052"/>
                  </a:lnTo>
                  <a:lnTo>
                    <a:pt x="637032" y="27432"/>
                  </a:lnTo>
                  <a:close/>
                </a:path>
                <a:path w="777875" h="62864">
                  <a:moveTo>
                    <a:pt x="691896" y="27432"/>
                  </a:moveTo>
                  <a:lnTo>
                    <a:pt x="661428" y="27432"/>
                  </a:lnTo>
                  <a:lnTo>
                    <a:pt x="661428" y="35052"/>
                  </a:lnTo>
                  <a:lnTo>
                    <a:pt x="691896" y="35052"/>
                  </a:lnTo>
                  <a:lnTo>
                    <a:pt x="691896" y="27432"/>
                  </a:lnTo>
                  <a:close/>
                </a:path>
                <a:path w="777875" h="62864">
                  <a:moveTo>
                    <a:pt x="777252" y="32004"/>
                  </a:moveTo>
                  <a:lnTo>
                    <a:pt x="768324" y="27432"/>
                  </a:lnTo>
                  <a:lnTo>
                    <a:pt x="714756" y="0"/>
                  </a:lnTo>
                  <a:lnTo>
                    <a:pt x="714756" y="62484"/>
                  </a:lnTo>
                  <a:lnTo>
                    <a:pt x="771004" y="35052"/>
                  </a:lnTo>
                  <a:lnTo>
                    <a:pt x="777252" y="3200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05355" y="4626101"/>
              <a:ext cx="506095" cy="0"/>
            </a:xfrm>
            <a:custGeom>
              <a:avLst/>
              <a:gdLst/>
              <a:ahLst/>
              <a:cxnLst/>
              <a:rect l="l" t="t" r="r" b="b"/>
              <a:pathLst>
                <a:path w="506094" h="0">
                  <a:moveTo>
                    <a:pt x="0" y="0"/>
                  </a:moveTo>
                  <a:lnTo>
                    <a:pt x="505968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5708" y="4489703"/>
              <a:ext cx="64008" cy="14020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292096" y="4157484"/>
              <a:ext cx="723900" cy="309880"/>
            </a:xfrm>
            <a:custGeom>
              <a:avLst/>
              <a:gdLst/>
              <a:ahLst/>
              <a:cxnLst/>
              <a:rect l="l" t="t" r="r" b="b"/>
              <a:pathLst>
                <a:path w="723900" h="309879">
                  <a:moveTo>
                    <a:pt x="7620" y="277355"/>
                  </a:moveTo>
                  <a:lnTo>
                    <a:pt x="0" y="277355"/>
                  </a:lnTo>
                  <a:lnTo>
                    <a:pt x="0" y="309359"/>
                  </a:lnTo>
                  <a:lnTo>
                    <a:pt x="7620" y="309359"/>
                  </a:lnTo>
                  <a:lnTo>
                    <a:pt x="7620" y="277355"/>
                  </a:lnTo>
                  <a:close/>
                </a:path>
                <a:path w="723900" h="309879">
                  <a:moveTo>
                    <a:pt x="7620" y="222491"/>
                  </a:moveTo>
                  <a:lnTo>
                    <a:pt x="0" y="222491"/>
                  </a:lnTo>
                  <a:lnTo>
                    <a:pt x="0" y="254495"/>
                  </a:lnTo>
                  <a:lnTo>
                    <a:pt x="7620" y="254495"/>
                  </a:lnTo>
                  <a:lnTo>
                    <a:pt x="7620" y="222491"/>
                  </a:lnTo>
                  <a:close/>
                </a:path>
                <a:path w="723900" h="309879">
                  <a:moveTo>
                    <a:pt x="7620" y="167627"/>
                  </a:moveTo>
                  <a:lnTo>
                    <a:pt x="0" y="167627"/>
                  </a:lnTo>
                  <a:lnTo>
                    <a:pt x="0" y="198107"/>
                  </a:lnTo>
                  <a:lnTo>
                    <a:pt x="7620" y="198107"/>
                  </a:lnTo>
                  <a:lnTo>
                    <a:pt x="7620" y="167627"/>
                  </a:lnTo>
                  <a:close/>
                </a:path>
                <a:path w="723900" h="309879">
                  <a:moveTo>
                    <a:pt x="7620" y="112763"/>
                  </a:moveTo>
                  <a:lnTo>
                    <a:pt x="0" y="112763"/>
                  </a:lnTo>
                  <a:lnTo>
                    <a:pt x="0" y="143243"/>
                  </a:lnTo>
                  <a:lnTo>
                    <a:pt x="7620" y="143243"/>
                  </a:lnTo>
                  <a:lnTo>
                    <a:pt x="7620" y="112763"/>
                  </a:lnTo>
                  <a:close/>
                </a:path>
                <a:path w="723900" h="309879">
                  <a:moveTo>
                    <a:pt x="7620" y="57912"/>
                  </a:moveTo>
                  <a:lnTo>
                    <a:pt x="0" y="57912"/>
                  </a:lnTo>
                  <a:lnTo>
                    <a:pt x="0" y="88392"/>
                  </a:lnTo>
                  <a:lnTo>
                    <a:pt x="7620" y="88392"/>
                  </a:lnTo>
                  <a:lnTo>
                    <a:pt x="7620" y="57912"/>
                  </a:lnTo>
                  <a:close/>
                </a:path>
                <a:path w="723900" h="309879">
                  <a:moveTo>
                    <a:pt x="33528" y="27432"/>
                  </a:moveTo>
                  <a:lnTo>
                    <a:pt x="3048" y="27432"/>
                  </a:lnTo>
                  <a:lnTo>
                    <a:pt x="0" y="28956"/>
                  </a:lnTo>
                  <a:lnTo>
                    <a:pt x="0" y="33528"/>
                  </a:lnTo>
                  <a:lnTo>
                    <a:pt x="6096" y="33528"/>
                  </a:lnTo>
                  <a:lnTo>
                    <a:pt x="3048" y="36576"/>
                  </a:lnTo>
                  <a:lnTo>
                    <a:pt x="33528" y="36576"/>
                  </a:lnTo>
                  <a:lnTo>
                    <a:pt x="33528" y="33528"/>
                  </a:lnTo>
                  <a:lnTo>
                    <a:pt x="33528" y="32004"/>
                  </a:lnTo>
                  <a:lnTo>
                    <a:pt x="33528" y="27432"/>
                  </a:lnTo>
                  <a:close/>
                </a:path>
                <a:path w="723900" h="309879">
                  <a:moveTo>
                    <a:pt x="88392" y="27432"/>
                  </a:moveTo>
                  <a:lnTo>
                    <a:pt x="56388" y="27432"/>
                  </a:lnTo>
                  <a:lnTo>
                    <a:pt x="56388" y="36576"/>
                  </a:lnTo>
                  <a:lnTo>
                    <a:pt x="88392" y="36576"/>
                  </a:lnTo>
                  <a:lnTo>
                    <a:pt x="88392" y="27432"/>
                  </a:lnTo>
                  <a:close/>
                </a:path>
                <a:path w="723900" h="309879">
                  <a:moveTo>
                    <a:pt x="143256" y="27432"/>
                  </a:moveTo>
                  <a:lnTo>
                    <a:pt x="111252" y="27432"/>
                  </a:lnTo>
                  <a:lnTo>
                    <a:pt x="111252" y="36576"/>
                  </a:lnTo>
                  <a:lnTo>
                    <a:pt x="143256" y="36576"/>
                  </a:lnTo>
                  <a:lnTo>
                    <a:pt x="143256" y="27432"/>
                  </a:lnTo>
                  <a:close/>
                </a:path>
                <a:path w="723900" h="309879">
                  <a:moveTo>
                    <a:pt x="198107" y="27432"/>
                  </a:moveTo>
                  <a:lnTo>
                    <a:pt x="166103" y="27432"/>
                  </a:lnTo>
                  <a:lnTo>
                    <a:pt x="166103" y="36576"/>
                  </a:lnTo>
                  <a:lnTo>
                    <a:pt x="198107" y="36576"/>
                  </a:lnTo>
                  <a:lnTo>
                    <a:pt x="198107" y="27432"/>
                  </a:lnTo>
                  <a:close/>
                </a:path>
                <a:path w="723900" h="309879">
                  <a:moveTo>
                    <a:pt x="252971" y="27432"/>
                  </a:moveTo>
                  <a:lnTo>
                    <a:pt x="220967" y="27432"/>
                  </a:lnTo>
                  <a:lnTo>
                    <a:pt x="220967" y="36576"/>
                  </a:lnTo>
                  <a:lnTo>
                    <a:pt x="252971" y="36576"/>
                  </a:lnTo>
                  <a:lnTo>
                    <a:pt x="252971" y="27432"/>
                  </a:lnTo>
                  <a:close/>
                </a:path>
                <a:path w="723900" h="309879">
                  <a:moveTo>
                    <a:pt x="307835" y="27432"/>
                  </a:moveTo>
                  <a:lnTo>
                    <a:pt x="277355" y="27432"/>
                  </a:lnTo>
                  <a:lnTo>
                    <a:pt x="277355" y="36576"/>
                  </a:lnTo>
                  <a:lnTo>
                    <a:pt x="307835" y="36576"/>
                  </a:lnTo>
                  <a:lnTo>
                    <a:pt x="307835" y="27432"/>
                  </a:lnTo>
                  <a:close/>
                </a:path>
                <a:path w="723900" h="309879">
                  <a:moveTo>
                    <a:pt x="362699" y="27432"/>
                  </a:moveTo>
                  <a:lnTo>
                    <a:pt x="332219" y="27432"/>
                  </a:lnTo>
                  <a:lnTo>
                    <a:pt x="332219" y="36576"/>
                  </a:lnTo>
                  <a:lnTo>
                    <a:pt x="362699" y="36576"/>
                  </a:lnTo>
                  <a:lnTo>
                    <a:pt x="362699" y="27432"/>
                  </a:lnTo>
                  <a:close/>
                </a:path>
                <a:path w="723900" h="309879">
                  <a:moveTo>
                    <a:pt x="417563" y="27432"/>
                  </a:moveTo>
                  <a:lnTo>
                    <a:pt x="387083" y="27432"/>
                  </a:lnTo>
                  <a:lnTo>
                    <a:pt x="387083" y="36576"/>
                  </a:lnTo>
                  <a:lnTo>
                    <a:pt x="417563" y="36576"/>
                  </a:lnTo>
                  <a:lnTo>
                    <a:pt x="417563" y="27432"/>
                  </a:lnTo>
                  <a:close/>
                </a:path>
                <a:path w="723900" h="309879">
                  <a:moveTo>
                    <a:pt x="472427" y="27432"/>
                  </a:moveTo>
                  <a:lnTo>
                    <a:pt x="441947" y="27432"/>
                  </a:lnTo>
                  <a:lnTo>
                    <a:pt x="441947" y="36576"/>
                  </a:lnTo>
                  <a:lnTo>
                    <a:pt x="472427" y="36576"/>
                  </a:lnTo>
                  <a:lnTo>
                    <a:pt x="472427" y="27432"/>
                  </a:lnTo>
                  <a:close/>
                </a:path>
                <a:path w="723900" h="309879">
                  <a:moveTo>
                    <a:pt x="528815" y="27432"/>
                  </a:moveTo>
                  <a:lnTo>
                    <a:pt x="496811" y="27432"/>
                  </a:lnTo>
                  <a:lnTo>
                    <a:pt x="496811" y="36576"/>
                  </a:lnTo>
                  <a:lnTo>
                    <a:pt x="528815" y="36576"/>
                  </a:lnTo>
                  <a:lnTo>
                    <a:pt x="528815" y="27432"/>
                  </a:lnTo>
                  <a:close/>
                </a:path>
                <a:path w="723900" h="309879">
                  <a:moveTo>
                    <a:pt x="583679" y="27432"/>
                  </a:moveTo>
                  <a:lnTo>
                    <a:pt x="551688" y="27432"/>
                  </a:lnTo>
                  <a:lnTo>
                    <a:pt x="551688" y="36576"/>
                  </a:lnTo>
                  <a:lnTo>
                    <a:pt x="583679" y="36576"/>
                  </a:lnTo>
                  <a:lnTo>
                    <a:pt x="583679" y="27432"/>
                  </a:lnTo>
                  <a:close/>
                </a:path>
                <a:path w="723900" h="309879">
                  <a:moveTo>
                    <a:pt x="638543" y="27432"/>
                  </a:moveTo>
                  <a:lnTo>
                    <a:pt x="606552" y="27432"/>
                  </a:lnTo>
                  <a:lnTo>
                    <a:pt x="606552" y="36576"/>
                  </a:lnTo>
                  <a:lnTo>
                    <a:pt x="638543" y="36576"/>
                  </a:lnTo>
                  <a:lnTo>
                    <a:pt x="638543" y="27432"/>
                  </a:lnTo>
                  <a:close/>
                </a:path>
                <a:path w="723900" h="309879">
                  <a:moveTo>
                    <a:pt x="723900" y="32004"/>
                  </a:moveTo>
                  <a:lnTo>
                    <a:pt x="714971" y="27432"/>
                  </a:lnTo>
                  <a:lnTo>
                    <a:pt x="661403" y="0"/>
                  </a:lnTo>
                  <a:lnTo>
                    <a:pt x="661403" y="64008"/>
                  </a:lnTo>
                  <a:lnTo>
                    <a:pt x="714971" y="36576"/>
                  </a:lnTo>
                  <a:lnTo>
                    <a:pt x="723900" y="3200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901683" y="2712719"/>
            <a:ext cx="792480" cy="45593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99060" rIns="0" bIns="0" rtlCol="0" vert="horz">
            <a:spAutoFit/>
          </a:bodyPr>
          <a:lstStyle/>
          <a:p>
            <a:pPr marL="260350" marR="139700" indent="-111760">
              <a:lnSpc>
                <a:spcPct val="102499"/>
              </a:lnSpc>
              <a:spcBef>
                <a:spcPts val="780"/>
              </a:spcBef>
            </a:pP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Operating Profit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901683" y="5580888"/>
            <a:ext cx="792480" cy="45720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14935" rIns="0" bIns="0" rtlCol="0" vert="horz">
            <a:spAutoFit/>
          </a:bodyPr>
          <a:lstStyle/>
          <a:p>
            <a:pPr marL="266065" marR="36195" indent="-219710">
              <a:lnSpc>
                <a:spcPts val="890"/>
              </a:lnSpc>
              <a:spcBef>
                <a:spcPts val="905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EPS</a:t>
            </a:r>
            <a:r>
              <a:rPr dirty="0" sz="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–Investor Ratio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9347" y="4457700"/>
            <a:ext cx="826135" cy="45720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14935" rIns="0" bIns="0" rtlCol="0" vert="horz">
            <a:spAutoFit/>
          </a:bodyPr>
          <a:lstStyle/>
          <a:p>
            <a:pPr marL="275590" marR="57150" indent="-208915">
              <a:lnSpc>
                <a:spcPts val="890"/>
              </a:lnSpc>
              <a:spcBef>
                <a:spcPts val="905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dirty="0" sz="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Operating Profit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901683" y="4341876"/>
            <a:ext cx="792480" cy="45593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36195" rIns="0" bIns="0" rtlCol="0" vert="horz">
            <a:spAutoFit/>
          </a:bodyPr>
          <a:lstStyle/>
          <a:p>
            <a:pPr algn="ctr" marL="153670" marR="142875" indent="-635">
              <a:lnSpc>
                <a:spcPct val="103099"/>
              </a:lnSpc>
              <a:spcBef>
                <a:spcPts val="285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OCI-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gains</a:t>
            </a:r>
            <a:r>
              <a:rPr dirty="0" sz="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 losses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Illustrative</a:t>
            </a:r>
            <a:r>
              <a:rPr dirty="0" spc="-35"/>
              <a:t> </a:t>
            </a:r>
            <a:r>
              <a:rPr dirty="0"/>
              <a:t>income</a:t>
            </a:r>
            <a:r>
              <a:rPr dirty="0" spc="-25"/>
              <a:t> </a:t>
            </a:r>
            <a:r>
              <a:rPr dirty="0" spc="-10"/>
              <a:t>statement</a:t>
            </a:r>
          </a:p>
        </p:txBody>
      </p:sp>
      <p:grpSp>
        <p:nvGrpSpPr>
          <p:cNvPr id="20" name="object 20" descr=""/>
          <p:cNvGrpSpPr/>
          <p:nvPr/>
        </p:nvGrpSpPr>
        <p:grpSpPr>
          <a:xfrm>
            <a:off x="365760" y="4457700"/>
            <a:ext cx="457200" cy="457200"/>
            <a:chOff x="365760" y="4457700"/>
            <a:chExt cx="457200" cy="457200"/>
          </a:xfrm>
        </p:grpSpPr>
        <p:sp>
          <p:nvSpPr>
            <p:cNvPr id="21" name="object 21" descr=""/>
            <p:cNvSpPr/>
            <p:nvPr/>
          </p:nvSpPr>
          <p:spPr>
            <a:xfrm>
              <a:off x="365760" y="4457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5008" y="453694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53924" y="19811"/>
                  </a:moveTo>
                  <a:lnTo>
                    <a:pt x="140207" y="19811"/>
                  </a:lnTo>
                  <a:lnTo>
                    <a:pt x="140207" y="0"/>
                  </a:lnTo>
                  <a:lnTo>
                    <a:pt x="153924" y="0"/>
                  </a:lnTo>
                  <a:lnTo>
                    <a:pt x="153924" y="19811"/>
                  </a:lnTo>
                  <a:close/>
                </a:path>
                <a:path w="297180" h="297179">
                  <a:moveTo>
                    <a:pt x="102107" y="297179"/>
                  </a:moveTo>
                  <a:lnTo>
                    <a:pt x="0" y="297179"/>
                  </a:lnTo>
                  <a:lnTo>
                    <a:pt x="0" y="18287"/>
                  </a:lnTo>
                  <a:lnTo>
                    <a:pt x="102107" y="18287"/>
                  </a:lnTo>
                  <a:lnTo>
                    <a:pt x="102107" y="32003"/>
                  </a:lnTo>
                  <a:lnTo>
                    <a:pt x="13715" y="32003"/>
                  </a:lnTo>
                  <a:lnTo>
                    <a:pt x="13715" y="150875"/>
                  </a:lnTo>
                  <a:lnTo>
                    <a:pt x="71307" y="150875"/>
                  </a:lnTo>
                  <a:lnTo>
                    <a:pt x="70104" y="156971"/>
                  </a:lnTo>
                  <a:lnTo>
                    <a:pt x="71334" y="163067"/>
                  </a:lnTo>
                  <a:lnTo>
                    <a:pt x="13715" y="163067"/>
                  </a:lnTo>
                  <a:lnTo>
                    <a:pt x="13715" y="283463"/>
                  </a:lnTo>
                  <a:lnTo>
                    <a:pt x="102107" y="283463"/>
                  </a:lnTo>
                  <a:lnTo>
                    <a:pt x="102107" y="297179"/>
                  </a:lnTo>
                  <a:close/>
                </a:path>
                <a:path w="297180" h="297179">
                  <a:moveTo>
                    <a:pt x="297179" y="150875"/>
                  </a:moveTo>
                  <a:lnTo>
                    <a:pt x="284987" y="150875"/>
                  </a:lnTo>
                  <a:lnTo>
                    <a:pt x="284987" y="32003"/>
                  </a:lnTo>
                  <a:lnTo>
                    <a:pt x="196596" y="32003"/>
                  </a:lnTo>
                  <a:lnTo>
                    <a:pt x="196596" y="18287"/>
                  </a:lnTo>
                  <a:lnTo>
                    <a:pt x="297179" y="18287"/>
                  </a:lnTo>
                  <a:lnTo>
                    <a:pt x="297179" y="150875"/>
                  </a:lnTo>
                  <a:close/>
                </a:path>
                <a:path w="297180" h="297179">
                  <a:moveTo>
                    <a:pt x="173735" y="33527"/>
                  </a:moveTo>
                  <a:lnTo>
                    <a:pt x="124967" y="33527"/>
                  </a:lnTo>
                  <a:lnTo>
                    <a:pt x="124967" y="19811"/>
                  </a:lnTo>
                  <a:lnTo>
                    <a:pt x="173735" y="19811"/>
                  </a:lnTo>
                  <a:lnTo>
                    <a:pt x="173735" y="33527"/>
                  </a:lnTo>
                  <a:close/>
                </a:path>
                <a:path w="297180" h="297179">
                  <a:moveTo>
                    <a:pt x="153924" y="48767"/>
                  </a:moveTo>
                  <a:lnTo>
                    <a:pt x="140207" y="48767"/>
                  </a:lnTo>
                  <a:lnTo>
                    <a:pt x="140207" y="33527"/>
                  </a:lnTo>
                  <a:lnTo>
                    <a:pt x="153924" y="33527"/>
                  </a:lnTo>
                  <a:lnTo>
                    <a:pt x="153924" y="48767"/>
                  </a:lnTo>
                  <a:close/>
                </a:path>
                <a:path w="297180" h="297179">
                  <a:moveTo>
                    <a:pt x="71307" y="150875"/>
                  </a:moveTo>
                  <a:lnTo>
                    <a:pt x="57911" y="150875"/>
                  </a:lnTo>
                  <a:lnTo>
                    <a:pt x="66579" y="118086"/>
                  </a:lnTo>
                  <a:lnTo>
                    <a:pt x="86105" y="92011"/>
                  </a:lnTo>
                  <a:lnTo>
                    <a:pt x="113633" y="74794"/>
                  </a:lnTo>
                  <a:lnTo>
                    <a:pt x="146304" y="68579"/>
                  </a:lnTo>
                  <a:lnTo>
                    <a:pt x="179617" y="74794"/>
                  </a:lnTo>
                  <a:lnTo>
                    <a:pt x="189149" y="80771"/>
                  </a:lnTo>
                  <a:lnTo>
                    <a:pt x="146304" y="80771"/>
                  </a:lnTo>
                  <a:lnTo>
                    <a:pt x="116395" y="86677"/>
                  </a:lnTo>
                  <a:lnTo>
                    <a:pt x="92201" y="102869"/>
                  </a:lnTo>
                  <a:lnTo>
                    <a:pt x="76009" y="127063"/>
                  </a:lnTo>
                  <a:lnTo>
                    <a:pt x="71307" y="150875"/>
                  </a:lnTo>
                  <a:close/>
                </a:path>
                <a:path w="297180" h="297179">
                  <a:moveTo>
                    <a:pt x="188620" y="233171"/>
                  </a:moveTo>
                  <a:lnTo>
                    <a:pt x="146304" y="233171"/>
                  </a:lnTo>
                  <a:lnTo>
                    <a:pt x="175569" y="227052"/>
                  </a:lnTo>
                  <a:lnTo>
                    <a:pt x="199834" y="210502"/>
                  </a:lnTo>
                  <a:lnTo>
                    <a:pt x="216384" y="186237"/>
                  </a:lnTo>
                  <a:lnTo>
                    <a:pt x="222504" y="156971"/>
                  </a:lnTo>
                  <a:lnTo>
                    <a:pt x="216384" y="127063"/>
                  </a:lnTo>
                  <a:lnTo>
                    <a:pt x="199834" y="102869"/>
                  </a:lnTo>
                  <a:lnTo>
                    <a:pt x="175569" y="86677"/>
                  </a:lnTo>
                  <a:lnTo>
                    <a:pt x="146304" y="80771"/>
                  </a:lnTo>
                  <a:lnTo>
                    <a:pt x="189149" y="80771"/>
                  </a:lnTo>
                  <a:lnTo>
                    <a:pt x="207073" y="92011"/>
                  </a:lnTo>
                  <a:lnTo>
                    <a:pt x="226242" y="118086"/>
                  </a:lnTo>
                  <a:lnTo>
                    <a:pt x="234696" y="150875"/>
                  </a:lnTo>
                  <a:lnTo>
                    <a:pt x="297179" y="150875"/>
                  </a:lnTo>
                  <a:lnTo>
                    <a:pt x="297179" y="163067"/>
                  </a:lnTo>
                  <a:lnTo>
                    <a:pt x="234696" y="163067"/>
                  </a:lnTo>
                  <a:lnTo>
                    <a:pt x="226280" y="195071"/>
                  </a:lnTo>
                  <a:lnTo>
                    <a:pt x="226242" y="195214"/>
                  </a:lnTo>
                  <a:lnTo>
                    <a:pt x="207073" y="221360"/>
                  </a:lnTo>
                  <a:lnTo>
                    <a:pt x="188620" y="233171"/>
                  </a:lnTo>
                  <a:close/>
                </a:path>
                <a:path w="297180" h="297179">
                  <a:moveTo>
                    <a:pt x="158496" y="118871"/>
                  </a:moveTo>
                  <a:lnTo>
                    <a:pt x="132587" y="118871"/>
                  </a:lnTo>
                  <a:lnTo>
                    <a:pt x="138683" y="115824"/>
                  </a:lnTo>
                  <a:lnTo>
                    <a:pt x="141731" y="115824"/>
                  </a:lnTo>
                  <a:lnTo>
                    <a:pt x="141731" y="108203"/>
                  </a:lnTo>
                  <a:lnTo>
                    <a:pt x="149352" y="108203"/>
                  </a:lnTo>
                  <a:lnTo>
                    <a:pt x="149352" y="115824"/>
                  </a:lnTo>
                  <a:lnTo>
                    <a:pt x="152400" y="117348"/>
                  </a:lnTo>
                  <a:lnTo>
                    <a:pt x="155448" y="117348"/>
                  </a:lnTo>
                  <a:lnTo>
                    <a:pt x="158496" y="118871"/>
                  </a:lnTo>
                  <a:close/>
                </a:path>
                <a:path w="297180" h="297179">
                  <a:moveTo>
                    <a:pt x="149352" y="187451"/>
                  </a:moveTo>
                  <a:lnTo>
                    <a:pt x="141731" y="187451"/>
                  </a:lnTo>
                  <a:lnTo>
                    <a:pt x="141731" y="163067"/>
                  </a:lnTo>
                  <a:lnTo>
                    <a:pt x="138683" y="163067"/>
                  </a:lnTo>
                  <a:lnTo>
                    <a:pt x="138683" y="161543"/>
                  </a:lnTo>
                  <a:lnTo>
                    <a:pt x="135635" y="161543"/>
                  </a:lnTo>
                  <a:lnTo>
                    <a:pt x="132587" y="160019"/>
                  </a:lnTo>
                  <a:lnTo>
                    <a:pt x="131063" y="160019"/>
                  </a:lnTo>
                  <a:lnTo>
                    <a:pt x="126491" y="158495"/>
                  </a:lnTo>
                  <a:lnTo>
                    <a:pt x="124967" y="156971"/>
                  </a:lnTo>
                  <a:lnTo>
                    <a:pt x="121919" y="155448"/>
                  </a:lnTo>
                  <a:lnTo>
                    <a:pt x="118872" y="152400"/>
                  </a:lnTo>
                  <a:lnTo>
                    <a:pt x="117348" y="149351"/>
                  </a:lnTo>
                  <a:lnTo>
                    <a:pt x="115824" y="147827"/>
                  </a:lnTo>
                  <a:lnTo>
                    <a:pt x="115824" y="132587"/>
                  </a:lnTo>
                  <a:lnTo>
                    <a:pt x="118872" y="126491"/>
                  </a:lnTo>
                  <a:lnTo>
                    <a:pt x="124967" y="120395"/>
                  </a:lnTo>
                  <a:lnTo>
                    <a:pt x="128015" y="118871"/>
                  </a:lnTo>
                  <a:lnTo>
                    <a:pt x="163067" y="118871"/>
                  </a:lnTo>
                  <a:lnTo>
                    <a:pt x="166116" y="120395"/>
                  </a:lnTo>
                  <a:lnTo>
                    <a:pt x="167639" y="123443"/>
                  </a:lnTo>
                  <a:lnTo>
                    <a:pt x="170687" y="124967"/>
                  </a:lnTo>
                  <a:lnTo>
                    <a:pt x="172212" y="126491"/>
                  </a:lnTo>
                  <a:lnTo>
                    <a:pt x="173736" y="129540"/>
                  </a:lnTo>
                  <a:lnTo>
                    <a:pt x="137159" y="129540"/>
                  </a:lnTo>
                  <a:lnTo>
                    <a:pt x="135635" y="131063"/>
                  </a:lnTo>
                  <a:lnTo>
                    <a:pt x="134111" y="131063"/>
                  </a:lnTo>
                  <a:lnTo>
                    <a:pt x="134111" y="132587"/>
                  </a:lnTo>
                  <a:lnTo>
                    <a:pt x="132587" y="134111"/>
                  </a:lnTo>
                  <a:lnTo>
                    <a:pt x="132587" y="141732"/>
                  </a:lnTo>
                  <a:lnTo>
                    <a:pt x="134111" y="144779"/>
                  </a:lnTo>
                  <a:lnTo>
                    <a:pt x="135635" y="146303"/>
                  </a:lnTo>
                  <a:lnTo>
                    <a:pt x="138683" y="147827"/>
                  </a:lnTo>
                  <a:lnTo>
                    <a:pt x="149352" y="147827"/>
                  </a:lnTo>
                  <a:lnTo>
                    <a:pt x="149352" y="149351"/>
                  </a:lnTo>
                  <a:lnTo>
                    <a:pt x="152400" y="149351"/>
                  </a:lnTo>
                  <a:lnTo>
                    <a:pt x="153924" y="150875"/>
                  </a:lnTo>
                  <a:lnTo>
                    <a:pt x="155448" y="150875"/>
                  </a:lnTo>
                  <a:lnTo>
                    <a:pt x="160019" y="152400"/>
                  </a:lnTo>
                  <a:lnTo>
                    <a:pt x="166116" y="153924"/>
                  </a:lnTo>
                  <a:lnTo>
                    <a:pt x="169164" y="155448"/>
                  </a:lnTo>
                  <a:lnTo>
                    <a:pt x="173735" y="160019"/>
                  </a:lnTo>
                  <a:lnTo>
                    <a:pt x="175260" y="163067"/>
                  </a:lnTo>
                  <a:lnTo>
                    <a:pt x="176784" y="164591"/>
                  </a:lnTo>
                  <a:lnTo>
                    <a:pt x="149352" y="164591"/>
                  </a:lnTo>
                  <a:lnTo>
                    <a:pt x="149352" y="187451"/>
                  </a:lnTo>
                  <a:close/>
                </a:path>
                <a:path w="297180" h="297179">
                  <a:moveTo>
                    <a:pt x="149352" y="147827"/>
                  </a:moveTo>
                  <a:lnTo>
                    <a:pt x="141731" y="147827"/>
                  </a:lnTo>
                  <a:lnTo>
                    <a:pt x="141731" y="129540"/>
                  </a:lnTo>
                  <a:lnTo>
                    <a:pt x="149352" y="129540"/>
                  </a:lnTo>
                  <a:lnTo>
                    <a:pt x="149352" y="147827"/>
                  </a:lnTo>
                  <a:close/>
                </a:path>
                <a:path w="297180" h="297179">
                  <a:moveTo>
                    <a:pt x="175260" y="138683"/>
                  </a:moveTo>
                  <a:lnTo>
                    <a:pt x="158496" y="138683"/>
                  </a:lnTo>
                  <a:lnTo>
                    <a:pt x="158496" y="134111"/>
                  </a:lnTo>
                  <a:lnTo>
                    <a:pt x="155448" y="132587"/>
                  </a:lnTo>
                  <a:lnTo>
                    <a:pt x="153924" y="129540"/>
                  </a:lnTo>
                  <a:lnTo>
                    <a:pt x="173736" y="129540"/>
                  </a:lnTo>
                  <a:lnTo>
                    <a:pt x="175260" y="132587"/>
                  </a:lnTo>
                  <a:lnTo>
                    <a:pt x="175260" y="138683"/>
                  </a:lnTo>
                  <a:close/>
                </a:path>
                <a:path w="297180" h="297179">
                  <a:moveTo>
                    <a:pt x="146304" y="245363"/>
                  </a:moveTo>
                  <a:lnTo>
                    <a:pt x="113633" y="238934"/>
                  </a:lnTo>
                  <a:lnTo>
                    <a:pt x="86105" y="221360"/>
                  </a:lnTo>
                  <a:lnTo>
                    <a:pt x="66579" y="195214"/>
                  </a:lnTo>
                  <a:lnTo>
                    <a:pt x="57911" y="163067"/>
                  </a:lnTo>
                  <a:lnTo>
                    <a:pt x="71334" y="163067"/>
                  </a:lnTo>
                  <a:lnTo>
                    <a:pt x="75947" y="185927"/>
                  </a:lnTo>
                  <a:lnTo>
                    <a:pt x="76009" y="186237"/>
                  </a:lnTo>
                  <a:lnTo>
                    <a:pt x="92201" y="210502"/>
                  </a:lnTo>
                  <a:lnTo>
                    <a:pt x="116395" y="227052"/>
                  </a:lnTo>
                  <a:lnTo>
                    <a:pt x="146304" y="233171"/>
                  </a:lnTo>
                  <a:lnTo>
                    <a:pt x="188620" y="233171"/>
                  </a:lnTo>
                  <a:lnTo>
                    <a:pt x="179617" y="238934"/>
                  </a:lnTo>
                  <a:lnTo>
                    <a:pt x="146304" y="245363"/>
                  </a:lnTo>
                  <a:close/>
                </a:path>
                <a:path w="297180" h="297179">
                  <a:moveTo>
                    <a:pt x="297179" y="297179"/>
                  </a:moveTo>
                  <a:lnTo>
                    <a:pt x="196596" y="297179"/>
                  </a:lnTo>
                  <a:lnTo>
                    <a:pt x="196596" y="283463"/>
                  </a:lnTo>
                  <a:lnTo>
                    <a:pt x="284987" y="283463"/>
                  </a:lnTo>
                  <a:lnTo>
                    <a:pt x="284987" y="163067"/>
                  </a:lnTo>
                  <a:lnTo>
                    <a:pt x="297179" y="163067"/>
                  </a:lnTo>
                  <a:lnTo>
                    <a:pt x="297179" y="297179"/>
                  </a:lnTo>
                  <a:close/>
                </a:path>
                <a:path w="297180" h="297179">
                  <a:moveTo>
                    <a:pt x="175260" y="187451"/>
                  </a:moveTo>
                  <a:lnTo>
                    <a:pt x="152400" y="187451"/>
                  </a:lnTo>
                  <a:lnTo>
                    <a:pt x="153924" y="185927"/>
                  </a:lnTo>
                  <a:lnTo>
                    <a:pt x="155448" y="185927"/>
                  </a:lnTo>
                  <a:lnTo>
                    <a:pt x="156972" y="184403"/>
                  </a:lnTo>
                  <a:lnTo>
                    <a:pt x="158496" y="181355"/>
                  </a:lnTo>
                  <a:lnTo>
                    <a:pt x="160019" y="181355"/>
                  </a:lnTo>
                  <a:lnTo>
                    <a:pt x="160019" y="179832"/>
                  </a:lnTo>
                  <a:lnTo>
                    <a:pt x="163067" y="178308"/>
                  </a:lnTo>
                  <a:lnTo>
                    <a:pt x="163067" y="172211"/>
                  </a:lnTo>
                  <a:lnTo>
                    <a:pt x="160019" y="170687"/>
                  </a:lnTo>
                  <a:lnTo>
                    <a:pt x="156972" y="167640"/>
                  </a:lnTo>
                  <a:lnTo>
                    <a:pt x="153924" y="166116"/>
                  </a:lnTo>
                  <a:lnTo>
                    <a:pt x="149352" y="164591"/>
                  </a:lnTo>
                  <a:lnTo>
                    <a:pt x="176784" y="164591"/>
                  </a:lnTo>
                  <a:lnTo>
                    <a:pt x="179831" y="167640"/>
                  </a:lnTo>
                  <a:lnTo>
                    <a:pt x="179831" y="179832"/>
                  </a:lnTo>
                  <a:lnTo>
                    <a:pt x="176783" y="181355"/>
                  </a:lnTo>
                  <a:lnTo>
                    <a:pt x="176783" y="185927"/>
                  </a:lnTo>
                  <a:lnTo>
                    <a:pt x="175260" y="187451"/>
                  </a:lnTo>
                  <a:close/>
                </a:path>
                <a:path w="297180" h="297179">
                  <a:moveTo>
                    <a:pt x="155448" y="199643"/>
                  </a:moveTo>
                  <a:lnTo>
                    <a:pt x="134111" y="199643"/>
                  </a:lnTo>
                  <a:lnTo>
                    <a:pt x="126491" y="196595"/>
                  </a:lnTo>
                  <a:lnTo>
                    <a:pt x="117348" y="187451"/>
                  </a:lnTo>
                  <a:lnTo>
                    <a:pt x="114300" y="179832"/>
                  </a:lnTo>
                  <a:lnTo>
                    <a:pt x="114300" y="170687"/>
                  </a:lnTo>
                  <a:lnTo>
                    <a:pt x="131063" y="170687"/>
                  </a:lnTo>
                  <a:lnTo>
                    <a:pt x="131063" y="178308"/>
                  </a:lnTo>
                  <a:lnTo>
                    <a:pt x="134111" y="181355"/>
                  </a:lnTo>
                  <a:lnTo>
                    <a:pt x="135635" y="184403"/>
                  </a:lnTo>
                  <a:lnTo>
                    <a:pt x="141731" y="187451"/>
                  </a:lnTo>
                  <a:lnTo>
                    <a:pt x="175260" y="187451"/>
                  </a:lnTo>
                  <a:lnTo>
                    <a:pt x="172212" y="188975"/>
                  </a:lnTo>
                  <a:lnTo>
                    <a:pt x="170687" y="192024"/>
                  </a:lnTo>
                  <a:lnTo>
                    <a:pt x="167639" y="195071"/>
                  </a:lnTo>
                  <a:lnTo>
                    <a:pt x="163067" y="196595"/>
                  </a:lnTo>
                  <a:lnTo>
                    <a:pt x="160019" y="198119"/>
                  </a:lnTo>
                  <a:lnTo>
                    <a:pt x="155448" y="199643"/>
                  </a:lnTo>
                  <a:close/>
                </a:path>
                <a:path w="297180" h="297179">
                  <a:moveTo>
                    <a:pt x="149352" y="208787"/>
                  </a:moveTo>
                  <a:lnTo>
                    <a:pt x="141731" y="208787"/>
                  </a:lnTo>
                  <a:lnTo>
                    <a:pt x="141731" y="199643"/>
                  </a:lnTo>
                  <a:lnTo>
                    <a:pt x="149352" y="199643"/>
                  </a:lnTo>
                  <a:lnTo>
                    <a:pt x="149352" y="208787"/>
                  </a:lnTo>
                  <a:close/>
                </a:path>
                <a:path w="297180" h="297179">
                  <a:moveTo>
                    <a:pt x="173735" y="297179"/>
                  </a:moveTo>
                  <a:lnTo>
                    <a:pt x="124967" y="297179"/>
                  </a:lnTo>
                  <a:lnTo>
                    <a:pt x="124967" y="286511"/>
                  </a:lnTo>
                  <a:lnTo>
                    <a:pt x="173735" y="286511"/>
                  </a:lnTo>
                  <a:lnTo>
                    <a:pt x="173735" y="297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8391144" y="2712719"/>
            <a:ext cx="457200" cy="455930"/>
            <a:chOff x="8391144" y="2712719"/>
            <a:chExt cx="457200" cy="455930"/>
          </a:xfrm>
        </p:grpSpPr>
        <p:sp>
          <p:nvSpPr>
            <p:cNvPr id="24" name="object 24" descr=""/>
            <p:cNvSpPr/>
            <p:nvPr/>
          </p:nvSpPr>
          <p:spPr>
            <a:xfrm>
              <a:off x="8391144" y="2712719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30">
                  <a:moveTo>
                    <a:pt x="457200" y="455676"/>
                  </a:moveTo>
                  <a:lnTo>
                    <a:pt x="0" y="455676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56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470392" y="279196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80">
                  <a:moveTo>
                    <a:pt x="153923" y="18288"/>
                  </a:moveTo>
                  <a:lnTo>
                    <a:pt x="140207" y="18288"/>
                  </a:lnTo>
                  <a:lnTo>
                    <a:pt x="140207" y="0"/>
                  </a:lnTo>
                  <a:lnTo>
                    <a:pt x="153923" y="0"/>
                  </a:lnTo>
                  <a:lnTo>
                    <a:pt x="153923" y="18288"/>
                  </a:lnTo>
                  <a:close/>
                </a:path>
                <a:path w="297179" h="297180">
                  <a:moveTo>
                    <a:pt x="100583" y="297180"/>
                  </a:moveTo>
                  <a:lnTo>
                    <a:pt x="0" y="297180"/>
                  </a:lnTo>
                  <a:lnTo>
                    <a:pt x="0" y="18288"/>
                  </a:lnTo>
                  <a:lnTo>
                    <a:pt x="100583" y="18288"/>
                  </a:lnTo>
                  <a:lnTo>
                    <a:pt x="100583" y="30480"/>
                  </a:lnTo>
                  <a:lnTo>
                    <a:pt x="13715" y="30480"/>
                  </a:lnTo>
                  <a:lnTo>
                    <a:pt x="13715" y="149351"/>
                  </a:lnTo>
                  <a:lnTo>
                    <a:pt x="71333" y="149351"/>
                  </a:lnTo>
                  <a:lnTo>
                    <a:pt x="70103" y="155448"/>
                  </a:lnTo>
                  <a:lnTo>
                    <a:pt x="71307" y="161543"/>
                  </a:lnTo>
                  <a:lnTo>
                    <a:pt x="13715" y="161543"/>
                  </a:lnTo>
                  <a:lnTo>
                    <a:pt x="13715" y="283464"/>
                  </a:lnTo>
                  <a:lnTo>
                    <a:pt x="100583" y="283464"/>
                  </a:lnTo>
                  <a:lnTo>
                    <a:pt x="100583" y="297180"/>
                  </a:lnTo>
                  <a:close/>
                </a:path>
                <a:path w="297179" h="297180">
                  <a:moveTo>
                    <a:pt x="173735" y="33528"/>
                  </a:moveTo>
                  <a:lnTo>
                    <a:pt x="124967" y="33528"/>
                  </a:lnTo>
                  <a:lnTo>
                    <a:pt x="124967" y="18288"/>
                  </a:lnTo>
                  <a:lnTo>
                    <a:pt x="173735" y="18288"/>
                  </a:lnTo>
                  <a:lnTo>
                    <a:pt x="173735" y="33528"/>
                  </a:lnTo>
                  <a:close/>
                </a:path>
                <a:path w="297179" h="297180">
                  <a:moveTo>
                    <a:pt x="297179" y="149351"/>
                  </a:moveTo>
                  <a:lnTo>
                    <a:pt x="284987" y="149351"/>
                  </a:lnTo>
                  <a:lnTo>
                    <a:pt x="284987" y="30480"/>
                  </a:lnTo>
                  <a:lnTo>
                    <a:pt x="196595" y="30480"/>
                  </a:lnTo>
                  <a:lnTo>
                    <a:pt x="196595" y="18288"/>
                  </a:lnTo>
                  <a:lnTo>
                    <a:pt x="297179" y="18288"/>
                  </a:lnTo>
                  <a:lnTo>
                    <a:pt x="297179" y="149351"/>
                  </a:lnTo>
                  <a:close/>
                </a:path>
                <a:path w="297179" h="297180">
                  <a:moveTo>
                    <a:pt x="153923" y="47243"/>
                  </a:moveTo>
                  <a:lnTo>
                    <a:pt x="140207" y="47243"/>
                  </a:lnTo>
                  <a:lnTo>
                    <a:pt x="140207" y="33528"/>
                  </a:lnTo>
                  <a:lnTo>
                    <a:pt x="153923" y="33528"/>
                  </a:lnTo>
                  <a:lnTo>
                    <a:pt x="153923" y="47243"/>
                  </a:lnTo>
                  <a:close/>
                </a:path>
                <a:path w="297179" h="297180">
                  <a:moveTo>
                    <a:pt x="71333" y="149351"/>
                  </a:moveTo>
                  <a:lnTo>
                    <a:pt x="57911" y="149351"/>
                  </a:lnTo>
                  <a:lnTo>
                    <a:pt x="66365" y="116562"/>
                  </a:lnTo>
                  <a:lnTo>
                    <a:pt x="85534" y="90487"/>
                  </a:lnTo>
                  <a:lnTo>
                    <a:pt x="112990" y="73271"/>
                  </a:lnTo>
                  <a:lnTo>
                    <a:pt x="146303" y="67056"/>
                  </a:lnTo>
                  <a:lnTo>
                    <a:pt x="179617" y="73271"/>
                  </a:lnTo>
                  <a:lnTo>
                    <a:pt x="189149" y="79248"/>
                  </a:lnTo>
                  <a:lnTo>
                    <a:pt x="146303" y="79248"/>
                  </a:lnTo>
                  <a:lnTo>
                    <a:pt x="116395" y="85367"/>
                  </a:lnTo>
                  <a:lnTo>
                    <a:pt x="92201" y="101917"/>
                  </a:lnTo>
                  <a:lnTo>
                    <a:pt x="76009" y="126182"/>
                  </a:lnTo>
                  <a:lnTo>
                    <a:pt x="71333" y="149351"/>
                  </a:lnTo>
                  <a:close/>
                </a:path>
                <a:path w="297179" h="297180">
                  <a:moveTo>
                    <a:pt x="189148" y="231648"/>
                  </a:moveTo>
                  <a:lnTo>
                    <a:pt x="146303" y="231648"/>
                  </a:lnTo>
                  <a:lnTo>
                    <a:pt x="175569" y="225742"/>
                  </a:lnTo>
                  <a:lnTo>
                    <a:pt x="199834" y="209550"/>
                  </a:lnTo>
                  <a:lnTo>
                    <a:pt x="216384" y="185356"/>
                  </a:lnTo>
                  <a:lnTo>
                    <a:pt x="222503" y="155448"/>
                  </a:lnTo>
                  <a:lnTo>
                    <a:pt x="216384" y="126182"/>
                  </a:lnTo>
                  <a:lnTo>
                    <a:pt x="199834" y="101917"/>
                  </a:lnTo>
                  <a:lnTo>
                    <a:pt x="175569" y="85367"/>
                  </a:lnTo>
                  <a:lnTo>
                    <a:pt x="146303" y="79248"/>
                  </a:lnTo>
                  <a:lnTo>
                    <a:pt x="189149" y="79248"/>
                  </a:lnTo>
                  <a:lnTo>
                    <a:pt x="207073" y="90487"/>
                  </a:lnTo>
                  <a:lnTo>
                    <a:pt x="226242" y="116562"/>
                  </a:lnTo>
                  <a:lnTo>
                    <a:pt x="234695" y="149351"/>
                  </a:lnTo>
                  <a:lnTo>
                    <a:pt x="297179" y="149351"/>
                  </a:lnTo>
                  <a:lnTo>
                    <a:pt x="297179" y="161543"/>
                  </a:lnTo>
                  <a:lnTo>
                    <a:pt x="234695" y="161543"/>
                  </a:lnTo>
                  <a:lnTo>
                    <a:pt x="226242" y="194333"/>
                  </a:lnTo>
                  <a:lnTo>
                    <a:pt x="207073" y="220408"/>
                  </a:lnTo>
                  <a:lnTo>
                    <a:pt x="189148" y="231648"/>
                  </a:lnTo>
                  <a:close/>
                </a:path>
                <a:path w="297179" h="297180">
                  <a:moveTo>
                    <a:pt x="158495" y="117348"/>
                  </a:moveTo>
                  <a:lnTo>
                    <a:pt x="132587" y="117348"/>
                  </a:lnTo>
                  <a:lnTo>
                    <a:pt x="138683" y="114300"/>
                  </a:lnTo>
                  <a:lnTo>
                    <a:pt x="141731" y="114300"/>
                  </a:lnTo>
                  <a:lnTo>
                    <a:pt x="141731" y="106680"/>
                  </a:lnTo>
                  <a:lnTo>
                    <a:pt x="149351" y="106680"/>
                  </a:lnTo>
                  <a:lnTo>
                    <a:pt x="149351" y="114300"/>
                  </a:lnTo>
                  <a:lnTo>
                    <a:pt x="152400" y="115824"/>
                  </a:lnTo>
                  <a:lnTo>
                    <a:pt x="155447" y="115824"/>
                  </a:lnTo>
                  <a:lnTo>
                    <a:pt x="158495" y="117348"/>
                  </a:lnTo>
                  <a:close/>
                </a:path>
                <a:path w="297179" h="297180">
                  <a:moveTo>
                    <a:pt x="149351" y="185928"/>
                  </a:moveTo>
                  <a:lnTo>
                    <a:pt x="141731" y="185928"/>
                  </a:lnTo>
                  <a:lnTo>
                    <a:pt x="141731" y="161543"/>
                  </a:lnTo>
                  <a:lnTo>
                    <a:pt x="138683" y="161543"/>
                  </a:lnTo>
                  <a:lnTo>
                    <a:pt x="138683" y="160020"/>
                  </a:lnTo>
                  <a:lnTo>
                    <a:pt x="135635" y="160020"/>
                  </a:lnTo>
                  <a:lnTo>
                    <a:pt x="132587" y="158496"/>
                  </a:lnTo>
                  <a:lnTo>
                    <a:pt x="131063" y="158496"/>
                  </a:lnTo>
                  <a:lnTo>
                    <a:pt x="126491" y="156972"/>
                  </a:lnTo>
                  <a:lnTo>
                    <a:pt x="124967" y="155448"/>
                  </a:lnTo>
                  <a:lnTo>
                    <a:pt x="121919" y="153924"/>
                  </a:lnTo>
                  <a:lnTo>
                    <a:pt x="118871" y="150875"/>
                  </a:lnTo>
                  <a:lnTo>
                    <a:pt x="117347" y="147828"/>
                  </a:lnTo>
                  <a:lnTo>
                    <a:pt x="115823" y="146304"/>
                  </a:lnTo>
                  <a:lnTo>
                    <a:pt x="115823" y="131064"/>
                  </a:lnTo>
                  <a:lnTo>
                    <a:pt x="117347" y="129540"/>
                  </a:lnTo>
                  <a:lnTo>
                    <a:pt x="118871" y="124967"/>
                  </a:lnTo>
                  <a:lnTo>
                    <a:pt x="124967" y="118872"/>
                  </a:lnTo>
                  <a:lnTo>
                    <a:pt x="128015" y="117348"/>
                  </a:lnTo>
                  <a:lnTo>
                    <a:pt x="161543" y="117348"/>
                  </a:lnTo>
                  <a:lnTo>
                    <a:pt x="166115" y="118872"/>
                  </a:lnTo>
                  <a:lnTo>
                    <a:pt x="167639" y="121920"/>
                  </a:lnTo>
                  <a:lnTo>
                    <a:pt x="170687" y="123443"/>
                  </a:lnTo>
                  <a:lnTo>
                    <a:pt x="172211" y="124967"/>
                  </a:lnTo>
                  <a:lnTo>
                    <a:pt x="173735" y="129540"/>
                  </a:lnTo>
                  <a:lnTo>
                    <a:pt x="137159" y="129540"/>
                  </a:lnTo>
                  <a:lnTo>
                    <a:pt x="135635" y="131064"/>
                  </a:lnTo>
                  <a:lnTo>
                    <a:pt x="134111" y="131064"/>
                  </a:lnTo>
                  <a:lnTo>
                    <a:pt x="132587" y="132588"/>
                  </a:lnTo>
                  <a:lnTo>
                    <a:pt x="132587" y="141732"/>
                  </a:lnTo>
                  <a:lnTo>
                    <a:pt x="135635" y="144780"/>
                  </a:lnTo>
                  <a:lnTo>
                    <a:pt x="138683" y="146304"/>
                  </a:lnTo>
                  <a:lnTo>
                    <a:pt x="149351" y="146304"/>
                  </a:lnTo>
                  <a:lnTo>
                    <a:pt x="149351" y="147828"/>
                  </a:lnTo>
                  <a:lnTo>
                    <a:pt x="152400" y="147828"/>
                  </a:lnTo>
                  <a:lnTo>
                    <a:pt x="153923" y="149351"/>
                  </a:lnTo>
                  <a:lnTo>
                    <a:pt x="155447" y="149351"/>
                  </a:lnTo>
                  <a:lnTo>
                    <a:pt x="160019" y="150875"/>
                  </a:lnTo>
                  <a:lnTo>
                    <a:pt x="166115" y="152400"/>
                  </a:lnTo>
                  <a:lnTo>
                    <a:pt x="169163" y="153924"/>
                  </a:lnTo>
                  <a:lnTo>
                    <a:pt x="173735" y="158496"/>
                  </a:lnTo>
                  <a:lnTo>
                    <a:pt x="175259" y="161543"/>
                  </a:lnTo>
                  <a:lnTo>
                    <a:pt x="176783" y="163067"/>
                  </a:lnTo>
                  <a:lnTo>
                    <a:pt x="149351" y="163067"/>
                  </a:lnTo>
                  <a:lnTo>
                    <a:pt x="149351" y="185928"/>
                  </a:lnTo>
                  <a:close/>
                </a:path>
                <a:path w="297179" h="297180">
                  <a:moveTo>
                    <a:pt x="149351" y="146304"/>
                  </a:moveTo>
                  <a:lnTo>
                    <a:pt x="141731" y="146304"/>
                  </a:lnTo>
                  <a:lnTo>
                    <a:pt x="141731" y="129540"/>
                  </a:lnTo>
                  <a:lnTo>
                    <a:pt x="149351" y="129540"/>
                  </a:lnTo>
                  <a:lnTo>
                    <a:pt x="149351" y="146304"/>
                  </a:lnTo>
                  <a:close/>
                </a:path>
                <a:path w="297179" h="297180">
                  <a:moveTo>
                    <a:pt x="175259" y="138683"/>
                  </a:moveTo>
                  <a:lnTo>
                    <a:pt x="158495" y="138683"/>
                  </a:lnTo>
                  <a:lnTo>
                    <a:pt x="158495" y="132588"/>
                  </a:lnTo>
                  <a:lnTo>
                    <a:pt x="155447" y="131064"/>
                  </a:lnTo>
                  <a:lnTo>
                    <a:pt x="153923" y="129540"/>
                  </a:lnTo>
                  <a:lnTo>
                    <a:pt x="173735" y="129540"/>
                  </a:lnTo>
                  <a:lnTo>
                    <a:pt x="175259" y="131064"/>
                  </a:lnTo>
                  <a:lnTo>
                    <a:pt x="175259" y="138683"/>
                  </a:lnTo>
                  <a:close/>
                </a:path>
                <a:path w="297179" h="297180">
                  <a:moveTo>
                    <a:pt x="146303" y="243840"/>
                  </a:moveTo>
                  <a:lnTo>
                    <a:pt x="112990" y="237625"/>
                  </a:lnTo>
                  <a:lnTo>
                    <a:pt x="85534" y="220408"/>
                  </a:lnTo>
                  <a:lnTo>
                    <a:pt x="66365" y="194333"/>
                  </a:lnTo>
                  <a:lnTo>
                    <a:pt x="57911" y="161543"/>
                  </a:lnTo>
                  <a:lnTo>
                    <a:pt x="71307" y="161543"/>
                  </a:lnTo>
                  <a:lnTo>
                    <a:pt x="76009" y="185356"/>
                  </a:lnTo>
                  <a:lnTo>
                    <a:pt x="92201" y="209550"/>
                  </a:lnTo>
                  <a:lnTo>
                    <a:pt x="116395" y="225742"/>
                  </a:lnTo>
                  <a:lnTo>
                    <a:pt x="146303" y="231648"/>
                  </a:lnTo>
                  <a:lnTo>
                    <a:pt x="189148" y="231648"/>
                  </a:lnTo>
                  <a:lnTo>
                    <a:pt x="179617" y="237625"/>
                  </a:lnTo>
                  <a:lnTo>
                    <a:pt x="146303" y="243840"/>
                  </a:lnTo>
                  <a:close/>
                </a:path>
                <a:path w="297179" h="297180">
                  <a:moveTo>
                    <a:pt x="297179" y="297180"/>
                  </a:moveTo>
                  <a:lnTo>
                    <a:pt x="196595" y="297180"/>
                  </a:lnTo>
                  <a:lnTo>
                    <a:pt x="196595" y="283464"/>
                  </a:lnTo>
                  <a:lnTo>
                    <a:pt x="284987" y="283464"/>
                  </a:lnTo>
                  <a:lnTo>
                    <a:pt x="284987" y="161543"/>
                  </a:lnTo>
                  <a:lnTo>
                    <a:pt x="297179" y="161543"/>
                  </a:lnTo>
                  <a:lnTo>
                    <a:pt x="297179" y="297180"/>
                  </a:lnTo>
                  <a:close/>
                </a:path>
                <a:path w="297179" h="297180">
                  <a:moveTo>
                    <a:pt x="175259" y="185928"/>
                  </a:moveTo>
                  <a:lnTo>
                    <a:pt x="152400" y="185928"/>
                  </a:lnTo>
                  <a:lnTo>
                    <a:pt x="153923" y="184404"/>
                  </a:lnTo>
                  <a:lnTo>
                    <a:pt x="155447" y="184404"/>
                  </a:lnTo>
                  <a:lnTo>
                    <a:pt x="158495" y="181356"/>
                  </a:lnTo>
                  <a:lnTo>
                    <a:pt x="160019" y="181356"/>
                  </a:lnTo>
                  <a:lnTo>
                    <a:pt x="160019" y="179832"/>
                  </a:lnTo>
                  <a:lnTo>
                    <a:pt x="161543" y="178308"/>
                  </a:lnTo>
                  <a:lnTo>
                    <a:pt x="161543" y="170688"/>
                  </a:lnTo>
                  <a:lnTo>
                    <a:pt x="156971" y="166116"/>
                  </a:lnTo>
                  <a:lnTo>
                    <a:pt x="153923" y="164591"/>
                  </a:lnTo>
                  <a:lnTo>
                    <a:pt x="149351" y="163067"/>
                  </a:lnTo>
                  <a:lnTo>
                    <a:pt x="176783" y="163067"/>
                  </a:lnTo>
                  <a:lnTo>
                    <a:pt x="179831" y="166116"/>
                  </a:lnTo>
                  <a:lnTo>
                    <a:pt x="179831" y="179832"/>
                  </a:lnTo>
                  <a:lnTo>
                    <a:pt x="176783" y="181356"/>
                  </a:lnTo>
                  <a:lnTo>
                    <a:pt x="176783" y="184404"/>
                  </a:lnTo>
                  <a:lnTo>
                    <a:pt x="175259" y="185928"/>
                  </a:lnTo>
                  <a:close/>
                </a:path>
                <a:path w="297179" h="297180">
                  <a:moveTo>
                    <a:pt x="155447" y="198120"/>
                  </a:moveTo>
                  <a:lnTo>
                    <a:pt x="134111" y="198120"/>
                  </a:lnTo>
                  <a:lnTo>
                    <a:pt x="126491" y="195072"/>
                  </a:lnTo>
                  <a:lnTo>
                    <a:pt x="117347" y="185928"/>
                  </a:lnTo>
                  <a:lnTo>
                    <a:pt x="114300" y="179832"/>
                  </a:lnTo>
                  <a:lnTo>
                    <a:pt x="114300" y="169164"/>
                  </a:lnTo>
                  <a:lnTo>
                    <a:pt x="131063" y="169164"/>
                  </a:lnTo>
                  <a:lnTo>
                    <a:pt x="131063" y="178308"/>
                  </a:lnTo>
                  <a:lnTo>
                    <a:pt x="135635" y="182880"/>
                  </a:lnTo>
                  <a:lnTo>
                    <a:pt x="141731" y="185928"/>
                  </a:lnTo>
                  <a:lnTo>
                    <a:pt x="175259" y="185928"/>
                  </a:lnTo>
                  <a:lnTo>
                    <a:pt x="167639" y="193548"/>
                  </a:lnTo>
                  <a:lnTo>
                    <a:pt x="163067" y="195072"/>
                  </a:lnTo>
                  <a:lnTo>
                    <a:pt x="160019" y="196596"/>
                  </a:lnTo>
                  <a:lnTo>
                    <a:pt x="155447" y="198120"/>
                  </a:lnTo>
                  <a:close/>
                </a:path>
                <a:path w="297179" h="297180">
                  <a:moveTo>
                    <a:pt x="149351" y="207264"/>
                  </a:moveTo>
                  <a:lnTo>
                    <a:pt x="141731" y="207264"/>
                  </a:lnTo>
                  <a:lnTo>
                    <a:pt x="141731" y="198120"/>
                  </a:lnTo>
                  <a:lnTo>
                    <a:pt x="149351" y="198120"/>
                  </a:lnTo>
                  <a:lnTo>
                    <a:pt x="149351" y="207264"/>
                  </a:lnTo>
                  <a:close/>
                </a:path>
                <a:path w="297179" h="297180">
                  <a:moveTo>
                    <a:pt x="173735" y="297180"/>
                  </a:moveTo>
                  <a:lnTo>
                    <a:pt x="124967" y="297180"/>
                  </a:lnTo>
                  <a:lnTo>
                    <a:pt x="124967" y="284988"/>
                  </a:lnTo>
                  <a:lnTo>
                    <a:pt x="173735" y="284988"/>
                  </a:lnTo>
                  <a:lnTo>
                    <a:pt x="173735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2596896" y="1981200"/>
            <a:ext cx="6251575" cy="4691380"/>
            <a:chOff x="2596896" y="1981200"/>
            <a:chExt cx="6251575" cy="4691380"/>
          </a:xfrm>
        </p:grpSpPr>
        <p:sp>
          <p:nvSpPr>
            <p:cNvPr id="27" name="object 27" descr=""/>
            <p:cNvSpPr/>
            <p:nvPr/>
          </p:nvSpPr>
          <p:spPr>
            <a:xfrm>
              <a:off x="6444996" y="4399026"/>
              <a:ext cx="967740" cy="0"/>
            </a:xfrm>
            <a:custGeom>
              <a:avLst/>
              <a:gdLst/>
              <a:ahLst/>
              <a:cxnLst/>
              <a:rect l="l" t="t" r="r" b="b"/>
              <a:pathLst>
                <a:path w="967740" h="0">
                  <a:moveTo>
                    <a:pt x="0" y="0"/>
                  </a:moveTo>
                  <a:lnTo>
                    <a:pt x="967739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14247" y="4416564"/>
              <a:ext cx="977265" cy="170815"/>
            </a:xfrm>
            <a:custGeom>
              <a:avLst/>
              <a:gdLst/>
              <a:ahLst/>
              <a:cxnLst/>
              <a:rect l="l" t="t" r="r" b="b"/>
              <a:pathLst>
                <a:path w="977265" h="170814">
                  <a:moveTo>
                    <a:pt x="7620" y="54864"/>
                  </a:moveTo>
                  <a:lnTo>
                    <a:pt x="0" y="54864"/>
                  </a:lnTo>
                  <a:lnTo>
                    <a:pt x="0" y="85344"/>
                  </a:lnTo>
                  <a:lnTo>
                    <a:pt x="7620" y="85344"/>
                  </a:lnTo>
                  <a:lnTo>
                    <a:pt x="7620" y="54864"/>
                  </a:lnTo>
                  <a:close/>
                </a:path>
                <a:path w="977265" h="170814">
                  <a:moveTo>
                    <a:pt x="762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7620" y="30480"/>
                  </a:lnTo>
                  <a:lnTo>
                    <a:pt x="7620" y="0"/>
                  </a:lnTo>
                  <a:close/>
                </a:path>
                <a:path w="977265" h="170814">
                  <a:moveTo>
                    <a:pt x="7632" y="109728"/>
                  </a:moveTo>
                  <a:lnTo>
                    <a:pt x="12" y="109728"/>
                  </a:lnTo>
                  <a:lnTo>
                    <a:pt x="12" y="140208"/>
                  </a:lnTo>
                  <a:lnTo>
                    <a:pt x="1536" y="141732"/>
                  </a:lnTo>
                  <a:lnTo>
                    <a:pt x="4584" y="143256"/>
                  </a:lnTo>
                  <a:lnTo>
                    <a:pt x="6108" y="143256"/>
                  </a:lnTo>
                  <a:lnTo>
                    <a:pt x="6108" y="137922"/>
                  </a:lnTo>
                  <a:lnTo>
                    <a:pt x="7632" y="140208"/>
                  </a:lnTo>
                  <a:lnTo>
                    <a:pt x="7632" y="135636"/>
                  </a:lnTo>
                  <a:lnTo>
                    <a:pt x="7632" y="109728"/>
                  </a:lnTo>
                  <a:close/>
                </a:path>
                <a:path w="977265" h="170814">
                  <a:moveTo>
                    <a:pt x="60972" y="135636"/>
                  </a:moveTo>
                  <a:lnTo>
                    <a:pt x="28968" y="135636"/>
                  </a:lnTo>
                  <a:lnTo>
                    <a:pt x="28968" y="143256"/>
                  </a:lnTo>
                  <a:lnTo>
                    <a:pt x="60972" y="143256"/>
                  </a:lnTo>
                  <a:lnTo>
                    <a:pt x="60972" y="135636"/>
                  </a:lnTo>
                  <a:close/>
                </a:path>
                <a:path w="977265" h="170814">
                  <a:moveTo>
                    <a:pt x="115836" y="135636"/>
                  </a:moveTo>
                  <a:lnTo>
                    <a:pt x="83832" y="135636"/>
                  </a:lnTo>
                  <a:lnTo>
                    <a:pt x="83832" y="143256"/>
                  </a:lnTo>
                  <a:lnTo>
                    <a:pt x="115836" y="143256"/>
                  </a:lnTo>
                  <a:lnTo>
                    <a:pt x="115836" y="135636"/>
                  </a:lnTo>
                  <a:close/>
                </a:path>
                <a:path w="977265" h="170814">
                  <a:moveTo>
                    <a:pt x="170700" y="135636"/>
                  </a:moveTo>
                  <a:lnTo>
                    <a:pt x="138696" y="135636"/>
                  </a:lnTo>
                  <a:lnTo>
                    <a:pt x="138696" y="143256"/>
                  </a:lnTo>
                  <a:lnTo>
                    <a:pt x="170700" y="143256"/>
                  </a:lnTo>
                  <a:lnTo>
                    <a:pt x="170700" y="135636"/>
                  </a:lnTo>
                  <a:close/>
                </a:path>
                <a:path w="977265" h="170814">
                  <a:moveTo>
                    <a:pt x="225564" y="135636"/>
                  </a:moveTo>
                  <a:lnTo>
                    <a:pt x="195084" y="135636"/>
                  </a:lnTo>
                  <a:lnTo>
                    <a:pt x="195084" y="143256"/>
                  </a:lnTo>
                  <a:lnTo>
                    <a:pt x="225564" y="143256"/>
                  </a:lnTo>
                  <a:lnTo>
                    <a:pt x="225564" y="135636"/>
                  </a:lnTo>
                  <a:close/>
                </a:path>
                <a:path w="977265" h="170814">
                  <a:moveTo>
                    <a:pt x="280428" y="135636"/>
                  </a:moveTo>
                  <a:lnTo>
                    <a:pt x="249948" y="135636"/>
                  </a:lnTo>
                  <a:lnTo>
                    <a:pt x="249948" y="143256"/>
                  </a:lnTo>
                  <a:lnTo>
                    <a:pt x="280428" y="143256"/>
                  </a:lnTo>
                  <a:lnTo>
                    <a:pt x="280428" y="135636"/>
                  </a:lnTo>
                  <a:close/>
                </a:path>
                <a:path w="977265" h="170814">
                  <a:moveTo>
                    <a:pt x="335292" y="135636"/>
                  </a:moveTo>
                  <a:lnTo>
                    <a:pt x="304812" y="135636"/>
                  </a:lnTo>
                  <a:lnTo>
                    <a:pt x="304812" y="143256"/>
                  </a:lnTo>
                  <a:lnTo>
                    <a:pt x="335292" y="143256"/>
                  </a:lnTo>
                  <a:lnTo>
                    <a:pt x="335292" y="135636"/>
                  </a:lnTo>
                  <a:close/>
                </a:path>
                <a:path w="977265" h="170814">
                  <a:moveTo>
                    <a:pt x="390156" y="135636"/>
                  </a:moveTo>
                  <a:lnTo>
                    <a:pt x="359676" y="135636"/>
                  </a:lnTo>
                  <a:lnTo>
                    <a:pt x="359676" y="143256"/>
                  </a:lnTo>
                  <a:lnTo>
                    <a:pt x="390156" y="143256"/>
                  </a:lnTo>
                  <a:lnTo>
                    <a:pt x="390156" y="135636"/>
                  </a:lnTo>
                  <a:close/>
                </a:path>
                <a:path w="977265" h="170814">
                  <a:moveTo>
                    <a:pt x="446532" y="135636"/>
                  </a:moveTo>
                  <a:lnTo>
                    <a:pt x="414528" y="135636"/>
                  </a:lnTo>
                  <a:lnTo>
                    <a:pt x="414528" y="143256"/>
                  </a:lnTo>
                  <a:lnTo>
                    <a:pt x="446532" y="143256"/>
                  </a:lnTo>
                  <a:lnTo>
                    <a:pt x="446532" y="135636"/>
                  </a:lnTo>
                  <a:close/>
                </a:path>
                <a:path w="977265" h="170814">
                  <a:moveTo>
                    <a:pt x="501396" y="135636"/>
                  </a:moveTo>
                  <a:lnTo>
                    <a:pt x="469392" y="135636"/>
                  </a:lnTo>
                  <a:lnTo>
                    <a:pt x="469392" y="143256"/>
                  </a:lnTo>
                  <a:lnTo>
                    <a:pt x="501396" y="143256"/>
                  </a:lnTo>
                  <a:lnTo>
                    <a:pt x="501396" y="135636"/>
                  </a:lnTo>
                  <a:close/>
                </a:path>
                <a:path w="977265" h="170814">
                  <a:moveTo>
                    <a:pt x="556260" y="135636"/>
                  </a:moveTo>
                  <a:lnTo>
                    <a:pt x="524256" y="135636"/>
                  </a:lnTo>
                  <a:lnTo>
                    <a:pt x="524256" y="143256"/>
                  </a:lnTo>
                  <a:lnTo>
                    <a:pt x="556260" y="143256"/>
                  </a:lnTo>
                  <a:lnTo>
                    <a:pt x="556260" y="135636"/>
                  </a:lnTo>
                  <a:close/>
                </a:path>
                <a:path w="977265" h="170814">
                  <a:moveTo>
                    <a:pt x="611124" y="135636"/>
                  </a:moveTo>
                  <a:lnTo>
                    <a:pt x="579120" y="135636"/>
                  </a:lnTo>
                  <a:lnTo>
                    <a:pt x="579120" y="143256"/>
                  </a:lnTo>
                  <a:lnTo>
                    <a:pt x="611124" y="143256"/>
                  </a:lnTo>
                  <a:lnTo>
                    <a:pt x="611124" y="135636"/>
                  </a:lnTo>
                  <a:close/>
                </a:path>
                <a:path w="977265" h="170814">
                  <a:moveTo>
                    <a:pt x="665988" y="135636"/>
                  </a:moveTo>
                  <a:lnTo>
                    <a:pt x="633984" y="135636"/>
                  </a:lnTo>
                  <a:lnTo>
                    <a:pt x="633984" y="143256"/>
                  </a:lnTo>
                  <a:lnTo>
                    <a:pt x="665988" y="143256"/>
                  </a:lnTo>
                  <a:lnTo>
                    <a:pt x="665988" y="135636"/>
                  </a:lnTo>
                  <a:close/>
                </a:path>
                <a:path w="977265" h="170814">
                  <a:moveTo>
                    <a:pt x="720852" y="135636"/>
                  </a:moveTo>
                  <a:lnTo>
                    <a:pt x="688848" y="135636"/>
                  </a:lnTo>
                  <a:lnTo>
                    <a:pt x="688848" y="143256"/>
                  </a:lnTo>
                  <a:lnTo>
                    <a:pt x="720852" y="143256"/>
                  </a:lnTo>
                  <a:lnTo>
                    <a:pt x="720852" y="135636"/>
                  </a:lnTo>
                  <a:close/>
                </a:path>
                <a:path w="977265" h="170814">
                  <a:moveTo>
                    <a:pt x="775716" y="135636"/>
                  </a:moveTo>
                  <a:lnTo>
                    <a:pt x="743712" y="135636"/>
                  </a:lnTo>
                  <a:lnTo>
                    <a:pt x="743712" y="143256"/>
                  </a:lnTo>
                  <a:lnTo>
                    <a:pt x="775716" y="143256"/>
                  </a:lnTo>
                  <a:lnTo>
                    <a:pt x="775716" y="135636"/>
                  </a:lnTo>
                  <a:close/>
                </a:path>
                <a:path w="977265" h="170814">
                  <a:moveTo>
                    <a:pt x="830580" y="135636"/>
                  </a:moveTo>
                  <a:lnTo>
                    <a:pt x="800100" y="135636"/>
                  </a:lnTo>
                  <a:lnTo>
                    <a:pt x="800100" y="143256"/>
                  </a:lnTo>
                  <a:lnTo>
                    <a:pt x="830580" y="143256"/>
                  </a:lnTo>
                  <a:lnTo>
                    <a:pt x="830580" y="135636"/>
                  </a:lnTo>
                  <a:close/>
                </a:path>
                <a:path w="977265" h="170814">
                  <a:moveTo>
                    <a:pt x="885444" y="135636"/>
                  </a:moveTo>
                  <a:lnTo>
                    <a:pt x="854964" y="135636"/>
                  </a:lnTo>
                  <a:lnTo>
                    <a:pt x="854964" y="143256"/>
                  </a:lnTo>
                  <a:lnTo>
                    <a:pt x="885444" y="143256"/>
                  </a:lnTo>
                  <a:lnTo>
                    <a:pt x="885444" y="135636"/>
                  </a:lnTo>
                  <a:close/>
                </a:path>
                <a:path w="977265" h="170814">
                  <a:moveTo>
                    <a:pt x="976884" y="140208"/>
                  </a:moveTo>
                  <a:lnTo>
                    <a:pt x="967968" y="135636"/>
                  </a:lnTo>
                  <a:lnTo>
                    <a:pt x="914400" y="108204"/>
                  </a:lnTo>
                  <a:lnTo>
                    <a:pt x="914400" y="135636"/>
                  </a:lnTo>
                  <a:lnTo>
                    <a:pt x="909828" y="135636"/>
                  </a:lnTo>
                  <a:lnTo>
                    <a:pt x="909828" y="143256"/>
                  </a:lnTo>
                  <a:lnTo>
                    <a:pt x="914400" y="143256"/>
                  </a:lnTo>
                  <a:lnTo>
                    <a:pt x="914400" y="170688"/>
                  </a:lnTo>
                  <a:lnTo>
                    <a:pt x="970635" y="143256"/>
                  </a:lnTo>
                  <a:lnTo>
                    <a:pt x="976884" y="140208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391144" y="432816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457200" y="455675"/>
                  </a:moveTo>
                  <a:lnTo>
                    <a:pt x="0" y="455675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567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470392" y="440740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153923" y="19811"/>
                  </a:moveTo>
                  <a:lnTo>
                    <a:pt x="140207" y="19811"/>
                  </a:lnTo>
                  <a:lnTo>
                    <a:pt x="140207" y="0"/>
                  </a:lnTo>
                  <a:lnTo>
                    <a:pt x="153923" y="0"/>
                  </a:lnTo>
                  <a:lnTo>
                    <a:pt x="153923" y="19811"/>
                  </a:lnTo>
                  <a:close/>
                </a:path>
                <a:path w="297179" h="297179">
                  <a:moveTo>
                    <a:pt x="100583" y="297180"/>
                  </a:moveTo>
                  <a:lnTo>
                    <a:pt x="0" y="297180"/>
                  </a:lnTo>
                  <a:lnTo>
                    <a:pt x="0" y="18288"/>
                  </a:lnTo>
                  <a:lnTo>
                    <a:pt x="100583" y="18288"/>
                  </a:lnTo>
                  <a:lnTo>
                    <a:pt x="100583" y="30480"/>
                  </a:lnTo>
                  <a:lnTo>
                    <a:pt x="13715" y="30480"/>
                  </a:lnTo>
                  <a:lnTo>
                    <a:pt x="13715" y="150875"/>
                  </a:lnTo>
                  <a:lnTo>
                    <a:pt x="71034" y="150875"/>
                  </a:lnTo>
                  <a:lnTo>
                    <a:pt x="70103" y="155448"/>
                  </a:lnTo>
                  <a:lnTo>
                    <a:pt x="71608" y="163067"/>
                  </a:lnTo>
                  <a:lnTo>
                    <a:pt x="13715" y="163067"/>
                  </a:lnTo>
                  <a:lnTo>
                    <a:pt x="13715" y="283464"/>
                  </a:lnTo>
                  <a:lnTo>
                    <a:pt x="100583" y="283464"/>
                  </a:lnTo>
                  <a:lnTo>
                    <a:pt x="100583" y="297180"/>
                  </a:lnTo>
                  <a:close/>
                </a:path>
                <a:path w="297179" h="297179">
                  <a:moveTo>
                    <a:pt x="297179" y="150875"/>
                  </a:moveTo>
                  <a:lnTo>
                    <a:pt x="284987" y="150875"/>
                  </a:lnTo>
                  <a:lnTo>
                    <a:pt x="284987" y="30480"/>
                  </a:lnTo>
                  <a:lnTo>
                    <a:pt x="196595" y="30480"/>
                  </a:lnTo>
                  <a:lnTo>
                    <a:pt x="196595" y="18288"/>
                  </a:lnTo>
                  <a:lnTo>
                    <a:pt x="297179" y="18288"/>
                  </a:lnTo>
                  <a:lnTo>
                    <a:pt x="297179" y="150875"/>
                  </a:lnTo>
                  <a:close/>
                </a:path>
                <a:path w="297179" h="297179">
                  <a:moveTo>
                    <a:pt x="173735" y="33527"/>
                  </a:moveTo>
                  <a:lnTo>
                    <a:pt x="124967" y="33527"/>
                  </a:lnTo>
                  <a:lnTo>
                    <a:pt x="124967" y="19811"/>
                  </a:lnTo>
                  <a:lnTo>
                    <a:pt x="173735" y="19811"/>
                  </a:lnTo>
                  <a:lnTo>
                    <a:pt x="173735" y="33527"/>
                  </a:lnTo>
                  <a:close/>
                </a:path>
                <a:path w="297179" h="297179">
                  <a:moveTo>
                    <a:pt x="153923" y="48767"/>
                  </a:moveTo>
                  <a:lnTo>
                    <a:pt x="140207" y="48767"/>
                  </a:lnTo>
                  <a:lnTo>
                    <a:pt x="140207" y="33527"/>
                  </a:lnTo>
                  <a:lnTo>
                    <a:pt x="153923" y="33527"/>
                  </a:lnTo>
                  <a:lnTo>
                    <a:pt x="153923" y="48767"/>
                  </a:lnTo>
                  <a:close/>
                </a:path>
                <a:path w="297179" h="297179">
                  <a:moveTo>
                    <a:pt x="71034" y="150875"/>
                  </a:moveTo>
                  <a:lnTo>
                    <a:pt x="57911" y="150875"/>
                  </a:lnTo>
                  <a:lnTo>
                    <a:pt x="66365" y="117848"/>
                  </a:lnTo>
                  <a:lnTo>
                    <a:pt x="85534" y="91249"/>
                  </a:lnTo>
                  <a:lnTo>
                    <a:pt x="112990" y="73509"/>
                  </a:lnTo>
                  <a:lnTo>
                    <a:pt x="146303" y="67056"/>
                  </a:lnTo>
                  <a:lnTo>
                    <a:pt x="179617" y="73509"/>
                  </a:lnTo>
                  <a:lnTo>
                    <a:pt x="190857" y="80772"/>
                  </a:lnTo>
                  <a:lnTo>
                    <a:pt x="146303" y="80772"/>
                  </a:lnTo>
                  <a:lnTo>
                    <a:pt x="116395" y="86653"/>
                  </a:lnTo>
                  <a:lnTo>
                    <a:pt x="92201" y="102679"/>
                  </a:lnTo>
                  <a:lnTo>
                    <a:pt x="76009" y="126420"/>
                  </a:lnTo>
                  <a:lnTo>
                    <a:pt x="71034" y="150875"/>
                  </a:lnTo>
                  <a:close/>
                </a:path>
                <a:path w="297179" h="297179">
                  <a:moveTo>
                    <a:pt x="189280" y="231648"/>
                  </a:moveTo>
                  <a:lnTo>
                    <a:pt x="146303" y="231648"/>
                  </a:lnTo>
                  <a:lnTo>
                    <a:pt x="175569" y="225742"/>
                  </a:lnTo>
                  <a:lnTo>
                    <a:pt x="199834" y="209550"/>
                  </a:lnTo>
                  <a:lnTo>
                    <a:pt x="216384" y="185356"/>
                  </a:lnTo>
                  <a:lnTo>
                    <a:pt x="222503" y="155448"/>
                  </a:lnTo>
                  <a:lnTo>
                    <a:pt x="216384" y="126420"/>
                  </a:lnTo>
                  <a:lnTo>
                    <a:pt x="199834" y="102679"/>
                  </a:lnTo>
                  <a:lnTo>
                    <a:pt x="175569" y="86653"/>
                  </a:lnTo>
                  <a:lnTo>
                    <a:pt x="146303" y="80772"/>
                  </a:lnTo>
                  <a:lnTo>
                    <a:pt x="190857" y="80772"/>
                  </a:lnTo>
                  <a:lnTo>
                    <a:pt x="207073" y="91249"/>
                  </a:lnTo>
                  <a:lnTo>
                    <a:pt x="226242" y="117848"/>
                  </a:lnTo>
                  <a:lnTo>
                    <a:pt x="234695" y="150875"/>
                  </a:lnTo>
                  <a:lnTo>
                    <a:pt x="297179" y="150875"/>
                  </a:lnTo>
                  <a:lnTo>
                    <a:pt x="297179" y="163067"/>
                  </a:lnTo>
                  <a:lnTo>
                    <a:pt x="234695" y="163067"/>
                  </a:lnTo>
                  <a:lnTo>
                    <a:pt x="226242" y="194976"/>
                  </a:lnTo>
                  <a:lnTo>
                    <a:pt x="207073" y="220599"/>
                  </a:lnTo>
                  <a:lnTo>
                    <a:pt x="189280" y="231648"/>
                  </a:lnTo>
                  <a:close/>
                </a:path>
                <a:path w="297179" h="297179">
                  <a:moveTo>
                    <a:pt x="152400" y="117348"/>
                  </a:moveTo>
                  <a:lnTo>
                    <a:pt x="135635" y="117348"/>
                  </a:lnTo>
                  <a:lnTo>
                    <a:pt x="138683" y="115824"/>
                  </a:lnTo>
                  <a:lnTo>
                    <a:pt x="141731" y="115824"/>
                  </a:lnTo>
                  <a:lnTo>
                    <a:pt x="141731" y="106680"/>
                  </a:lnTo>
                  <a:lnTo>
                    <a:pt x="149351" y="106680"/>
                  </a:lnTo>
                  <a:lnTo>
                    <a:pt x="149351" y="115824"/>
                  </a:lnTo>
                  <a:lnTo>
                    <a:pt x="152400" y="117348"/>
                  </a:lnTo>
                  <a:close/>
                </a:path>
                <a:path w="297179" h="297179">
                  <a:moveTo>
                    <a:pt x="160019" y="152400"/>
                  </a:moveTo>
                  <a:lnTo>
                    <a:pt x="118871" y="152400"/>
                  </a:lnTo>
                  <a:lnTo>
                    <a:pt x="117347" y="147827"/>
                  </a:lnTo>
                  <a:lnTo>
                    <a:pt x="115823" y="146303"/>
                  </a:lnTo>
                  <a:lnTo>
                    <a:pt x="115823" y="132588"/>
                  </a:lnTo>
                  <a:lnTo>
                    <a:pt x="117347" y="129540"/>
                  </a:lnTo>
                  <a:lnTo>
                    <a:pt x="118943" y="126420"/>
                  </a:lnTo>
                  <a:lnTo>
                    <a:pt x="128015" y="117348"/>
                  </a:lnTo>
                  <a:lnTo>
                    <a:pt x="161543" y="117348"/>
                  </a:lnTo>
                  <a:lnTo>
                    <a:pt x="166115" y="120395"/>
                  </a:lnTo>
                  <a:lnTo>
                    <a:pt x="167639" y="123443"/>
                  </a:lnTo>
                  <a:lnTo>
                    <a:pt x="170687" y="124967"/>
                  </a:lnTo>
                  <a:lnTo>
                    <a:pt x="172140" y="126420"/>
                  </a:lnTo>
                  <a:lnTo>
                    <a:pt x="173735" y="129540"/>
                  </a:lnTo>
                  <a:lnTo>
                    <a:pt x="137159" y="129540"/>
                  </a:lnTo>
                  <a:lnTo>
                    <a:pt x="135635" y="131064"/>
                  </a:lnTo>
                  <a:lnTo>
                    <a:pt x="134111" y="131064"/>
                  </a:lnTo>
                  <a:lnTo>
                    <a:pt x="134111" y="132588"/>
                  </a:lnTo>
                  <a:lnTo>
                    <a:pt x="132587" y="134111"/>
                  </a:lnTo>
                  <a:lnTo>
                    <a:pt x="132587" y="141732"/>
                  </a:lnTo>
                  <a:lnTo>
                    <a:pt x="135635" y="144780"/>
                  </a:lnTo>
                  <a:lnTo>
                    <a:pt x="138683" y="146303"/>
                  </a:lnTo>
                  <a:lnTo>
                    <a:pt x="149351" y="146303"/>
                  </a:lnTo>
                  <a:lnTo>
                    <a:pt x="149351" y="147827"/>
                  </a:lnTo>
                  <a:lnTo>
                    <a:pt x="152400" y="147827"/>
                  </a:lnTo>
                  <a:lnTo>
                    <a:pt x="153923" y="149351"/>
                  </a:lnTo>
                  <a:lnTo>
                    <a:pt x="155447" y="149351"/>
                  </a:lnTo>
                  <a:lnTo>
                    <a:pt x="160019" y="152400"/>
                  </a:lnTo>
                  <a:close/>
                </a:path>
                <a:path w="297179" h="297179">
                  <a:moveTo>
                    <a:pt x="149351" y="146303"/>
                  </a:moveTo>
                  <a:lnTo>
                    <a:pt x="141731" y="146303"/>
                  </a:lnTo>
                  <a:lnTo>
                    <a:pt x="141731" y="129540"/>
                  </a:lnTo>
                  <a:lnTo>
                    <a:pt x="149351" y="129540"/>
                  </a:lnTo>
                  <a:lnTo>
                    <a:pt x="149351" y="146303"/>
                  </a:lnTo>
                  <a:close/>
                </a:path>
                <a:path w="297179" h="297179">
                  <a:moveTo>
                    <a:pt x="175259" y="138683"/>
                  </a:moveTo>
                  <a:lnTo>
                    <a:pt x="158495" y="138683"/>
                  </a:lnTo>
                  <a:lnTo>
                    <a:pt x="158495" y="134111"/>
                  </a:lnTo>
                  <a:lnTo>
                    <a:pt x="155447" y="132588"/>
                  </a:lnTo>
                  <a:lnTo>
                    <a:pt x="153923" y="129540"/>
                  </a:lnTo>
                  <a:lnTo>
                    <a:pt x="173735" y="129540"/>
                  </a:lnTo>
                  <a:lnTo>
                    <a:pt x="175259" y="132588"/>
                  </a:lnTo>
                  <a:lnTo>
                    <a:pt x="175259" y="138683"/>
                  </a:lnTo>
                  <a:close/>
                </a:path>
                <a:path w="297179" h="297179">
                  <a:moveTo>
                    <a:pt x="149351" y="185927"/>
                  </a:moveTo>
                  <a:lnTo>
                    <a:pt x="141731" y="185927"/>
                  </a:lnTo>
                  <a:lnTo>
                    <a:pt x="141731" y="163067"/>
                  </a:lnTo>
                  <a:lnTo>
                    <a:pt x="138683" y="163067"/>
                  </a:lnTo>
                  <a:lnTo>
                    <a:pt x="138683" y="161543"/>
                  </a:lnTo>
                  <a:lnTo>
                    <a:pt x="135635" y="161543"/>
                  </a:lnTo>
                  <a:lnTo>
                    <a:pt x="132587" y="160019"/>
                  </a:lnTo>
                  <a:lnTo>
                    <a:pt x="131063" y="160019"/>
                  </a:lnTo>
                  <a:lnTo>
                    <a:pt x="126491" y="156972"/>
                  </a:lnTo>
                  <a:lnTo>
                    <a:pt x="124967" y="155448"/>
                  </a:lnTo>
                  <a:lnTo>
                    <a:pt x="121919" y="153924"/>
                  </a:lnTo>
                  <a:lnTo>
                    <a:pt x="120395" y="152400"/>
                  </a:lnTo>
                  <a:lnTo>
                    <a:pt x="166115" y="152400"/>
                  </a:lnTo>
                  <a:lnTo>
                    <a:pt x="169163" y="153924"/>
                  </a:lnTo>
                  <a:lnTo>
                    <a:pt x="172211" y="156972"/>
                  </a:lnTo>
                  <a:lnTo>
                    <a:pt x="175259" y="163067"/>
                  </a:lnTo>
                  <a:lnTo>
                    <a:pt x="176783" y="164591"/>
                  </a:lnTo>
                  <a:lnTo>
                    <a:pt x="149351" y="164591"/>
                  </a:lnTo>
                  <a:lnTo>
                    <a:pt x="149351" y="185927"/>
                  </a:lnTo>
                  <a:close/>
                </a:path>
                <a:path w="297179" h="297179">
                  <a:moveTo>
                    <a:pt x="146303" y="243840"/>
                  </a:moveTo>
                  <a:lnTo>
                    <a:pt x="112990" y="237648"/>
                  </a:lnTo>
                  <a:lnTo>
                    <a:pt x="85534" y="220599"/>
                  </a:lnTo>
                  <a:lnTo>
                    <a:pt x="66365" y="194976"/>
                  </a:lnTo>
                  <a:lnTo>
                    <a:pt x="57911" y="163067"/>
                  </a:lnTo>
                  <a:lnTo>
                    <a:pt x="71608" y="163067"/>
                  </a:lnTo>
                  <a:lnTo>
                    <a:pt x="76009" y="185356"/>
                  </a:lnTo>
                  <a:lnTo>
                    <a:pt x="92201" y="209550"/>
                  </a:lnTo>
                  <a:lnTo>
                    <a:pt x="116395" y="225742"/>
                  </a:lnTo>
                  <a:lnTo>
                    <a:pt x="146303" y="231648"/>
                  </a:lnTo>
                  <a:lnTo>
                    <a:pt x="189280" y="231648"/>
                  </a:lnTo>
                  <a:lnTo>
                    <a:pt x="179617" y="237648"/>
                  </a:lnTo>
                  <a:lnTo>
                    <a:pt x="146303" y="243840"/>
                  </a:lnTo>
                  <a:close/>
                </a:path>
                <a:path w="297179" h="297179">
                  <a:moveTo>
                    <a:pt x="297179" y="297180"/>
                  </a:moveTo>
                  <a:lnTo>
                    <a:pt x="196595" y="297180"/>
                  </a:lnTo>
                  <a:lnTo>
                    <a:pt x="196595" y="283464"/>
                  </a:lnTo>
                  <a:lnTo>
                    <a:pt x="284987" y="283464"/>
                  </a:lnTo>
                  <a:lnTo>
                    <a:pt x="284987" y="163067"/>
                  </a:lnTo>
                  <a:lnTo>
                    <a:pt x="297179" y="163067"/>
                  </a:lnTo>
                  <a:lnTo>
                    <a:pt x="297179" y="297180"/>
                  </a:lnTo>
                  <a:close/>
                </a:path>
                <a:path w="297179" h="297179">
                  <a:moveTo>
                    <a:pt x="175259" y="185927"/>
                  </a:moveTo>
                  <a:lnTo>
                    <a:pt x="152400" y="185927"/>
                  </a:lnTo>
                  <a:lnTo>
                    <a:pt x="153923" y="184403"/>
                  </a:lnTo>
                  <a:lnTo>
                    <a:pt x="155447" y="184403"/>
                  </a:lnTo>
                  <a:lnTo>
                    <a:pt x="158495" y="181356"/>
                  </a:lnTo>
                  <a:lnTo>
                    <a:pt x="160019" y="181356"/>
                  </a:lnTo>
                  <a:lnTo>
                    <a:pt x="160019" y="179832"/>
                  </a:lnTo>
                  <a:lnTo>
                    <a:pt x="161543" y="178308"/>
                  </a:lnTo>
                  <a:lnTo>
                    <a:pt x="161543" y="172211"/>
                  </a:lnTo>
                  <a:lnTo>
                    <a:pt x="156971" y="167640"/>
                  </a:lnTo>
                  <a:lnTo>
                    <a:pt x="153923" y="166116"/>
                  </a:lnTo>
                  <a:lnTo>
                    <a:pt x="149351" y="164591"/>
                  </a:lnTo>
                  <a:lnTo>
                    <a:pt x="176783" y="164591"/>
                  </a:lnTo>
                  <a:lnTo>
                    <a:pt x="179831" y="167640"/>
                  </a:lnTo>
                  <a:lnTo>
                    <a:pt x="179831" y="179832"/>
                  </a:lnTo>
                  <a:lnTo>
                    <a:pt x="176783" y="181356"/>
                  </a:lnTo>
                  <a:lnTo>
                    <a:pt x="176783" y="184403"/>
                  </a:lnTo>
                  <a:lnTo>
                    <a:pt x="175259" y="185927"/>
                  </a:lnTo>
                  <a:close/>
                </a:path>
                <a:path w="297179" h="297179">
                  <a:moveTo>
                    <a:pt x="155447" y="199643"/>
                  </a:moveTo>
                  <a:lnTo>
                    <a:pt x="134111" y="199643"/>
                  </a:lnTo>
                  <a:lnTo>
                    <a:pt x="129031" y="196595"/>
                  </a:lnTo>
                  <a:lnTo>
                    <a:pt x="126396" y="194976"/>
                  </a:lnTo>
                  <a:lnTo>
                    <a:pt x="117347" y="185927"/>
                  </a:lnTo>
                  <a:lnTo>
                    <a:pt x="114300" y="179832"/>
                  </a:lnTo>
                  <a:lnTo>
                    <a:pt x="114300" y="170688"/>
                  </a:lnTo>
                  <a:lnTo>
                    <a:pt x="131063" y="170688"/>
                  </a:lnTo>
                  <a:lnTo>
                    <a:pt x="131063" y="178308"/>
                  </a:lnTo>
                  <a:lnTo>
                    <a:pt x="135635" y="182880"/>
                  </a:lnTo>
                  <a:lnTo>
                    <a:pt x="141731" y="185927"/>
                  </a:lnTo>
                  <a:lnTo>
                    <a:pt x="175259" y="185927"/>
                  </a:lnTo>
                  <a:lnTo>
                    <a:pt x="167639" y="193548"/>
                  </a:lnTo>
                  <a:lnTo>
                    <a:pt x="163353" y="194976"/>
                  </a:lnTo>
                  <a:lnTo>
                    <a:pt x="160019" y="196595"/>
                  </a:lnTo>
                  <a:lnTo>
                    <a:pt x="155447" y="199643"/>
                  </a:lnTo>
                  <a:close/>
                </a:path>
                <a:path w="297179" h="297179">
                  <a:moveTo>
                    <a:pt x="149351" y="208788"/>
                  </a:moveTo>
                  <a:lnTo>
                    <a:pt x="141731" y="208788"/>
                  </a:lnTo>
                  <a:lnTo>
                    <a:pt x="141731" y="199643"/>
                  </a:lnTo>
                  <a:lnTo>
                    <a:pt x="149351" y="199643"/>
                  </a:lnTo>
                  <a:lnTo>
                    <a:pt x="149351" y="208788"/>
                  </a:lnTo>
                  <a:close/>
                </a:path>
                <a:path w="297179" h="297179">
                  <a:moveTo>
                    <a:pt x="173735" y="297180"/>
                  </a:moveTo>
                  <a:lnTo>
                    <a:pt x="124967" y="297180"/>
                  </a:lnTo>
                  <a:lnTo>
                    <a:pt x="124967" y="284988"/>
                  </a:lnTo>
                  <a:lnTo>
                    <a:pt x="173735" y="284988"/>
                  </a:lnTo>
                  <a:lnTo>
                    <a:pt x="173735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391144" y="558088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470392" y="566166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153923" y="18287"/>
                  </a:moveTo>
                  <a:lnTo>
                    <a:pt x="140207" y="18287"/>
                  </a:lnTo>
                  <a:lnTo>
                    <a:pt x="140207" y="0"/>
                  </a:lnTo>
                  <a:lnTo>
                    <a:pt x="153923" y="0"/>
                  </a:lnTo>
                  <a:lnTo>
                    <a:pt x="153923" y="18287"/>
                  </a:lnTo>
                  <a:close/>
                </a:path>
                <a:path w="297179" h="297179">
                  <a:moveTo>
                    <a:pt x="100583" y="297179"/>
                  </a:moveTo>
                  <a:lnTo>
                    <a:pt x="0" y="297179"/>
                  </a:lnTo>
                  <a:lnTo>
                    <a:pt x="0" y="18287"/>
                  </a:lnTo>
                  <a:lnTo>
                    <a:pt x="100583" y="18287"/>
                  </a:lnTo>
                  <a:lnTo>
                    <a:pt x="100583" y="30479"/>
                  </a:lnTo>
                  <a:lnTo>
                    <a:pt x="13715" y="30479"/>
                  </a:lnTo>
                  <a:lnTo>
                    <a:pt x="13715" y="149351"/>
                  </a:lnTo>
                  <a:lnTo>
                    <a:pt x="71307" y="149351"/>
                  </a:lnTo>
                  <a:lnTo>
                    <a:pt x="70103" y="155447"/>
                  </a:lnTo>
                  <a:lnTo>
                    <a:pt x="71333" y="161543"/>
                  </a:lnTo>
                  <a:lnTo>
                    <a:pt x="13715" y="161543"/>
                  </a:lnTo>
                  <a:lnTo>
                    <a:pt x="13715" y="281939"/>
                  </a:lnTo>
                  <a:lnTo>
                    <a:pt x="100583" y="281939"/>
                  </a:lnTo>
                  <a:lnTo>
                    <a:pt x="100583" y="297179"/>
                  </a:lnTo>
                  <a:close/>
                </a:path>
                <a:path w="297179" h="297179">
                  <a:moveTo>
                    <a:pt x="173735" y="33527"/>
                  </a:moveTo>
                  <a:lnTo>
                    <a:pt x="124967" y="33527"/>
                  </a:lnTo>
                  <a:lnTo>
                    <a:pt x="124967" y="18287"/>
                  </a:lnTo>
                  <a:lnTo>
                    <a:pt x="173735" y="18287"/>
                  </a:lnTo>
                  <a:lnTo>
                    <a:pt x="173735" y="33527"/>
                  </a:lnTo>
                  <a:close/>
                </a:path>
                <a:path w="297179" h="297179">
                  <a:moveTo>
                    <a:pt x="297179" y="149351"/>
                  </a:moveTo>
                  <a:lnTo>
                    <a:pt x="284987" y="149351"/>
                  </a:lnTo>
                  <a:lnTo>
                    <a:pt x="284987" y="30479"/>
                  </a:lnTo>
                  <a:lnTo>
                    <a:pt x="196595" y="30479"/>
                  </a:lnTo>
                  <a:lnTo>
                    <a:pt x="196595" y="18287"/>
                  </a:lnTo>
                  <a:lnTo>
                    <a:pt x="297179" y="18287"/>
                  </a:lnTo>
                  <a:lnTo>
                    <a:pt x="297179" y="149351"/>
                  </a:lnTo>
                  <a:close/>
                </a:path>
                <a:path w="297179" h="297179">
                  <a:moveTo>
                    <a:pt x="153923" y="47243"/>
                  </a:moveTo>
                  <a:lnTo>
                    <a:pt x="140207" y="47243"/>
                  </a:lnTo>
                  <a:lnTo>
                    <a:pt x="140207" y="33527"/>
                  </a:lnTo>
                  <a:lnTo>
                    <a:pt x="153923" y="33527"/>
                  </a:lnTo>
                  <a:lnTo>
                    <a:pt x="153923" y="47243"/>
                  </a:lnTo>
                  <a:close/>
                </a:path>
                <a:path w="297179" h="297179">
                  <a:moveTo>
                    <a:pt x="71307" y="149351"/>
                  </a:moveTo>
                  <a:lnTo>
                    <a:pt x="57911" y="149351"/>
                  </a:lnTo>
                  <a:lnTo>
                    <a:pt x="66365" y="116562"/>
                  </a:lnTo>
                  <a:lnTo>
                    <a:pt x="85534" y="90487"/>
                  </a:lnTo>
                  <a:lnTo>
                    <a:pt x="112990" y="73270"/>
                  </a:lnTo>
                  <a:lnTo>
                    <a:pt x="146303" y="67055"/>
                  </a:lnTo>
                  <a:lnTo>
                    <a:pt x="179617" y="73270"/>
                  </a:lnTo>
                  <a:lnTo>
                    <a:pt x="189148" y="79247"/>
                  </a:lnTo>
                  <a:lnTo>
                    <a:pt x="146303" y="79247"/>
                  </a:lnTo>
                  <a:lnTo>
                    <a:pt x="116395" y="85153"/>
                  </a:lnTo>
                  <a:lnTo>
                    <a:pt x="92201" y="101345"/>
                  </a:lnTo>
                  <a:lnTo>
                    <a:pt x="76009" y="125539"/>
                  </a:lnTo>
                  <a:lnTo>
                    <a:pt x="71307" y="149351"/>
                  </a:lnTo>
                  <a:close/>
                </a:path>
                <a:path w="297179" h="297179">
                  <a:moveTo>
                    <a:pt x="189149" y="231647"/>
                  </a:moveTo>
                  <a:lnTo>
                    <a:pt x="146303" y="231647"/>
                  </a:lnTo>
                  <a:lnTo>
                    <a:pt x="175569" y="225527"/>
                  </a:lnTo>
                  <a:lnTo>
                    <a:pt x="199834" y="208978"/>
                  </a:lnTo>
                  <a:lnTo>
                    <a:pt x="216384" y="184713"/>
                  </a:lnTo>
                  <a:lnTo>
                    <a:pt x="222503" y="155447"/>
                  </a:lnTo>
                  <a:lnTo>
                    <a:pt x="216384" y="125539"/>
                  </a:lnTo>
                  <a:lnTo>
                    <a:pt x="199834" y="101345"/>
                  </a:lnTo>
                  <a:lnTo>
                    <a:pt x="175569" y="85153"/>
                  </a:lnTo>
                  <a:lnTo>
                    <a:pt x="146303" y="79247"/>
                  </a:lnTo>
                  <a:lnTo>
                    <a:pt x="189148" y="79247"/>
                  </a:lnTo>
                  <a:lnTo>
                    <a:pt x="207073" y="90487"/>
                  </a:lnTo>
                  <a:lnTo>
                    <a:pt x="226242" y="116562"/>
                  </a:lnTo>
                  <a:lnTo>
                    <a:pt x="234695" y="149351"/>
                  </a:lnTo>
                  <a:lnTo>
                    <a:pt x="297179" y="149351"/>
                  </a:lnTo>
                  <a:lnTo>
                    <a:pt x="297179" y="161543"/>
                  </a:lnTo>
                  <a:lnTo>
                    <a:pt x="234695" y="161543"/>
                  </a:lnTo>
                  <a:lnTo>
                    <a:pt x="226242" y="194333"/>
                  </a:lnTo>
                  <a:lnTo>
                    <a:pt x="207073" y="220408"/>
                  </a:lnTo>
                  <a:lnTo>
                    <a:pt x="189149" y="231647"/>
                  </a:lnTo>
                  <a:close/>
                </a:path>
                <a:path w="297179" h="297179">
                  <a:moveTo>
                    <a:pt x="158495" y="117347"/>
                  </a:moveTo>
                  <a:lnTo>
                    <a:pt x="132587" y="117347"/>
                  </a:lnTo>
                  <a:lnTo>
                    <a:pt x="138683" y="114300"/>
                  </a:lnTo>
                  <a:lnTo>
                    <a:pt x="141731" y="114300"/>
                  </a:lnTo>
                  <a:lnTo>
                    <a:pt x="141731" y="106679"/>
                  </a:lnTo>
                  <a:lnTo>
                    <a:pt x="149351" y="106679"/>
                  </a:lnTo>
                  <a:lnTo>
                    <a:pt x="149351" y="114300"/>
                  </a:lnTo>
                  <a:lnTo>
                    <a:pt x="152400" y="115823"/>
                  </a:lnTo>
                  <a:lnTo>
                    <a:pt x="155447" y="115823"/>
                  </a:lnTo>
                  <a:lnTo>
                    <a:pt x="158495" y="117347"/>
                  </a:lnTo>
                  <a:close/>
                </a:path>
                <a:path w="297179" h="297179">
                  <a:moveTo>
                    <a:pt x="149351" y="185927"/>
                  </a:moveTo>
                  <a:lnTo>
                    <a:pt x="141731" y="185927"/>
                  </a:lnTo>
                  <a:lnTo>
                    <a:pt x="141731" y="161543"/>
                  </a:lnTo>
                  <a:lnTo>
                    <a:pt x="138683" y="161543"/>
                  </a:lnTo>
                  <a:lnTo>
                    <a:pt x="138683" y="160019"/>
                  </a:lnTo>
                  <a:lnTo>
                    <a:pt x="135635" y="160019"/>
                  </a:lnTo>
                  <a:lnTo>
                    <a:pt x="132587" y="158495"/>
                  </a:lnTo>
                  <a:lnTo>
                    <a:pt x="131063" y="158495"/>
                  </a:lnTo>
                  <a:lnTo>
                    <a:pt x="126491" y="156971"/>
                  </a:lnTo>
                  <a:lnTo>
                    <a:pt x="124967" y="155447"/>
                  </a:lnTo>
                  <a:lnTo>
                    <a:pt x="121919" y="153923"/>
                  </a:lnTo>
                  <a:lnTo>
                    <a:pt x="118871" y="150875"/>
                  </a:lnTo>
                  <a:lnTo>
                    <a:pt x="117347" y="147827"/>
                  </a:lnTo>
                  <a:lnTo>
                    <a:pt x="115823" y="146303"/>
                  </a:lnTo>
                  <a:lnTo>
                    <a:pt x="115823" y="131063"/>
                  </a:lnTo>
                  <a:lnTo>
                    <a:pt x="118871" y="124967"/>
                  </a:lnTo>
                  <a:lnTo>
                    <a:pt x="124967" y="118871"/>
                  </a:lnTo>
                  <a:lnTo>
                    <a:pt x="128015" y="117347"/>
                  </a:lnTo>
                  <a:lnTo>
                    <a:pt x="161543" y="117347"/>
                  </a:lnTo>
                  <a:lnTo>
                    <a:pt x="166115" y="118871"/>
                  </a:lnTo>
                  <a:lnTo>
                    <a:pt x="167639" y="121919"/>
                  </a:lnTo>
                  <a:lnTo>
                    <a:pt x="170687" y="123443"/>
                  </a:lnTo>
                  <a:lnTo>
                    <a:pt x="172211" y="124967"/>
                  </a:lnTo>
                  <a:lnTo>
                    <a:pt x="173735" y="128016"/>
                  </a:lnTo>
                  <a:lnTo>
                    <a:pt x="137159" y="128016"/>
                  </a:lnTo>
                  <a:lnTo>
                    <a:pt x="135635" y="129539"/>
                  </a:lnTo>
                  <a:lnTo>
                    <a:pt x="134111" y="129539"/>
                  </a:lnTo>
                  <a:lnTo>
                    <a:pt x="134111" y="131063"/>
                  </a:lnTo>
                  <a:lnTo>
                    <a:pt x="132587" y="132587"/>
                  </a:lnTo>
                  <a:lnTo>
                    <a:pt x="132587" y="141732"/>
                  </a:lnTo>
                  <a:lnTo>
                    <a:pt x="135635" y="144779"/>
                  </a:lnTo>
                  <a:lnTo>
                    <a:pt x="138683" y="146303"/>
                  </a:lnTo>
                  <a:lnTo>
                    <a:pt x="149351" y="146303"/>
                  </a:lnTo>
                  <a:lnTo>
                    <a:pt x="149351" y="147827"/>
                  </a:lnTo>
                  <a:lnTo>
                    <a:pt x="152400" y="147827"/>
                  </a:lnTo>
                  <a:lnTo>
                    <a:pt x="153923" y="149351"/>
                  </a:lnTo>
                  <a:lnTo>
                    <a:pt x="155447" y="149351"/>
                  </a:lnTo>
                  <a:lnTo>
                    <a:pt x="160019" y="150875"/>
                  </a:lnTo>
                  <a:lnTo>
                    <a:pt x="166115" y="152400"/>
                  </a:lnTo>
                  <a:lnTo>
                    <a:pt x="169163" y="153923"/>
                  </a:lnTo>
                  <a:lnTo>
                    <a:pt x="173735" y="158495"/>
                  </a:lnTo>
                  <a:lnTo>
                    <a:pt x="175259" y="161543"/>
                  </a:lnTo>
                  <a:lnTo>
                    <a:pt x="176783" y="163067"/>
                  </a:lnTo>
                  <a:lnTo>
                    <a:pt x="149351" y="163067"/>
                  </a:lnTo>
                  <a:lnTo>
                    <a:pt x="149351" y="185927"/>
                  </a:lnTo>
                  <a:close/>
                </a:path>
                <a:path w="297179" h="297179">
                  <a:moveTo>
                    <a:pt x="149351" y="146303"/>
                  </a:moveTo>
                  <a:lnTo>
                    <a:pt x="141731" y="146303"/>
                  </a:lnTo>
                  <a:lnTo>
                    <a:pt x="141731" y="128016"/>
                  </a:lnTo>
                  <a:lnTo>
                    <a:pt x="149351" y="128016"/>
                  </a:lnTo>
                  <a:lnTo>
                    <a:pt x="149351" y="146303"/>
                  </a:lnTo>
                  <a:close/>
                </a:path>
                <a:path w="297179" h="297179">
                  <a:moveTo>
                    <a:pt x="175259" y="138683"/>
                  </a:moveTo>
                  <a:lnTo>
                    <a:pt x="158495" y="138683"/>
                  </a:lnTo>
                  <a:lnTo>
                    <a:pt x="158495" y="132587"/>
                  </a:lnTo>
                  <a:lnTo>
                    <a:pt x="155447" y="131063"/>
                  </a:lnTo>
                  <a:lnTo>
                    <a:pt x="153923" y="128016"/>
                  </a:lnTo>
                  <a:lnTo>
                    <a:pt x="173735" y="128016"/>
                  </a:lnTo>
                  <a:lnTo>
                    <a:pt x="175259" y="131063"/>
                  </a:lnTo>
                  <a:lnTo>
                    <a:pt x="175259" y="138683"/>
                  </a:lnTo>
                  <a:close/>
                </a:path>
                <a:path w="297179" h="297179">
                  <a:moveTo>
                    <a:pt x="146303" y="243839"/>
                  </a:moveTo>
                  <a:lnTo>
                    <a:pt x="112990" y="237624"/>
                  </a:lnTo>
                  <a:lnTo>
                    <a:pt x="85534" y="220408"/>
                  </a:lnTo>
                  <a:lnTo>
                    <a:pt x="66365" y="194333"/>
                  </a:lnTo>
                  <a:lnTo>
                    <a:pt x="57911" y="161543"/>
                  </a:lnTo>
                  <a:lnTo>
                    <a:pt x="71333" y="161543"/>
                  </a:lnTo>
                  <a:lnTo>
                    <a:pt x="75946" y="184403"/>
                  </a:lnTo>
                  <a:lnTo>
                    <a:pt x="76009" y="184713"/>
                  </a:lnTo>
                  <a:lnTo>
                    <a:pt x="92201" y="208978"/>
                  </a:lnTo>
                  <a:lnTo>
                    <a:pt x="116395" y="225527"/>
                  </a:lnTo>
                  <a:lnTo>
                    <a:pt x="146303" y="231647"/>
                  </a:lnTo>
                  <a:lnTo>
                    <a:pt x="189149" y="231647"/>
                  </a:lnTo>
                  <a:lnTo>
                    <a:pt x="179617" y="237624"/>
                  </a:lnTo>
                  <a:lnTo>
                    <a:pt x="146303" y="243839"/>
                  </a:lnTo>
                  <a:close/>
                </a:path>
                <a:path w="297179" h="297179">
                  <a:moveTo>
                    <a:pt x="297179" y="297179"/>
                  </a:moveTo>
                  <a:lnTo>
                    <a:pt x="196595" y="297179"/>
                  </a:lnTo>
                  <a:lnTo>
                    <a:pt x="196595" y="281939"/>
                  </a:lnTo>
                  <a:lnTo>
                    <a:pt x="284987" y="281939"/>
                  </a:lnTo>
                  <a:lnTo>
                    <a:pt x="284987" y="161543"/>
                  </a:lnTo>
                  <a:lnTo>
                    <a:pt x="297179" y="161543"/>
                  </a:lnTo>
                  <a:lnTo>
                    <a:pt x="297179" y="297179"/>
                  </a:lnTo>
                  <a:close/>
                </a:path>
                <a:path w="297179" h="297179">
                  <a:moveTo>
                    <a:pt x="175260" y="185927"/>
                  </a:moveTo>
                  <a:lnTo>
                    <a:pt x="152400" y="185927"/>
                  </a:lnTo>
                  <a:lnTo>
                    <a:pt x="153923" y="184403"/>
                  </a:lnTo>
                  <a:lnTo>
                    <a:pt x="155447" y="184403"/>
                  </a:lnTo>
                  <a:lnTo>
                    <a:pt x="156971" y="182879"/>
                  </a:lnTo>
                  <a:lnTo>
                    <a:pt x="158495" y="179832"/>
                  </a:lnTo>
                  <a:lnTo>
                    <a:pt x="160019" y="179832"/>
                  </a:lnTo>
                  <a:lnTo>
                    <a:pt x="160019" y="178307"/>
                  </a:lnTo>
                  <a:lnTo>
                    <a:pt x="161543" y="176783"/>
                  </a:lnTo>
                  <a:lnTo>
                    <a:pt x="161543" y="170687"/>
                  </a:lnTo>
                  <a:lnTo>
                    <a:pt x="156971" y="166116"/>
                  </a:lnTo>
                  <a:lnTo>
                    <a:pt x="153923" y="164591"/>
                  </a:lnTo>
                  <a:lnTo>
                    <a:pt x="149351" y="163067"/>
                  </a:lnTo>
                  <a:lnTo>
                    <a:pt x="176783" y="163067"/>
                  </a:lnTo>
                  <a:lnTo>
                    <a:pt x="179831" y="166116"/>
                  </a:lnTo>
                  <a:lnTo>
                    <a:pt x="179831" y="178307"/>
                  </a:lnTo>
                  <a:lnTo>
                    <a:pt x="176783" y="179832"/>
                  </a:lnTo>
                  <a:lnTo>
                    <a:pt x="176783" y="184403"/>
                  </a:lnTo>
                  <a:lnTo>
                    <a:pt x="175260" y="185927"/>
                  </a:lnTo>
                  <a:close/>
                </a:path>
                <a:path w="297179" h="297179">
                  <a:moveTo>
                    <a:pt x="155447" y="198119"/>
                  </a:moveTo>
                  <a:lnTo>
                    <a:pt x="134111" y="198119"/>
                  </a:lnTo>
                  <a:lnTo>
                    <a:pt x="126491" y="195071"/>
                  </a:lnTo>
                  <a:lnTo>
                    <a:pt x="117347" y="185927"/>
                  </a:lnTo>
                  <a:lnTo>
                    <a:pt x="114300" y="178307"/>
                  </a:lnTo>
                  <a:lnTo>
                    <a:pt x="114300" y="169163"/>
                  </a:lnTo>
                  <a:lnTo>
                    <a:pt x="131063" y="169163"/>
                  </a:lnTo>
                  <a:lnTo>
                    <a:pt x="131063" y="176783"/>
                  </a:lnTo>
                  <a:lnTo>
                    <a:pt x="134111" y="179832"/>
                  </a:lnTo>
                  <a:lnTo>
                    <a:pt x="135635" y="182879"/>
                  </a:lnTo>
                  <a:lnTo>
                    <a:pt x="141731" y="185927"/>
                  </a:lnTo>
                  <a:lnTo>
                    <a:pt x="175260" y="185927"/>
                  </a:lnTo>
                  <a:lnTo>
                    <a:pt x="167639" y="193547"/>
                  </a:lnTo>
                  <a:lnTo>
                    <a:pt x="163067" y="195071"/>
                  </a:lnTo>
                  <a:lnTo>
                    <a:pt x="160019" y="196595"/>
                  </a:lnTo>
                  <a:lnTo>
                    <a:pt x="155447" y="198119"/>
                  </a:lnTo>
                  <a:close/>
                </a:path>
                <a:path w="297179" h="297179">
                  <a:moveTo>
                    <a:pt x="149351" y="207263"/>
                  </a:moveTo>
                  <a:lnTo>
                    <a:pt x="141731" y="207263"/>
                  </a:lnTo>
                  <a:lnTo>
                    <a:pt x="141731" y="198119"/>
                  </a:lnTo>
                  <a:lnTo>
                    <a:pt x="149351" y="198119"/>
                  </a:lnTo>
                  <a:lnTo>
                    <a:pt x="149351" y="207263"/>
                  </a:lnTo>
                  <a:close/>
                </a:path>
                <a:path w="297179" h="297179">
                  <a:moveTo>
                    <a:pt x="173735" y="297179"/>
                  </a:moveTo>
                  <a:lnTo>
                    <a:pt x="124967" y="297179"/>
                  </a:lnTo>
                  <a:lnTo>
                    <a:pt x="124967" y="284987"/>
                  </a:lnTo>
                  <a:lnTo>
                    <a:pt x="173735" y="284987"/>
                  </a:lnTo>
                  <a:lnTo>
                    <a:pt x="173735" y="297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6896" y="1981200"/>
              <a:ext cx="4322064" cy="4690871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1</a:t>
            </a:r>
            <a:r>
              <a:rPr dirty="0" spc="-25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47113" y="6443907"/>
            <a:ext cx="46990" cy="9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25"/>
              </a:lnSpc>
            </a:pPr>
            <a:r>
              <a:rPr dirty="0" sz="650" spc="-5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057655"/>
            <a:ext cx="10058400" cy="182880"/>
            <a:chOff x="0" y="1057655"/>
            <a:chExt cx="10058400" cy="182880"/>
          </a:xfrm>
        </p:grpSpPr>
        <p:sp>
          <p:nvSpPr>
            <p:cNvPr id="4" name="object 4" descr=""/>
            <p:cNvSpPr/>
            <p:nvPr/>
          </p:nvSpPr>
          <p:spPr>
            <a:xfrm>
              <a:off x="0" y="1057655"/>
              <a:ext cx="10058400" cy="90170"/>
            </a:xfrm>
            <a:custGeom>
              <a:avLst/>
              <a:gdLst/>
              <a:ahLst/>
              <a:cxnLst/>
              <a:rect l="l" t="t" r="r" b="b"/>
              <a:pathLst>
                <a:path w="10058400" h="90169">
                  <a:moveTo>
                    <a:pt x="10058400" y="89916"/>
                  </a:moveTo>
                  <a:lnTo>
                    <a:pt x="0" y="89916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89916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59507" y="1181099"/>
              <a:ext cx="7899400" cy="59690"/>
            </a:xfrm>
            <a:custGeom>
              <a:avLst/>
              <a:gdLst/>
              <a:ahLst/>
              <a:cxnLst/>
              <a:rect l="l" t="t" r="r" b="b"/>
              <a:pathLst>
                <a:path w="7899400" h="59690">
                  <a:moveTo>
                    <a:pt x="7898891" y="59436"/>
                  </a:moveTo>
                  <a:lnTo>
                    <a:pt x="0" y="59436"/>
                  </a:lnTo>
                  <a:lnTo>
                    <a:pt x="0" y="0"/>
                  </a:lnTo>
                  <a:lnTo>
                    <a:pt x="7898891" y="0"/>
                  </a:lnTo>
                  <a:lnTo>
                    <a:pt x="7898891" y="59436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181099"/>
              <a:ext cx="2117090" cy="59690"/>
            </a:xfrm>
            <a:custGeom>
              <a:avLst/>
              <a:gdLst/>
              <a:ahLst/>
              <a:cxnLst/>
              <a:rect l="l" t="t" r="r" b="b"/>
              <a:pathLst>
                <a:path w="2117090" h="59690">
                  <a:moveTo>
                    <a:pt x="2116836" y="59436"/>
                  </a:moveTo>
                  <a:lnTo>
                    <a:pt x="0" y="59436"/>
                  </a:lnTo>
                  <a:lnTo>
                    <a:pt x="0" y="0"/>
                  </a:lnTo>
                  <a:lnTo>
                    <a:pt x="2116836" y="0"/>
                  </a:lnTo>
                  <a:lnTo>
                    <a:pt x="2116836" y="59436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Table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contents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362712" y="2503932"/>
            <a:ext cx="4523740" cy="0"/>
          </a:xfrm>
          <a:custGeom>
            <a:avLst/>
            <a:gdLst/>
            <a:ahLst/>
            <a:cxnLst/>
            <a:rect l="l" t="t" r="r" b="b"/>
            <a:pathLst>
              <a:path w="4523740" h="0">
                <a:moveTo>
                  <a:pt x="0" y="0"/>
                </a:moveTo>
                <a:lnTo>
                  <a:pt x="4523232" y="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2712" y="2761488"/>
            <a:ext cx="4523740" cy="0"/>
          </a:xfrm>
          <a:custGeom>
            <a:avLst/>
            <a:gdLst/>
            <a:ahLst/>
            <a:cxnLst/>
            <a:rect l="l" t="t" r="r" b="b"/>
            <a:pathLst>
              <a:path w="4523740" h="0">
                <a:moveTo>
                  <a:pt x="0" y="0"/>
                </a:moveTo>
                <a:lnTo>
                  <a:pt x="4523232" y="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62712" y="3019043"/>
            <a:ext cx="4523740" cy="0"/>
          </a:xfrm>
          <a:custGeom>
            <a:avLst/>
            <a:gdLst/>
            <a:ahLst/>
            <a:cxnLst/>
            <a:rect l="l" t="t" r="r" b="b"/>
            <a:pathLst>
              <a:path w="4523740" h="0">
                <a:moveTo>
                  <a:pt x="0" y="0"/>
                </a:moveTo>
                <a:lnTo>
                  <a:pt x="4523232" y="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62712" y="2246375"/>
            <a:ext cx="4523740" cy="0"/>
          </a:xfrm>
          <a:custGeom>
            <a:avLst/>
            <a:gdLst/>
            <a:ahLst/>
            <a:cxnLst/>
            <a:rect l="l" t="t" r="r" b="b"/>
            <a:pathLst>
              <a:path w="4523740" h="0">
                <a:moveTo>
                  <a:pt x="0" y="0"/>
                </a:moveTo>
                <a:lnTo>
                  <a:pt x="4523232" y="0"/>
                </a:lnTo>
              </a:path>
            </a:pathLst>
          </a:custGeom>
          <a:ln w="7620">
            <a:solidFill>
              <a:srgbClr val="CF4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62712" y="3276600"/>
            <a:ext cx="4523740" cy="0"/>
          </a:xfrm>
          <a:custGeom>
            <a:avLst/>
            <a:gdLst/>
            <a:ahLst/>
            <a:cxnLst/>
            <a:rect l="l" t="t" r="r" b="b"/>
            <a:pathLst>
              <a:path w="4523740" h="0">
                <a:moveTo>
                  <a:pt x="0" y="0"/>
                </a:moveTo>
                <a:lnTo>
                  <a:pt x="4523232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4585" y="2258055"/>
            <a:ext cx="23285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Arial MT"/>
                <a:cs typeface="Arial MT"/>
              </a:rPr>
              <a:t>What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are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statements?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21198" y="2258055"/>
            <a:ext cx="1187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0" b="1">
                <a:solidFill>
                  <a:srgbClr val="DF2F1D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4585" y="2515654"/>
            <a:ext cx="10864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Arial MT"/>
                <a:cs typeface="Arial MT"/>
              </a:rPr>
              <a:t>Balance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sheet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21198" y="2515654"/>
            <a:ext cx="1187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0" b="1">
                <a:solidFill>
                  <a:srgbClr val="DF2F1D"/>
                </a:solidFill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4585" y="2773172"/>
            <a:ext cx="13595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Arial MT"/>
                <a:cs typeface="Arial MT"/>
              </a:rPr>
              <a:t>Income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statement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21198" y="2773172"/>
            <a:ext cx="21145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 b="1">
                <a:solidFill>
                  <a:srgbClr val="DF2F1D"/>
                </a:solidFill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4585" y="3030771"/>
            <a:ext cx="14973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Arial MT"/>
                <a:cs typeface="Arial MT"/>
              </a:rPr>
              <a:t>Cashflow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statement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21198" y="3030771"/>
            <a:ext cx="21145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 b="1">
                <a:solidFill>
                  <a:srgbClr val="DF2F1D"/>
                </a:solidFill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2241804"/>
            <a:ext cx="4884419" cy="4474463"/>
          </a:xfrm>
          <a:prstGeom prst="rect">
            <a:avLst/>
          </a:prstGeom>
        </p:spPr>
      </p:pic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2241804"/>
            <a:ext cx="4523232" cy="412394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24559" y="3286783"/>
            <a:ext cx="24809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(e.g.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materials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used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manufacturing)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560" y="2181860"/>
            <a:ext cx="2875915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Cost</a:t>
            </a:r>
            <a:r>
              <a:rPr dirty="0" sz="1150" spc="-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of</a:t>
            </a:r>
            <a:r>
              <a:rPr dirty="0" sz="1150" spc="-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goods</a:t>
            </a:r>
            <a:r>
              <a:rPr dirty="0" sz="1150" spc="-4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sold</a:t>
            </a:r>
            <a:r>
              <a:rPr dirty="0" sz="1150" spc="-2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DF2F1D"/>
                </a:solidFill>
                <a:latin typeface="Arial MT"/>
                <a:cs typeface="Arial MT"/>
              </a:rPr>
              <a:t>or</a:t>
            </a:r>
            <a:r>
              <a:rPr dirty="0" sz="1150" spc="-10">
                <a:solidFill>
                  <a:srgbClr val="DF2F1D"/>
                </a:solidFill>
                <a:latin typeface="Arial MT"/>
                <a:cs typeface="Arial MT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Cost</a:t>
            </a:r>
            <a:r>
              <a:rPr dirty="0" sz="1150" spc="-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of</a:t>
            </a:r>
            <a:r>
              <a:rPr dirty="0" sz="1150" spc="-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sales</a:t>
            </a:r>
            <a:r>
              <a:rPr dirty="0" sz="1150" spc="-10">
                <a:solidFill>
                  <a:srgbClr val="DF2F1D"/>
                </a:solidFill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May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shown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summarised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line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item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5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May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broken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Down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expense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items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5631" y="2773680"/>
            <a:ext cx="4015740" cy="46482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Materials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5631" y="3808476"/>
            <a:ext cx="4015740" cy="4648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435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3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Labor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5631" y="4844796"/>
            <a:ext cx="4015740" cy="4648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overhead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" y="2773680"/>
            <a:ext cx="464820" cy="464820"/>
            <a:chOff x="365760" y="2773680"/>
            <a:chExt cx="464820" cy="464820"/>
          </a:xfrm>
        </p:grpSpPr>
        <p:sp>
          <p:nvSpPr>
            <p:cNvPr id="9" name="object 9" descr=""/>
            <p:cNvSpPr/>
            <p:nvPr/>
          </p:nvSpPr>
          <p:spPr>
            <a:xfrm>
              <a:off x="365760" y="277368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292" y="283768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5240"/>
                  </a:lnTo>
                  <a:lnTo>
                    <a:pt x="16764" y="15240"/>
                  </a:lnTo>
                  <a:lnTo>
                    <a:pt x="16764" y="323087"/>
                  </a:lnTo>
                  <a:lnTo>
                    <a:pt x="335280" y="323087"/>
                  </a:lnTo>
                  <a:lnTo>
                    <a:pt x="335280" y="335280"/>
                  </a:lnTo>
                  <a:close/>
                </a:path>
                <a:path w="335280" h="335280">
                  <a:moveTo>
                    <a:pt x="335280" y="323087"/>
                  </a:moveTo>
                  <a:lnTo>
                    <a:pt x="323087" y="323087"/>
                  </a:lnTo>
                  <a:lnTo>
                    <a:pt x="323087" y="15240"/>
                  </a:lnTo>
                  <a:lnTo>
                    <a:pt x="335280" y="15240"/>
                  </a:lnTo>
                  <a:lnTo>
                    <a:pt x="335280" y="323087"/>
                  </a:lnTo>
                  <a:close/>
                </a:path>
                <a:path w="335280" h="335280">
                  <a:moveTo>
                    <a:pt x="301752" y="295656"/>
                  </a:moveTo>
                  <a:lnTo>
                    <a:pt x="45720" y="295656"/>
                  </a:lnTo>
                  <a:lnTo>
                    <a:pt x="45720" y="41148"/>
                  </a:lnTo>
                  <a:lnTo>
                    <a:pt x="82515" y="77724"/>
                  </a:lnTo>
                  <a:lnTo>
                    <a:pt x="60960" y="77724"/>
                  </a:lnTo>
                  <a:lnTo>
                    <a:pt x="60960" y="283464"/>
                  </a:lnTo>
                  <a:lnTo>
                    <a:pt x="289486" y="283464"/>
                  </a:lnTo>
                  <a:lnTo>
                    <a:pt x="301752" y="295656"/>
                  </a:lnTo>
                  <a:close/>
                </a:path>
                <a:path w="335280" h="335280">
                  <a:moveTo>
                    <a:pt x="289486" y="283464"/>
                  </a:moveTo>
                  <a:lnTo>
                    <a:pt x="266700" y="283464"/>
                  </a:lnTo>
                  <a:lnTo>
                    <a:pt x="60960" y="77724"/>
                  </a:lnTo>
                  <a:lnTo>
                    <a:pt x="82515" y="77724"/>
                  </a:lnTo>
                  <a:lnTo>
                    <a:pt x="289486" y="283464"/>
                  </a:lnTo>
                  <a:close/>
                </a:path>
                <a:path w="335280" h="335280">
                  <a:moveTo>
                    <a:pt x="207264" y="256031"/>
                  </a:moveTo>
                  <a:lnTo>
                    <a:pt x="86868" y="256031"/>
                  </a:lnTo>
                  <a:lnTo>
                    <a:pt x="86868" y="141732"/>
                  </a:lnTo>
                  <a:lnTo>
                    <a:pt x="123789" y="176783"/>
                  </a:lnTo>
                  <a:lnTo>
                    <a:pt x="103632" y="176783"/>
                  </a:lnTo>
                  <a:lnTo>
                    <a:pt x="103632" y="240792"/>
                  </a:lnTo>
                  <a:lnTo>
                    <a:pt x="191211" y="240792"/>
                  </a:lnTo>
                  <a:lnTo>
                    <a:pt x="207264" y="256031"/>
                  </a:lnTo>
                  <a:close/>
                </a:path>
                <a:path w="335280" h="335280">
                  <a:moveTo>
                    <a:pt x="191211" y="240792"/>
                  </a:moveTo>
                  <a:lnTo>
                    <a:pt x="167640" y="240792"/>
                  </a:lnTo>
                  <a:lnTo>
                    <a:pt x="103632" y="176783"/>
                  </a:lnTo>
                  <a:lnTo>
                    <a:pt x="123789" y="176783"/>
                  </a:lnTo>
                  <a:lnTo>
                    <a:pt x="191211" y="240792"/>
                  </a:lnTo>
                  <a:close/>
                </a:path>
                <a:path w="335280" h="335280">
                  <a:moveTo>
                    <a:pt x="102108" y="283464"/>
                  </a:moveTo>
                  <a:lnTo>
                    <a:pt x="85344" y="283464"/>
                  </a:lnTo>
                  <a:lnTo>
                    <a:pt x="85344" y="268224"/>
                  </a:lnTo>
                  <a:lnTo>
                    <a:pt x="102108" y="268224"/>
                  </a:lnTo>
                  <a:lnTo>
                    <a:pt x="102108" y="283464"/>
                  </a:lnTo>
                  <a:close/>
                </a:path>
                <a:path w="335280" h="335280">
                  <a:moveTo>
                    <a:pt x="141732" y="283464"/>
                  </a:moveTo>
                  <a:lnTo>
                    <a:pt x="128016" y="283464"/>
                  </a:lnTo>
                  <a:lnTo>
                    <a:pt x="128016" y="268224"/>
                  </a:lnTo>
                  <a:lnTo>
                    <a:pt x="141732" y="268224"/>
                  </a:lnTo>
                  <a:lnTo>
                    <a:pt x="141732" y="283464"/>
                  </a:lnTo>
                  <a:close/>
                </a:path>
                <a:path w="335280" h="335280">
                  <a:moveTo>
                    <a:pt x="181356" y="283464"/>
                  </a:moveTo>
                  <a:lnTo>
                    <a:pt x="166116" y="283464"/>
                  </a:lnTo>
                  <a:lnTo>
                    <a:pt x="166116" y="268224"/>
                  </a:lnTo>
                  <a:lnTo>
                    <a:pt x="181356" y="268224"/>
                  </a:lnTo>
                  <a:lnTo>
                    <a:pt x="181356" y="283464"/>
                  </a:lnTo>
                  <a:close/>
                </a:path>
                <a:path w="335280" h="335280">
                  <a:moveTo>
                    <a:pt x="222504" y="283464"/>
                  </a:moveTo>
                  <a:lnTo>
                    <a:pt x="207264" y="283464"/>
                  </a:lnTo>
                  <a:lnTo>
                    <a:pt x="207264" y="268224"/>
                  </a:lnTo>
                  <a:lnTo>
                    <a:pt x="222504" y="268224"/>
                  </a:lnTo>
                  <a:lnTo>
                    <a:pt x="222504" y="283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65760" y="3808476"/>
            <a:ext cx="464820" cy="464820"/>
            <a:chOff x="365760" y="3808476"/>
            <a:chExt cx="464820" cy="464820"/>
          </a:xfrm>
        </p:grpSpPr>
        <p:sp>
          <p:nvSpPr>
            <p:cNvPr id="12" name="object 12" descr=""/>
            <p:cNvSpPr/>
            <p:nvPr/>
          </p:nvSpPr>
          <p:spPr>
            <a:xfrm>
              <a:off x="365760" y="380847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1292" y="387400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6764"/>
                  </a:lnTo>
                  <a:lnTo>
                    <a:pt x="13716" y="16764"/>
                  </a:lnTo>
                  <a:lnTo>
                    <a:pt x="13716" y="320040"/>
                  </a:lnTo>
                  <a:lnTo>
                    <a:pt x="335280" y="320040"/>
                  </a:lnTo>
                  <a:lnTo>
                    <a:pt x="335280" y="335280"/>
                  </a:lnTo>
                  <a:close/>
                </a:path>
                <a:path w="335280" h="335279">
                  <a:moveTo>
                    <a:pt x="335280" y="320040"/>
                  </a:moveTo>
                  <a:lnTo>
                    <a:pt x="320039" y="320040"/>
                  </a:lnTo>
                  <a:lnTo>
                    <a:pt x="320039" y="16764"/>
                  </a:lnTo>
                  <a:lnTo>
                    <a:pt x="335280" y="16764"/>
                  </a:lnTo>
                  <a:lnTo>
                    <a:pt x="335280" y="320040"/>
                  </a:lnTo>
                  <a:close/>
                </a:path>
                <a:path w="335280" h="335279">
                  <a:moveTo>
                    <a:pt x="171550" y="124967"/>
                  </a:moveTo>
                  <a:lnTo>
                    <a:pt x="150876" y="124967"/>
                  </a:lnTo>
                  <a:lnTo>
                    <a:pt x="156971" y="117348"/>
                  </a:lnTo>
                  <a:lnTo>
                    <a:pt x="163068" y="114300"/>
                  </a:lnTo>
                  <a:lnTo>
                    <a:pt x="166116" y="111251"/>
                  </a:lnTo>
                  <a:lnTo>
                    <a:pt x="166116" y="97535"/>
                  </a:lnTo>
                  <a:lnTo>
                    <a:pt x="167640" y="89916"/>
                  </a:lnTo>
                  <a:lnTo>
                    <a:pt x="167640" y="85343"/>
                  </a:lnTo>
                  <a:lnTo>
                    <a:pt x="169164" y="79248"/>
                  </a:lnTo>
                  <a:lnTo>
                    <a:pt x="173736" y="73151"/>
                  </a:lnTo>
                  <a:lnTo>
                    <a:pt x="176784" y="65532"/>
                  </a:lnTo>
                  <a:lnTo>
                    <a:pt x="208787" y="33527"/>
                  </a:lnTo>
                  <a:lnTo>
                    <a:pt x="239268" y="35051"/>
                  </a:lnTo>
                  <a:lnTo>
                    <a:pt x="240791" y="35051"/>
                  </a:lnTo>
                  <a:lnTo>
                    <a:pt x="242316" y="36575"/>
                  </a:lnTo>
                  <a:lnTo>
                    <a:pt x="243839" y="36575"/>
                  </a:lnTo>
                  <a:lnTo>
                    <a:pt x="248412" y="39624"/>
                  </a:lnTo>
                  <a:lnTo>
                    <a:pt x="249935" y="42672"/>
                  </a:lnTo>
                  <a:lnTo>
                    <a:pt x="251460" y="44195"/>
                  </a:lnTo>
                  <a:lnTo>
                    <a:pt x="251460" y="50291"/>
                  </a:lnTo>
                  <a:lnTo>
                    <a:pt x="213360" y="50291"/>
                  </a:lnTo>
                  <a:lnTo>
                    <a:pt x="190500" y="73151"/>
                  </a:lnTo>
                  <a:lnTo>
                    <a:pt x="186499" y="78986"/>
                  </a:lnTo>
                  <a:lnTo>
                    <a:pt x="183642" y="86677"/>
                  </a:lnTo>
                  <a:lnTo>
                    <a:pt x="181927" y="95226"/>
                  </a:lnTo>
                  <a:lnTo>
                    <a:pt x="181874" y="96011"/>
                  </a:lnTo>
                  <a:lnTo>
                    <a:pt x="181770" y="97535"/>
                  </a:lnTo>
                  <a:lnTo>
                    <a:pt x="181666" y="99059"/>
                  </a:lnTo>
                  <a:lnTo>
                    <a:pt x="181563" y="100583"/>
                  </a:lnTo>
                  <a:lnTo>
                    <a:pt x="181459" y="102108"/>
                  </a:lnTo>
                  <a:lnTo>
                    <a:pt x="181356" y="115824"/>
                  </a:lnTo>
                  <a:lnTo>
                    <a:pt x="171550" y="124967"/>
                  </a:lnTo>
                  <a:close/>
                </a:path>
                <a:path w="335280" h="335279">
                  <a:moveTo>
                    <a:pt x="92964" y="103632"/>
                  </a:moveTo>
                  <a:lnTo>
                    <a:pt x="86868" y="103632"/>
                  </a:lnTo>
                  <a:lnTo>
                    <a:pt x="85344" y="102108"/>
                  </a:lnTo>
                  <a:lnTo>
                    <a:pt x="80771" y="99059"/>
                  </a:lnTo>
                  <a:lnTo>
                    <a:pt x="56388" y="67056"/>
                  </a:lnTo>
                  <a:lnTo>
                    <a:pt x="64008" y="60959"/>
                  </a:lnTo>
                  <a:lnTo>
                    <a:pt x="71628" y="51816"/>
                  </a:lnTo>
                  <a:lnTo>
                    <a:pt x="79247" y="44195"/>
                  </a:lnTo>
                  <a:lnTo>
                    <a:pt x="105251" y="64008"/>
                  </a:lnTo>
                  <a:lnTo>
                    <a:pt x="80771" y="64008"/>
                  </a:lnTo>
                  <a:lnTo>
                    <a:pt x="76200" y="68580"/>
                  </a:lnTo>
                  <a:lnTo>
                    <a:pt x="89916" y="86867"/>
                  </a:lnTo>
                  <a:lnTo>
                    <a:pt x="111252" y="86867"/>
                  </a:lnTo>
                  <a:lnTo>
                    <a:pt x="123931" y="99059"/>
                  </a:lnTo>
                  <a:lnTo>
                    <a:pt x="99060" y="99059"/>
                  </a:lnTo>
                  <a:lnTo>
                    <a:pt x="99060" y="100583"/>
                  </a:lnTo>
                  <a:lnTo>
                    <a:pt x="97536" y="102108"/>
                  </a:lnTo>
                  <a:lnTo>
                    <a:pt x="92964" y="103632"/>
                  </a:lnTo>
                  <a:close/>
                </a:path>
                <a:path w="335280" h="335279">
                  <a:moveTo>
                    <a:pt x="233172" y="111251"/>
                  </a:moveTo>
                  <a:lnTo>
                    <a:pt x="231647" y="111251"/>
                  </a:lnTo>
                  <a:lnTo>
                    <a:pt x="213360" y="108203"/>
                  </a:lnTo>
                  <a:lnTo>
                    <a:pt x="210312" y="108203"/>
                  </a:lnTo>
                  <a:lnTo>
                    <a:pt x="208787" y="105156"/>
                  </a:lnTo>
                  <a:lnTo>
                    <a:pt x="208787" y="102108"/>
                  </a:lnTo>
                  <a:lnTo>
                    <a:pt x="205739" y="85343"/>
                  </a:lnTo>
                  <a:lnTo>
                    <a:pt x="205739" y="80772"/>
                  </a:lnTo>
                  <a:lnTo>
                    <a:pt x="208787" y="77724"/>
                  </a:lnTo>
                  <a:lnTo>
                    <a:pt x="236220" y="51816"/>
                  </a:lnTo>
                  <a:lnTo>
                    <a:pt x="213360" y="50291"/>
                  </a:lnTo>
                  <a:lnTo>
                    <a:pt x="251460" y="50291"/>
                  </a:lnTo>
                  <a:lnTo>
                    <a:pt x="251460" y="54864"/>
                  </a:lnTo>
                  <a:lnTo>
                    <a:pt x="249935" y="56388"/>
                  </a:lnTo>
                  <a:lnTo>
                    <a:pt x="249935" y="57911"/>
                  </a:lnTo>
                  <a:lnTo>
                    <a:pt x="248412" y="60959"/>
                  </a:lnTo>
                  <a:lnTo>
                    <a:pt x="220980" y="86867"/>
                  </a:lnTo>
                  <a:lnTo>
                    <a:pt x="222504" y="92964"/>
                  </a:lnTo>
                  <a:lnTo>
                    <a:pt x="230124" y="96011"/>
                  </a:lnTo>
                  <a:lnTo>
                    <a:pt x="250782" y="96011"/>
                  </a:lnTo>
                  <a:lnTo>
                    <a:pt x="239268" y="108203"/>
                  </a:lnTo>
                  <a:lnTo>
                    <a:pt x="237743" y="109727"/>
                  </a:lnTo>
                  <a:lnTo>
                    <a:pt x="233172" y="111251"/>
                  </a:lnTo>
                  <a:close/>
                </a:path>
                <a:path w="335280" h="335279">
                  <a:moveTo>
                    <a:pt x="112776" y="86867"/>
                  </a:moveTo>
                  <a:lnTo>
                    <a:pt x="89916" y="86867"/>
                  </a:lnTo>
                  <a:lnTo>
                    <a:pt x="99060" y="77724"/>
                  </a:lnTo>
                  <a:lnTo>
                    <a:pt x="80771" y="64008"/>
                  </a:lnTo>
                  <a:lnTo>
                    <a:pt x="105251" y="64008"/>
                  </a:lnTo>
                  <a:lnTo>
                    <a:pt x="111252" y="68580"/>
                  </a:lnTo>
                  <a:lnTo>
                    <a:pt x="114300" y="73151"/>
                  </a:lnTo>
                  <a:lnTo>
                    <a:pt x="115824" y="74675"/>
                  </a:lnTo>
                  <a:lnTo>
                    <a:pt x="115824" y="80772"/>
                  </a:lnTo>
                  <a:lnTo>
                    <a:pt x="114300" y="85343"/>
                  </a:lnTo>
                  <a:lnTo>
                    <a:pt x="112776" y="86867"/>
                  </a:lnTo>
                  <a:close/>
                </a:path>
                <a:path w="335280" h="335279">
                  <a:moveTo>
                    <a:pt x="272795" y="67056"/>
                  </a:moveTo>
                  <a:lnTo>
                    <a:pt x="260604" y="67056"/>
                  </a:lnTo>
                  <a:lnTo>
                    <a:pt x="263652" y="64008"/>
                  </a:lnTo>
                  <a:lnTo>
                    <a:pt x="269747" y="64008"/>
                  </a:lnTo>
                  <a:lnTo>
                    <a:pt x="272795" y="67056"/>
                  </a:lnTo>
                  <a:close/>
                </a:path>
                <a:path w="335280" h="335279">
                  <a:moveTo>
                    <a:pt x="250782" y="96011"/>
                  </a:moveTo>
                  <a:lnTo>
                    <a:pt x="230124" y="96011"/>
                  </a:lnTo>
                  <a:lnTo>
                    <a:pt x="256032" y="68580"/>
                  </a:lnTo>
                  <a:lnTo>
                    <a:pt x="259080" y="68580"/>
                  </a:lnTo>
                  <a:lnTo>
                    <a:pt x="259080" y="67056"/>
                  </a:lnTo>
                  <a:lnTo>
                    <a:pt x="274320" y="67056"/>
                  </a:lnTo>
                  <a:lnTo>
                    <a:pt x="280416" y="73151"/>
                  </a:lnTo>
                  <a:lnTo>
                    <a:pt x="281939" y="76200"/>
                  </a:lnTo>
                  <a:lnTo>
                    <a:pt x="282016" y="79248"/>
                  </a:lnTo>
                  <a:lnTo>
                    <a:pt x="282092" y="80772"/>
                  </a:lnTo>
                  <a:lnTo>
                    <a:pt x="265176" y="80772"/>
                  </a:lnTo>
                  <a:lnTo>
                    <a:pt x="250782" y="96011"/>
                  </a:lnTo>
                  <a:close/>
                </a:path>
                <a:path w="335280" h="335279">
                  <a:moveTo>
                    <a:pt x="255588" y="134611"/>
                  </a:moveTo>
                  <a:lnTo>
                    <a:pt x="217761" y="134611"/>
                  </a:lnTo>
                  <a:lnTo>
                    <a:pt x="231386" y="132183"/>
                  </a:lnTo>
                  <a:lnTo>
                    <a:pt x="243839" y="124967"/>
                  </a:lnTo>
                  <a:lnTo>
                    <a:pt x="268224" y="102108"/>
                  </a:lnTo>
                  <a:lnTo>
                    <a:pt x="265176" y="80772"/>
                  </a:lnTo>
                  <a:lnTo>
                    <a:pt x="282092" y="80772"/>
                  </a:lnTo>
                  <a:lnTo>
                    <a:pt x="283464" y="108203"/>
                  </a:lnTo>
                  <a:lnTo>
                    <a:pt x="255588" y="134611"/>
                  </a:lnTo>
                  <a:close/>
                </a:path>
                <a:path w="335280" h="335279">
                  <a:moveTo>
                    <a:pt x="65532" y="289559"/>
                  </a:moveTo>
                  <a:lnTo>
                    <a:pt x="56388" y="289559"/>
                  </a:lnTo>
                  <a:lnTo>
                    <a:pt x="53340" y="286511"/>
                  </a:lnTo>
                  <a:lnTo>
                    <a:pt x="47244" y="284988"/>
                  </a:lnTo>
                  <a:lnTo>
                    <a:pt x="44195" y="283464"/>
                  </a:lnTo>
                  <a:lnTo>
                    <a:pt x="39624" y="281940"/>
                  </a:lnTo>
                  <a:lnTo>
                    <a:pt x="36576" y="278891"/>
                  </a:lnTo>
                  <a:lnTo>
                    <a:pt x="33528" y="274319"/>
                  </a:lnTo>
                  <a:lnTo>
                    <a:pt x="32004" y="271272"/>
                  </a:lnTo>
                  <a:lnTo>
                    <a:pt x="28956" y="268224"/>
                  </a:lnTo>
                  <a:lnTo>
                    <a:pt x="27432" y="262127"/>
                  </a:lnTo>
                  <a:lnTo>
                    <a:pt x="25908" y="259080"/>
                  </a:lnTo>
                  <a:lnTo>
                    <a:pt x="25908" y="249935"/>
                  </a:lnTo>
                  <a:lnTo>
                    <a:pt x="27432" y="243840"/>
                  </a:lnTo>
                  <a:lnTo>
                    <a:pt x="28956" y="240791"/>
                  </a:lnTo>
                  <a:lnTo>
                    <a:pt x="32004" y="236219"/>
                  </a:lnTo>
                  <a:lnTo>
                    <a:pt x="33528" y="231648"/>
                  </a:lnTo>
                  <a:lnTo>
                    <a:pt x="36576" y="228600"/>
                  </a:lnTo>
                  <a:lnTo>
                    <a:pt x="42981" y="222718"/>
                  </a:lnTo>
                  <a:lnTo>
                    <a:pt x="103632" y="167640"/>
                  </a:lnTo>
                  <a:lnTo>
                    <a:pt x="112728" y="158805"/>
                  </a:lnTo>
                  <a:lnTo>
                    <a:pt x="121539" y="150685"/>
                  </a:lnTo>
                  <a:lnTo>
                    <a:pt x="129778" y="143422"/>
                  </a:lnTo>
                  <a:lnTo>
                    <a:pt x="137160" y="137159"/>
                  </a:lnTo>
                  <a:lnTo>
                    <a:pt x="99060" y="99059"/>
                  </a:lnTo>
                  <a:lnTo>
                    <a:pt x="123931" y="99059"/>
                  </a:lnTo>
                  <a:lnTo>
                    <a:pt x="150876" y="124967"/>
                  </a:lnTo>
                  <a:lnTo>
                    <a:pt x="171550" y="124967"/>
                  </a:lnTo>
                  <a:lnTo>
                    <a:pt x="87272" y="202834"/>
                  </a:lnTo>
                  <a:lnTo>
                    <a:pt x="47244" y="239267"/>
                  </a:lnTo>
                  <a:lnTo>
                    <a:pt x="44195" y="242316"/>
                  </a:lnTo>
                  <a:lnTo>
                    <a:pt x="42671" y="248411"/>
                  </a:lnTo>
                  <a:lnTo>
                    <a:pt x="42671" y="259080"/>
                  </a:lnTo>
                  <a:lnTo>
                    <a:pt x="44195" y="263651"/>
                  </a:lnTo>
                  <a:lnTo>
                    <a:pt x="47244" y="268224"/>
                  </a:lnTo>
                  <a:lnTo>
                    <a:pt x="51816" y="271272"/>
                  </a:lnTo>
                  <a:lnTo>
                    <a:pt x="56388" y="272795"/>
                  </a:lnTo>
                  <a:lnTo>
                    <a:pt x="91984" y="272795"/>
                  </a:lnTo>
                  <a:lnTo>
                    <a:pt x="86868" y="278891"/>
                  </a:lnTo>
                  <a:lnTo>
                    <a:pt x="82295" y="281940"/>
                  </a:lnTo>
                  <a:lnTo>
                    <a:pt x="79247" y="283464"/>
                  </a:lnTo>
                  <a:lnTo>
                    <a:pt x="73152" y="284988"/>
                  </a:lnTo>
                  <a:lnTo>
                    <a:pt x="70104" y="286511"/>
                  </a:lnTo>
                  <a:lnTo>
                    <a:pt x="65532" y="289559"/>
                  </a:lnTo>
                  <a:close/>
                </a:path>
                <a:path w="335280" h="335279">
                  <a:moveTo>
                    <a:pt x="91984" y="272795"/>
                  </a:moveTo>
                  <a:lnTo>
                    <a:pt x="67056" y="272795"/>
                  </a:lnTo>
                  <a:lnTo>
                    <a:pt x="71628" y="271272"/>
                  </a:lnTo>
                  <a:lnTo>
                    <a:pt x="76200" y="268224"/>
                  </a:lnTo>
                  <a:lnTo>
                    <a:pt x="199643" y="134111"/>
                  </a:lnTo>
                  <a:lnTo>
                    <a:pt x="201168" y="134111"/>
                  </a:lnTo>
                  <a:lnTo>
                    <a:pt x="205906" y="134611"/>
                  </a:lnTo>
                  <a:lnTo>
                    <a:pt x="255588" y="134611"/>
                  </a:lnTo>
                  <a:lnTo>
                    <a:pt x="254508" y="135635"/>
                  </a:lnTo>
                  <a:lnTo>
                    <a:pt x="249935" y="140208"/>
                  </a:lnTo>
                  <a:lnTo>
                    <a:pt x="242316" y="144780"/>
                  </a:lnTo>
                  <a:lnTo>
                    <a:pt x="233172" y="146303"/>
                  </a:lnTo>
                  <a:lnTo>
                    <a:pt x="228600" y="147827"/>
                  </a:lnTo>
                  <a:lnTo>
                    <a:pt x="221337" y="149280"/>
                  </a:lnTo>
                  <a:lnTo>
                    <a:pt x="207335" y="149280"/>
                  </a:lnTo>
                  <a:lnTo>
                    <a:pt x="190500" y="166116"/>
                  </a:lnTo>
                  <a:lnTo>
                    <a:pt x="204216" y="178308"/>
                  </a:lnTo>
                  <a:lnTo>
                    <a:pt x="178308" y="178308"/>
                  </a:lnTo>
                  <a:lnTo>
                    <a:pt x="172902" y="186332"/>
                  </a:lnTo>
                  <a:lnTo>
                    <a:pt x="165925" y="194500"/>
                  </a:lnTo>
                  <a:lnTo>
                    <a:pt x="157638" y="202834"/>
                  </a:lnTo>
                  <a:lnTo>
                    <a:pt x="147828" y="211835"/>
                  </a:lnTo>
                  <a:lnTo>
                    <a:pt x="126301" y="235386"/>
                  </a:lnTo>
                  <a:lnTo>
                    <a:pt x="92964" y="271629"/>
                  </a:lnTo>
                  <a:lnTo>
                    <a:pt x="91984" y="272795"/>
                  </a:lnTo>
                  <a:close/>
                </a:path>
                <a:path w="335280" h="335279">
                  <a:moveTo>
                    <a:pt x="272795" y="292608"/>
                  </a:moveTo>
                  <a:lnTo>
                    <a:pt x="256032" y="292608"/>
                  </a:lnTo>
                  <a:lnTo>
                    <a:pt x="251721" y="288274"/>
                  </a:lnTo>
                  <a:lnTo>
                    <a:pt x="172212" y="207264"/>
                  </a:lnTo>
                  <a:lnTo>
                    <a:pt x="190500" y="190500"/>
                  </a:lnTo>
                  <a:lnTo>
                    <a:pt x="178308" y="178308"/>
                  </a:lnTo>
                  <a:lnTo>
                    <a:pt x="204216" y="178308"/>
                  </a:lnTo>
                  <a:lnTo>
                    <a:pt x="220980" y="158495"/>
                  </a:lnTo>
                  <a:lnTo>
                    <a:pt x="233172" y="170688"/>
                  </a:lnTo>
                  <a:lnTo>
                    <a:pt x="244077" y="181356"/>
                  </a:lnTo>
                  <a:lnTo>
                    <a:pt x="220980" y="181356"/>
                  </a:lnTo>
                  <a:lnTo>
                    <a:pt x="195072" y="207264"/>
                  </a:lnTo>
                  <a:lnTo>
                    <a:pt x="195072" y="210311"/>
                  </a:lnTo>
                  <a:lnTo>
                    <a:pt x="263652" y="278891"/>
                  </a:lnTo>
                  <a:lnTo>
                    <a:pt x="263652" y="280416"/>
                  </a:lnTo>
                  <a:lnTo>
                    <a:pt x="284988" y="280416"/>
                  </a:lnTo>
                  <a:lnTo>
                    <a:pt x="272795" y="292608"/>
                  </a:lnTo>
                  <a:close/>
                </a:path>
                <a:path w="335280" h="335279">
                  <a:moveTo>
                    <a:pt x="284988" y="280416"/>
                  </a:moveTo>
                  <a:lnTo>
                    <a:pt x="265176" y="280416"/>
                  </a:lnTo>
                  <a:lnTo>
                    <a:pt x="265176" y="278891"/>
                  </a:lnTo>
                  <a:lnTo>
                    <a:pt x="292608" y="251459"/>
                  </a:lnTo>
                  <a:lnTo>
                    <a:pt x="294132" y="251459"/>
                  </a:lnTo>
                  <a:lnTo>
                    <a:pt x="294132" y="249935"/>
                  </a:lnTo>
                  <a:lnTo>
                    <a:pt x="292608" y="249935"/>
                  </a:lnTo>
                  <a:lnTo>
                    <a:pt x="222504" y="181356"/>
                  </a:lnTo>
                  <a:lnTo>
                    <a:pt x="244077" y="181356"/>
                  </a:lnTo>
                  <a:lnTo>
                    <a:pt x="303276" y="239267"/>
                  </a:lnTo>
                  <a:lnTo>
                    <a:pt x="307847" y="243840"/>
                  </a:lnTo>
                  <a:lnTo>
                    <a:pt x="307847" y="257556"/>
                  </a:lnTo>
                  <a:lnTo>
                    <a:pt x="284988" y="280416"/>
                  </a:lnTo>
                  <a:close/>
                </a:path>
                <a:path w="335280" h="335279">
                  <a:moveTo>
                    <a:pt x="259080" y="259080"/>
                  </a:moveTo>
                  <a:lnTo>
                    <a:pt x="220980" y="222503"/>
                  </a:lnTo>
                  <a:lnTo>
                    <a:pt x="231647" y="211835"/>
                  </a:lnTo>
                  <a:lnTo>
                    <a:pt x="274320" y="248411"/>
                  </a:lnTo>
                  <a:lnTo>
                    <a:pt x="259080" y="259080"/>
                  </a:lnTo>
                  <a:close/>
                </a:path>
                <a:path w="335280" h="335279">
                  <a:moveTo>
                    <a:pt x="269747" y="294132"/>
                  </a:moveTo>
                  <a:lnTo>
                    <a:pt x="260604" y="294132"/>
                  </a:lnTo>
                  <a:lnTo>
                    <a:pt x="259080" y="292608"/>
                  </a:lnTo>
                  <a:lnTo>
                    <a:pt x="271272" y="292608"/>
                  </a:lnTo>
                  <a:lnTo>
                    <a:pt x="269747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65760" y="4844796"/>
            <a:ext cx="464820" cy="464820"/>
            <a:chOff x="365760" y="4844796"/>
            <a:chExt cx="464820" cy="464820"/>
          </a:xfrm>
        </p:grpSpPr>
        <p:sp>
          <p:nvSpPr>
            <p:cNvPr id="15" name="object 15" descr=""/>
            <p:cNvSpPr/>
            <p:nvPr/>
          </p:nvSpPr>
          <p:spPr>
            <a:xfrm>
              <a:off x="365760" y="48447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31292" y="4908803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51816" y="336804"/>
                  </a:moveTo>
                  <a:lnTo>
                    <a:pt x="0" y="336804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3716"/>
                  </a:lnTo>
                  <a:lnTo>
                    <a:pt x="12192" y="13716"/>
                  </a:lnTo>
                  <a:lnTo>
                    <a:pt x="12192" y="321563"/>
                  </a:lnTo>
                  <a:lnTo>
                    <a:pt x="53644" y="321563"/>
                  </a:lnTo>
                  <a:lnTo>
                    <a:pt x="51816" y="336804"/>
                  </a:lnTo>
                  <a:close/>
                </a:path>
                <a:path w="335280" h="337185">
                  <a:moveTo>
                    <a:pt x="335280" y="321563"/>
                  </a:moveTo>
                  <a:lnTo>
                    <a:pt x="320039" y="321563"/>
                  </a:lnTo>
                  <a:lnTo>
                    <a:pt x="320039" y="13716"/>
                  </a:lnTo>
                  <a:lnTo>
                    <a:pt x="335280" y="13716"/>
                  </a:lnTo>
                  <a:lnTo>
                    <a:pt x="335280" y="321563"/>
                  </a:lnTo>
                  <a:close/>
                </a:path>
                <a:path w="335280" h="337185">
                  <a:moveTo>
                    <a:pt x="167640" y="195072"/>
                  </a:moveTo>
                  <a:lnTo>
                    <a:pt x="130244" y="169164"/>
                  </a:lnTo>
                  <a:lnTo>
                    <a:pt x="121920" y="120396"/>
                  </a:lnTo>
                  <a:lnTo>
                    <a:pt x="125420" y="101846"/>
                  </a:lnTo>
                  <a:lnTo>
                    <a:pt x="135064" y="86296"/>
                  </a:lnTo>
                  <a:lnTo>
                    <a:pt x="149566" y="75604"/>
                  </a:lnTo>
                  <a:lnTo>
                    <a:pt x="167640" y="71628"/>
                  </a:lnTo>
                  <a:lnTo>
                    <a:pt x="185070" y="75604"/>
                  </a:lnTo>
                  <a:lnTo>
                    <a:pt x="198345" y="85344"/>
                  </a:lnTo>
                  <a:lnTo>
                    <a:pt x="167640" y="85344"/>
                  </a:lnTo>
                  <a:lnTo>
                    <a:pt x="154924" y="88249"/>
                  </a:lnTo>
                  <a:lnTo>
                    <a:pt x="144780" y="96012"/>
                  </a:lnTo>
                  <a:lnTo>
                    <a:pt x="138064" y="107203"/>
                  </a:lnTo>
                  <a:lnTo>
                    <a:pt x="135636" y="120396"/>
                  </a:lnTo>
                  <a:lnTo>
                    <a:pt x="136469" y="137017"/>
                  </a:lnTo>
                  <a:lnTo>
                    <a:pt x="155448" y="179831"/>
                  </a:lnTo>
                  <a:lnTo>
                    <a:pt x="160019" y="181356"/>
                  </a:lnTo>
                  <a:lnTo>
                    <a:pt x="195013" y="181356"/>
                  </a:lnTo>
                  <a:lnTo>
                    <a:pt x="190785" y="185427"/>
                  </a:lnTo>
                  <a:lnTo>
                    <a:pt x="184404" y="190309"/>
                  </a:lnTo>
                  <a:lnTo>
                    <a:pt x="176879" y="193762"/>
                  </a:lnTo>
                  <a:lnTo>
                    <a:pt x="167640" y="195072"/>
                  </a:lnTo>
                  <a:close/>
                </a:path>
                <a:path w="335280" h="337185">
                  <a:moveTo>
                    <a:pt x="195013" y="181356"/>
                  </a:moveTo>
                  <a:lnTo>
                    <a:pt x="173736" y="181356"/>
                  </a:lnTo>
                  <a:lnTo>
                    <a:pt x="178307" y="179831"/>
                  </a:lnTo>
                  <a:lnTo>
                    <a:pt x="185928" y="169164"/>
                  </a:lnTo>
                  <a:lnTo>
                    <a:pt x="191047" y="161115"/>
                  </a:lnTo>
                  <a:lnTo>
                    <a:pt x="194881" y="150495"/>
                  </a:lnTo>
                  <a:lnTo>
                    <a:pt x="197286" y="137017"/>
                  </a:lnTo>
                  <a:lnTo>
                    <a:pt x="198119" y="120396"/>
                  </a:lnTo>
                  <a:lnTo>
                    <a:pt x="195500" y="107203"/>
                  </a:lnTo>
                  <a:lnTo>
                    <a:pt x="188595" y="96012"/>
                  </a:lnTo>
                  <a:lnTo>
                    <a:pt x="178831" y="88249"/>
                  </a:lnTo>
                  <a:lnTo>
                    <a:pt x="167640" y="85344"/>
                  </a:lnTo>
                  <a:lnTo>
                    <a:pt x="198345" y="85344"/>
                  </a:lnTo>
                  <a:lnTo>
                    <a:pt x="199644" y="86296"/>
                  </a:lnTo>
                  <a:lnTo>
                    <a:pt x="209645" y="101846"/>
                  </a:lnTo>
                  <a:lnTo>
                    <a:pt x="213360" y="120396"/>
                  </a:lnTo>
                  <a:lnTo>
                    <a:pt x="212240" y="139541"/>
                  </a:lnTo>
                  <a:lnTo>
                    <a:pt x="208978" y="155829"/>
                  </a:lnTo>
                  <a:lnTo>
                    <a:pt x="203753" y="169164"/>
                  </a:lnTo>
                  <a:lnTo>
                    <a:pt x="196595" y="179831"/>
                  </a:lnTo>
                  <a:lnTo>
                    <a:pt x="195013" y="181356"/>
                  </a:lnTo>
                  <a:close/>
                </a:path>
                <a:path w="335280" h="337185">
                  <a:moveTo>
                    <a:pt x="53644" y="321563"/>
                  </a:moveTo>
                  <a:lnTo>
                    <a:pt x="39624" y="321563"/>
                  </a:lnTo>
                  <a:lnTo>
                    <a:pt x="47244" y="256031"/>
                  </a:lnTo>
                  <a:lnTo>
                    <a:pt x="82296" y="220980"/>
                  </a:lnTo>
                  <a:lnTo>
                    <a:pt x="132588" y="202692"/>
                  </a:lnTo>
                  <a:lnTo>
                    <a:pt x="138684" y="201168"/>
                  </a:lnTo>
                  <a:lnTo>
                    <a:pt x="146304" y="202692"/>
                  </a:lnTo>
                  <a:lnTo>
                    <a:pt x="149352" y="207264"/>
                  </a:lnTo>
                  <a:lnTo>
                    <a:pt x="156972" y="214883"/>
                  </a:lnTo>
                  <a:lnTo>
                    <a:pt x="161543" y="216407"/>
                  </a:lnTo>
                  <a:lnTo>
                    <a:pt x="138684" y="216407"/>
                  </a:lnTo>
                  <a:lnTo>
                    <a:pt x="86868" y="234695"/>
                  </a:lnTo>
                  <a:lnTo>
                    <a:pt x="53767" y="320540"/>
                  </a:lnTo>
                  <a:lnTo>
                    <a:pt x="53644" y="321563"/>
                  </a:lnTo>
                  <a:close/>
                </a:path>
                <a:path w="335280" h="337185">
                  <a:moveTo>
                    <a:pt x="335280" y="336804"/>
                  </a:moveTo>
                  <a:lnTo>
                    <a:pt x="281940" y="336804"/>
                  </a:lnTo>
                  <a:lnTo>
                    <a:pt x="272795" y="260604"/>
                  </a:lnTo>
                  <a:lnTo>
                    <a:pt x="268319" y="251841"/>
                  </a:lnTo>
                  <a:lnTo>
                    <a:pt x="262128" y="244221"/>
                  </a:lnTo>
                  <a:lnTo>
                    <a:pt x="254793" y="238315"/>
                  </a:lnTo>
                  <a:lnTo>
                    <a:pt x="246888" y="234695"/>
                  </a:lnTo>
                  <a:lnTo>
                    <a:pt x="196595" y="216407"/>
                  </a:lnTo>
                  <a:lnTo>
                    <a:pt x="172212" y="216407"/>
                  </a:lnTo>
                  <a:lnTo>
                    <a:pt x="176783" y="214883"/>
                  </a:lnTo>
                  <a:lnTo>
                    <a:pt x="179831" y="211836"/>
                  </a:lnTo>
                  <a:lnTo>
                    <a:pt x="182880" y="207264"/>
                  </a:lnTo>
                  <a:lnTo>
                    <a:pt x="188976" y="202692"/>
                  </a:lnTo>
                  <a:lnTo>
                    <a:pt x="195072" y="201168"/>
                  </a:lnTo>
                  <a:lnTo>
                    <a:pt x="201168" y="202692"/>
                  </a:lnTo>
                  <a:lnTo>
                    <a:pt x="249936" y="220980"/>
                  </a:lnTo>
                  <a:lnTo>
                    <a:pt x="262723" y="226885"/>
                  </a:lnTo>
                  <a:lnTo>
                    <a:pt x="273367" y="235077"/>
                  </a:lnTo>
                  <a:lnTo>
                    <a:pt x="281439" y="244983"/>
                  </a:lnTo>
                  <a:lnTo>
                    <a:pt x="286512" y="256031"/>
                  </a:lnTo>
                  <a:lnTo>
                    <a:pt x="286512" y="259080"/>
                  </a:lnTo>
                  <a:lnTo>
                    <a:pt x="295656" y="321563"/>
                  </a:lnTo>
                  <a:lnTo>
                    <a:pt x="335280" y="321563"/>
                  </a:lnTo>
                  <a:lnTo>
                    <a:pt x="335280" y="336804"/>
                  </a:lnTo>
                  <a:close/>
                </a:path>
                <a:path w="335280" h="337185">
                  <a:moveTo>
                    <a:pt x="175260" y="231648"/>
                  </a:moveTo>
                  <a:lnTo>
                    <a:pt x="167640" y="231648"/>
                  </a:lnTo>
                  <a:lnTo>
                    <a:pt x="160829" y="230862"/>
                  </a:lnTo>
                  <a:lnTo>
                    <a:pt x="154305" y="228790"/>
                  </a:lnTo>
                  <a:lnTo>
                    <a:pt x="148351" y="225861"/>
                  </a:lnTo>
                  <a:lnTo>
                    <a:pt x="143256" y="222504"/>
                  </a:lnTo>
                  <a:lnTo>
                    <a:pt x="140208" y="217931"/>
                  </a:lnTo>
                  <a:lnTo>
                    <a:pt x="138684" y="216407"/>
                  </a:lnTo>
                  <a:lnTo>
                    <a:pt x="195072" y="216407"/>
                  </a:lnTo>
                  <a:lnTo>
                    <a:pt x="193548" y="217931"/>
                  </a:lnTo>
                  <a:lnTo>
                    <a:pt x="190500" y="222504"/>
                  </a:lnTo>
                  <a:lnTo>
                    <a:pt x="184404" y="227076"/>
                  </a:lnTo>
                  <a:lnTo>
                    <a:pt x="175260" y="231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24559" y="4336781"/>
            <a:ext cx="24022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(e.g.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professional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services</a:t>
            </a:r>
            <a:r>
              <a:rPr dirty="0" sz="1150" spc="-10">
                <a:latin typeface="Arial MT"/>
                <a:cs typeface="Arial MT"/>
              </a:rPr>
              <a:t> delivered)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9587166" y="6431207"/>
            <a:ext cx="119380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25">
                <a:latin typeface="Arial MT"/>
                <a:cs typeface="Arial MT"/>
              </a:rPr>
              <a:t>20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24559" y="5376196"/>
            <a:ext cx="28016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(to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production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goods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services)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Cost of</a:t>
            </a:r>
            <a:r>
              <a:rPr dirty="0" spc="-25"/>
              <a:t> </a:t>
            </a:r>
            <a:r>
              <a:rPr dirty="0" spc="-20"/>
              <a:t>sales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4355033" y="6246304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3399" y="4316968"/>
            <a:ext cx="1293495" cy="42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340" marR="5080" indent="-41275">
              <a:lnSpc>
                <a:spcPct val="101600"/>
              </a:lnSpc>
              <a:spcBef>
                <a:spcPts val="95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Advertising</a:t>
            </a:r>
            <a:r>
              <a:rPr dirty="0" sz="1300" spc="2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DF2F1D"/>
                </a:solidFill>
                <a:latin typeface="Arial"/>
                <a:cs typeface="Arial"/>
              </a:rPr>
              <a:t>and </a:t>
            </a: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promotion</a:t>
            </a:r>
            <a:r>
              <a:rPr dirty="0" sz="1300" spc="2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20">
                <a:latin typeface="Arial MT"/>
                <a:cs typeface="Arial MT"/>
              </a:rPr>
              <a:t>cost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33554" y="4316968"/>
            <a:ext cx="1675130" cy="42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1600"/>
              </a:lnSpc>
              <a:spcBef>
                <a:spcPts val="95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Legal,</a:t>
            </a:r>
            <a:r>
              <a:rPr dirty="0" sz="1300" spc="2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Insurance</a:t>
            </a:r>
            <a:r>
              <a:rPr dirty="0" sz="1300" spc="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25">
                <a:latin typeface="Arial MT"/>
                <a:cs typeface="Arial MT"/>
              </a:rPr>
              <a:t>and </a:t>
            </a:r>
            <a:r>
              <a:rPr dirty="0" sz="1300">
                <a:latin typeface="Arial MT"/>
                <a:cs typeface="Arial MT"/>
              </a:rPr>
              <a:t>accounting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expenses.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18245" y="4316968"/>
            <a:ext cx="12306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Office</a:t>
            </a:r>
            <a:r>
              <a:rPr dirty="0" sz="1300" spc="4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supplies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59087" y="4316968"/>
            <a:ext cx="1071880" cy="42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080" marR="5080" indent="-120014">
              <a:lnSpc>
                <a:spcPct val="101600"/>
              </a:lnSpc>
              <a:spcBef>
                <a:spcPts val="95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Other</a:t>
            </a:r>
            <a:r>
              <a:rPr dirty="0" sz="1300" spc="4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related expenses.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Selling,</a:t>
            </a:r>
            <a:r>
              <a:rPr dirty="0" spc="-45"/>
              <a:t> </a:t>
            </a:r>
            <a:r>
              <a:rPr dirty="0"/>
              <a:t>general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administrative</a:t>
            </a:r>
            <a:r>
              <a:rPr dirty="0" spc="-70"/>
              <a:t> </a:t>
            </a:r>
            <a:r>
              <a:rPr dirty="0" spc="-10"/>
              <a:t>expenses.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54560" y="2181860"/>
            <a:ext cx="64363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Selling,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general and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administrative</a:t>
            </a:r>
            <a:r>
              <a:rPr dirty="0" sz="1150" spc="-10">
                <a:latin typeface="Arial MT"/>
                <a:cs typeface="Arial MT"/>
              </a:rPr>
              <a:t>,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SG&amp;A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contains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large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number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 expense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items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such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as: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15695" y="2807207"/>
            <a:ext cx="1187450" cy="1188720"/>
            <a:chOff x="615695" y="2807207"/>
            <a:chExt cx="1187450" cy="1188720"/>
          </a:xfrm>
        </p:grpSpPr>
        <p:sp>
          <p:nvSpPr>
            <p:cNvPr id="9" name="object 9" descr=""/>
            <p:cNvSpPr/>
            <p:nvPr/>
          </p:nvSpPr>
          <p:spPr>
            <a:xfrm>
              <a:off x="615695" y="2807207"/>
              <a:ext cx="1187450" cy="1188720"/>
            </a:xfrm>
            <a:custGeom>
              <a:avLst/>
              <a:gdLst/>
              <a:ahLst/>
              <a:cxnLst/>
              <a:rect l="l" t="t" r="r" b="b"/>
              <a:pathLst>
                <a:path w="1187450" h="1188720">
                  <a:moveTo>
                    <a:pt x="1187196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1187196" y="0"/>
                  </a:lnTo>
                  <a:lnTo>
                    <a:pt x="1187196" y="118871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6183" y="2998990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640080" y="217170"/>
                  </a:moveTo>
                  <a:lnTo>
                    <a:pt x="164592" y="217170"/>
                  </a:lnTo>
                  <a:lnTo>
                    <a:pt x="164592" y="247650"/>
                  </a:lnTo>
                  <a:lnTo>
                    <a:pt x="164592" y="485140"/>
                  </a:lnTo>
                  <a:lnTo>
                    <a:pt x="164592" y="516890"/>
                  </a:lnTo>
                  <a:lnTo>
                    <a:pt x="640080" y="516890"/>
                  </a:lnTo>
                  <a:lnTo>
                    <a:pt x="640080" y="485140"/>
                  </a:lnTo>
                  <a:lnTo>
                    <a:pt x="195072" y="485140"/>
                  </a:lnTo>
                  <a:lnTo>
                    <a:pt x="195072" y="247650"/>
                  </a:lnTo>
                  <a:lnTo>
                    <a:pt x="609600" y="247650"/>
                  </a:lnTo>
                  <a:lnTo>
                    <a:pt x="609600" y="484886"/>
                  </a:lnTo>
                  <a:lnTo>
                    <a:pt x="640080" y="484886"/>
                  </a:lnTo>
                  <a:lnTo>
                    <a:pt x="640080" y="247650"/>
                  </a:lnTo>
                  <a:lnTo>
                    <a:pt x="640080" y="247142"/>
                  </a:lnTo>
                  <a:lnTo>
                    <a:pt x="640080" y="217170"/>
                  </a:lnTo>
                  <a:close/>
                </a:path>
                <a:path w="806450" h="806450">
                  <a:moveTo>
                    <a:pt x="733044" y="547370"/>
                  </a:moveTo>
                  <a:lnTo>
                    <a:pt x="702564" y="547370"/>
                  </a:lnTo>
                  <a:lnTo>
                    <a:pt x="702564" y="577850"/>
                  </a:lnTo>
                  <a:lnTo>
                    <a:pt x="702564" y="609600"/>
                  </a:lnTo>
                  <a:lnTo>
                    <a:pt x="102108" y="609600"/>
                  </a:lnTo>
                  <a:lnTo>
                    <a:pt x="102108" y="577850"/>
                  </a:lnTo>
                  <a:lnTo>
                    <a:pt x="702564" y="577850"/>
                  </a:lnTo>
                  <a:lnTo>
                    <a:pt x="702564" y="547370"/>
                  </a:lnTo>
                  <a:lnTo>
                    <a:pt x="702564" y="186690"/>
                  </a:lnTo>
                  <a:lnTo>
                    <a:pt x="702564" y="186182"/>
                  </a:lnTo>
                  <a:lnTo>
                    <a:pt x="702564" y="156210"/>
                  </a:lnTo>
                  <a:lnTo>
                    <a:pt x="661416" y="156210"/>
                  </a:lnTo>
                  <a:lnTo>
                    <a:pt x="661416" y="186690"/>
                  </a:lnTo>
                  <a:lnTo>
                    <a:pt x="661416" y="547370"/>
                  </a:lnTo>
                  <a:lnTo>
                    <a:pt x="132588" y="547370"/>
                  </a:lnTo>
                  <a:lnTo>
                    <a:pt x="132588" y="186690"/>
                  </a:lnTo>
                  <a:lnTo>
                    <a:pt x="661416" y="186690"/>
                  </a:lnTo>
                  <a:lnTo>
                    <a:pt x="661416" y="156210"/>
                  </a:lnTo>
                  <a:lnTo>
                    <a:pt x="102108" y="156210"/>
                  </a:lnTo>
                  <a:lnTo>
                    <a:pt x="102108" y="186690"/>
                  </a:lnTo>
                  <a:lnTo>
                    <a:pt x="102108" y="547370"/>
                  </a:lnTo>
                  <a:lnTo>
                    <a:pt x="60960" y="547370"/>
                  </a:lnTo>
                  <a:lnTo>
                    <a:pt x="60960" y="577850"/>
                  </a:lnTo>
                  <a:lnTo>
                    <a:pt x="60960" y="609600"/>
                  </a:lnTo>
                  <a:lnTo>
                    <a:pt x="60960" y="651510"/>
                  </a:lnTo>
                  <a:lnTo>
                    <a:pt x="733044" y="651510"/>
                  </a:lnTo>
                  <a:lnTo>
                    <a:pt x="733044" y="609854"/>
                  </a:lnTo>
                  <a:lnTo>
                    <a:pt x="733044" y="609600"/>
                  </a:lnTo>
                  <a:lnTo>
                    <a:pt x="733044" y="577850"/>
                  </a:lnTo>
                  <a:lnTo>
                    <a:pt x="733044" y="547370"/>
                  </a:lnTo>
                  <a:close/>
                </a:path>
                <a:path w="806450" h="806450">
                  <a:moveTo>
                    <a:pt x="806196" y="30734"/>
                  </a:moveTo>
                  <a:lnTo>
                    <a:pt x="765048" y="30734"/>
                  </a:lnTo>
                  <a:lnTo>
                    <a:pt x="765048" y="765302"/>
                  </a:lnTo>
                  <a:lnTo>
                    <a:pt x="806196" y="765302"/>
                  </a:lnTo>
                  <a:lnTo>
                    <a:pt x="806196" y="30734"/>
                  </a:lnTo>
                  <a:close/>
                </a:path>
                <a:path w="806450" h="806450">
                  <a:moveTo>
                    <a:pt x="806196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65810"/>
                  </a:lnTo>
                  <a:lnTo>
                    <a:pt x="0" y="806450"/>
                  </a:lnTo>
                  <a:lnTo>
                    <a:pt x="806196" y="806450"/>
                  </a:lnTo>
                  <a:lnTo>
                    <a:pt x="806196" y="765810"/>
                  </a:lnTo>
                  <a:lnTo>
                    <a:pt x="30480" y="765810"/>
                  </a:lnTo>
                  <a:lnTo>
                    <a:pt x="30480" y="30480"/>
                  </a:lnTo>
                  <a:lnTo>
                    <a:pt x="806196" y="30480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7700771" y="2807207"/>
            <a:ext cx="1188720" cy="1188720"/>
            <a:chOff x="7700771" y="2807207"/>
            <a:chExt cx="1188720" cy="1188720"/>
          </a:xfrm>
        </p:grpSpPr>
        <p:sp>
          <p:nvSpPr>
            <p:cNvPr id="12" name="object 12" descr=""/>
            <p:cNvSpPr/>
            <p:nvPr/>
          </p:nvSpPr>
          <p:spPr>
            <a:xfrm>
              <a:off x="7700771" y="2807207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1188720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1188720" y="0"/>
                  </a:lnTo>
                  <a:lnTo>
                    <a:pt x="1188720" y="118871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92796" y="2999231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806196" y="806196"/>
                  </a:moveTo>
                  <a:lnTo>
                    <a:pt x="0" y="806196"/>
                  </a:lnTo>
                  <a:lnTo>
                    <a:pt x="0" y="0"/>
                  </a:lnTo>
                  <a:lnTo>
                    <a:pt x="806196" y="0"/>
                  </a:lnTo>
                  <a:lnTo>
                    <a:pt x="806196" y="33528"/>
                  </a:lnTo>
                  <a:lnTo>
                    <a:pt x="35052" y="33528"/>
                  </a:lnTo>
                  <a:lnTo>
                    <a:pt x="35052" y="772668"/>
                  </a:lnTo>
                  <a:lnTo>
                    <a:pt x="806196" y="772668"/>
                  </a:lnTo>
                  <a:lnTo>
                    <a:pt x="806196" y="806196"/>
                  </a:lnTo>
                  <a:close/>
                </a:path>
                <a:path w="806450" h="806450">
                  <a:moveTo>
                    <a:pt x="806196" y="772668"/>
                  </a:moveTo>
                  <a:lnTo>
                    <a:pt x="771144" y="772668"/>
                  </a:lnTo>
                  <a:lnTo>
                    <a:pt x="771144" y="33528"/>
                  </a:lnTo>
                  <a:lnTo>
                    <a:pt x="806196" y="33528"/>
                  </a:lnTo>
                  <a:lnTo>
                    <a:pt x="806196" y="772668"/>
                  </a:lnTo>
                  <a:close/>
                </a:path>
                <a:path w="806450" h="806450">
                  <a:moveTo>
                    <a:pt x="428244" y="548639"/>
                  </a:moveTo>
                  <a:lnTo>
                    <a:pt x="390144" y="548639"/>
                  </a:lnTo>
                  <a:lnTo>
                    <a:pt x="390144" y="420624"/>
                  </a:lnTo>
                  <a:lnTo>
                    <a:pt x="381000" y="420624"/>
                  </a:lnTo>
                  <a:lnTo>
                    <a:pt x="377952" y="416052"/>
                  </a:lnTo>
                  <a:lnTo>
                    <a:pt x="373380" y="416052"/>
                  </a:lnTo>
                  <a:lnTo>
                    <a:pt x="361521" y="412623"/>
                  </a:lnTo>
                  <a:lnTo>
                    <a:pt x="339518" y="405765"/>
                  </a:lnTo>
                  <a:lnTo>
                    <a:pt x="327660" y="402336"/>
                  </a:lnTo>
                  <a:lnTo>
                    <a:pt x="317873" y="397025"/>
                  </a:lnTo>
                  <a:lnTo>
                    <a:pt x="307657" y="391858"/>
                  </a:lnTo>
                  <a:lnTo>
                    <a:pt x="298299" y="385833"/>
                  </a:lnTo>
                  <a:lnTo>
                    <a:pt x="291083" y="377952"/>
                  </a:lnTo>
                  <a:lnTo>
                    <a:pt x="282487" y="371213"/>
                  </a:lnTo>
                  <a:lnTo>
                    <a:pt x="257008" y="334422"/>
                  </a:lnTo>
                  <a:lnTo>
                    <a:pt x="249977" y="294894"/>
                  </a:lnTo>
                  <a:lnTo>
                    <a:pt x="249936" y="294131"/>
                  </a:lnTo>
                  <a:lnTo>
                    <a:pt x="257008" y="252555"/>
                  </a:lnTo>
                  <a:lnTo>
                    <a:pt x="277177" y="217170"/>
                  </a:lnTo>
                  <a:lnTo>
                    <a:pt x="305585" y="191523"/>
                  </a:lnTo>
                  <a:lnTo>
                    <a:pt x="341376" y="173736"/>
                  </a:lnTo>
                  <a:lnTo>
                    <a:pt x="390144" y="164592"/>
                  </a:lnTo>
                  <a:lnTo>
                    <a:pt x="390144" y="115824"/>
                  </a:lnTo>
                  <a:lnTo>
                    <a:pt x="428244" y="115824"/>
                  </a:lnTo>
                  <a:lnTo>
                    <a:pt x="428244" y="164592"/>
                  </a:lnTo>
                  <a:lnTo>
                    <a:pt x="442579" y="165163"/>
                  </a:lnTo>
                  <a:lnTo>
                    <a:pt x="456057" y="166878"/>
                  </a:lnTo>
                  <a:lnTo>
                    <a:pt x="468963" y="169735"/>
                  </a:lnTo>
                  <a:lnTo>
                    <a:pt x="481584" y="173736"/>
                  </a:lnTo>
                  <a:lnTo>
                    <a:pt x="491442" y="179474"/>
                  </a:lnTo>
                  <a:lnTo>
                    <a:pt x="502158" y="185356"/>
                  </a:lnTo>
                  <a:lnTo>
                    <a:pt x="538353" y="217170"/>
                  </a:lnTo>
                  <a:lnTo>
                    <a:pt x="549281" y="236219"/>
                  </a:lnTo>
                  <a:lnTo>
                    <a:pt x="373380" y="236219"/>
                  </a:lnTo>
                  <a:lnTo>
                    <a:pt x="365760" y="240792"/>
                  </a:lnTo>
                  <a:lnTo>
                    <a:pt x="362712" y="243840"/>
                  </a:lnTo>
                  <a:lnTo>
                    <a:pt x="353568" y="248412"/>
                  </a:lnTo>
                  <a:lnTo>
                    <a:pt x="348996" y="251460"/>
                  </a:lnTo>
                  <a:lnTo>
                    <a:pt x="344424" y="256031"/>
                  </a:lnTo>
                  <a:lnTo>
                    <a:pt x="341376" y="265176"/>
                  </a:lnTo>
                  <a:lnTo>
                    <a:pt x="341376" y="269748"/>
                  </a:lnTo>
                  <a:lnTo>
                    <a:pt x="336804" y="277368"/>
                  </a:lnTo>
                  <a:lnTo>
                    <a:pt x="336804" y="284988"/>
                  </a:lnTo>
                  <a:lnTo>
                    <a:pt x="337573" y="294131"/>
                  </a:lnTo>
                  <a:lnTo>
                    <a:pt x="337637" y="294894"/>
                  </a:lnTo>
                  <a:lnTo>
                    <a:pt x="366141" y="327660"/>
                  </a:lnTo>
                  <a:lnTo>
                    <a:pt x="390144" y="335280"/>
                  </a:lnTo>
                  <a:lnTo>
                    <a:pt x="428244" y="335280"/>
                  </a:lnTo>
                  <a:lnTo>
                    <a:pt x="428244" y="344424"/>
                  </a:lnTo>
                  <a:lnTo>
                    <a:pt x="440436" y="344424"/>
                  </a:lnTo>
                  <a:lnTo>
                    <a:pt x="445008" y="347472"/>
                  </a:lnTo>
                  <a:lnTo>
                    <a:pt x="452628" y="347472"/>
                  </a:lnTo>
                  <a:lnTo>
                    <a:pt x="460248" y="353568"/>
                  </a:lnTo>
                  <a:lnTo>
                    <a:pt x="480583" y="359378"/>
                  </a:lnTo>
                  <a:lnTo>
                    <a:pt x="498348" y="365760"/>
                  </a:lnTo>
                  <a:lnTo>
                    <a:pt x="538376" y="391691"/>
                  </a:lnTo>
                  <a:lnTo>
                    <a:pt x="563880" y="420624"/>
                  </a:lnTo>
                  <a:lnTo>
                    <a:pt x="569901" y="431292"/>
                  </a:lnTo>
                  <a:lnTo>
                    <a:pt x="428244" y="431292"/>
                  </a:lnTo>
                  <a:lnTo>
                    <a:pt x="428244" y="548639"/>
                  </a:lnTo>
                  <a:close/>
                </a:path>
                <a:path w="806450" h="806450">
                  <a:moveTo>
                    <a:pt x="428244" y="335280"/>
                  </a:moveTo>
                  <a:lnTo>
                    <a:pt x="390144" y="335280"/>
                  </a:lnTo>
                  <a:lnTo>
                    <a:pt x="390144" y="236219"/>
                  </a:lnTo>
                  <a:lnTo>
                    <a:pt x="428244" y="236219"/>
                  </a:lnTo>
                  <a:lnTo>
                    <a:pt x="428244" y="335280"/>
                  </a:lnTo>
                  <a:close/>
                </a:path>
                <a:path w="806450" h="806450">
                  <a:moveTo>
                    <a:pt x="563880" y="294131"/>
                  </a:moveTo>
                  <a:lnTo>
                    <a:pt x="477012" y="294131"/>
                  </a:lnTo>
                  <a:lnTo>
                    <a:pt x="476392" y="282321"/>
                  </a:lnTo>
                  <a:lnTo>
                    <a:pt x="474345" y="271653"/>
                  </a:lnTo>
                  <a:lnTo>
                    <a:pt x="446532" y="239839"/>
                  </a:lnTo>
                  <a:lnTo>
                    <a:pt x="428244" y="236219"/>
                  </a:lnTo>
                  <a:lnTo>
                    <a:pt x="549281" y="236219"/>
                  </a:lnTo>
                  <a:lnTo>
                    <a:pt x="551687" y="240792"/>
                  </a:lnTo>
                  <a:lnTo>
                    <a:pt x="556807" y="250626"/>
                  </a:lnTo>
                  <a:lnTo>
                    <a:pt x="560641" y="263461"/>
                  </a:lnTo>
                  <a:lnTo>
                    <a:pt x="563046" y="278296"/>
                  </a:lnTo>
                  <a:lnTo>
                    <a:pt x="563880" y="294131"/>
                  </a:lnTo>
                  <a:close/>
                </a:path>
                <a:path w="806450" h="806450">
                  <a:moveTo>
                    <a:pt x="561374" y="548639"/>
                  </a:moveTo>
                  <a:lnTo>
                    <a:pt x="445008" y="548639"/>
                  </a:lnTo>
                  <a:lnTo>
                    <a:pt x="452628" y="545592"/>
                  </a:lnTo>
                  <a:lnTo>
                    <a:pt x="460248" y="541020"/>
                  </a:lnTo>
                  <a:lnTo>
                    <a:pt x="464820" y="536448"/>
                  </a:lnTo>
                  <a:lnTo>
                    <a:pt x="473963" y="533400"/>
                  </a:lnTo>
                  <a:lnTo>
                    <a:pt x="477012" y="527304"/>
                  </a:lnTo>
                  <a:lnTo>
                    <a:pt x="484632" y="524256"/>
                  </a:lnTo>
                  <a:lnTo>
                    <a:pt x="489204" y="515112"/>
                  </a:lnTo>
                  <a:lnTo>
                    <a:pt x="489204" y="507492"/>
                  </a:lnTo>
                  <a:lnTo>
                    <a:pt x="493776" y="499872"/>
                  </a:lnTo>
                  <a:lnTo>
                    <a:pt x="493776" y="490728"/>
                  </a:lnTo>
                  <a:lnTo>
                    <a:pt x="492871" y="478988"/>
                  </a:lnTo>
                  <a:lnTo>
                    <a:pt x="469606" y="447365"/>
                  </a:lnTo>
                  <a:lnTo>
                    <a:pt x="428244" y="431292"/>
                  </a:lnTo>
                  <a:lnTo>
                    <a:pt x="569901" y="431292"/>
                  </a:lnTo>
                  <a:lnTo>
                    <a:pt x="572833" y="438340"/>
                  </a:lnTo>
                  <a:lnTo>
                    <a:pt x="575118" y="447365"/>
                  </a:lnTo>
                  <a:lnTo>
                    <a:pt x="575238" y="447841"/>
                  </a:lnTo>
                  <a:lnTo>
                    <a:pt x="576072" y="457200"/>
                  </a:lnTo>
                  <a:lnTo>
                    <a:pt x="578715" y="467201"/>
                  </a:lnTo>
                  <a:lnTo>
                    <a:pt x="580072" y="476631"/>
                  </a:lnTo>
                  <a:lnTo>
                    <a:pt x="580572" y="485489"/>
                  </a:lnTo>
                  <a:lnTo>
                    <a:pt x="580644" y="493776"/>
                  </a:lnTo>
                  <a:lnTo>
                    <a:pt x="579858" y="501800"/>
                  </a:lnTo>
                  <a:lnTo>
                    <a:pt x="562356" y="547116"/>
                  </a:lnTo>
                  <a:lnTo>
                    <a:pt x="561374" y="548639"/>
                  </a:lnTo>
                  <a:close/>
                </a:path>
                <a:path w="806450" h="806450">
                  <a:moveTo>
                    <a:pt x="428244" y="673608"/>
                  </a:moveTo>
                  <a:lnTo>
                    <a:pt x="390144" y="673608"/>
                  </a:lnTo>
                  <a:lnTo>
                    <a:pt x="390144" y="620268"/>
                  </a:lnTo>
                  <a:lnTo>
                    <a:pt x="360259" y="615315"/>
                  </a:lnTo>
                  <a:lnTo>
                    <a:pt x="308490" y="594550"/>
                  </a:lnTo>
                  <a:lnTo>
                    <a:pt x="270390" y="556855"/>
                  </a:lnTo>
                  <a:lnTo>
                    <a:pt x="247102" y="502800"/>
                  </a:lnTo>
                  <a:lnTo>
                    <a:pt x="242316" y="470916"/>
                  </a:lnTo>
                  <a:lnTo>
                    <a:pt x="327660" y="470916"/>
                  </a:lnTo>
                  <a:lnTo>
                    <a:pt x="328748" y="485489"/>
                  </a:lnTo>
                  <a:lnTo>
                    <a:pt x="328779" y="485894"/>
                  </a:lnTo>
                  <a:lnTo>
                    <a:pt x="332041" y="500443"/>
                  </a:lnTo>
                  <a:lnTo>
                    <a:pt x="354353" y="532780"/>
                  </a:lnTo>
                  <a:lnTo>
                    <a:pt x="390144" y="548639"/>
                  </a:lnTo>
                  <a:lnTo>
                    <a:pt x="561374" y="548639"/>
                  </a:lnTo>
                  <a:lnTo>
                    <a:pt x="556084" y="556855"/>
                  </a:lnTo>
                  <a:lnTo>
                    <a:pt x="529590" y="586359"/>
                  </a:lnTo>
                  <a:lnTo>
                    <a:pt x="485465" y="609338"/>
                  </a:lnTo>
                  <a:lnTo>
                    <a:pt x="448460" y="618720"/>
                  </a:lnTo>
                  <a:lnTo>
                    <a:pt x="428244" y="620268"/>
                  </a:lnTo>
                  <a:lnTo>
                    <a:pt x="428244" y="673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976372" y="2807207"/>
            <a:ext cx="1188720" cy="1188720"/>
            <a:chOff x="2976372" y="2807207"/>
            <a:chExt cx="1188720" cy="1188720"/>
          </a:xfrm>
        </p:grpSpPr>
        <p:sp>
          <p:nvSpPr>
            <p:cNvPr id="15" name="object 15" descr=""/>
            <p:cNvSpPr/>
            <p:nvPr/>
          </p:nvSpPr>
          <p:spPr>
            <a:xfrm>
              <a:off x="2976372" y="2807207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1188719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1188719" y="0"/>
                  </a:lnTo>
                  <a:lnTo>
                    <a:pt x="1188719" y="118871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68395" y="2999231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182880" y="275843"/>
                  </a:moveTo>
                  <a:lnTo>
                    <a:pt x="158496" y="275843"/>
                  </a:lnTo>
                  <a:lnTo>
                    <a:pt x="158496" y="0"/>
                  </a:lnTo>
                  <a:lnTo>
                    <a:pt x="725424" y="0"/>
                  </a:lnTo>
                  <a:lnTo>
                    <a:pt x="725424" y="38100"/>
                  </a:lnTo>
                  <a:lnTo>
                    <a:pt x="182880" y="38100"/>
                  </a:lnTo>
                  <a:lnTo>
                    <a:pt x="182880" y="275843"/>
                  </a:lnTo>
                  <a:close/>
                </a:path>
                <a:path w="806450" h="806450">
                  <a:moveTo>
                    <a:pt x="725424" y="355092"/>
                  </a:moveTo>
                  <a:lnTo>
                    <a:pt x="701040" y="355092"/>
                  </a:lnTo>
                  <a:lnTo>
                    <a:pt x="701040" y="38100"/>
                  </a:lnTo>
                  <a:lnTo>
                    <a:pt x="725424" y="38100"/>
                  </a:lnTo>
                  <a:lnTo>
                    <a:pt x="725424" y="355092"/>
                  </a:lnTo>
                  <a:close/>
                </a:path>
                <a:path w="806450" h="806450">
                  <a:moveTo>
                    <a:pt x="728472" y="806196"/>
                  </a:moveTo>
                  <a:lnTo>
                    <a:pt x="0" y="806196"/>
                  </a:lnTo>
                  <a:lnTo>
                    <a:pt x="0" y="143255"/>
                  </a:lnTo>
                  <a:lnTo>
                    <a:pt x="89916" y="143255"/>
                  </a:lnTo>
                  <a:lnTo>
                    <a:pt x="89916" y="182879"/>
                  </a:lnTo>
                  <a:lnTo>
                    <a:pt x="39624" y="182879"/>
                  </a:lnTo>
                  <a:lnTo>
                    <a:pt x="39624" y="612648"/>
                  </a:lnTo>
                  <a:lnTo>
                    <a:pt x="71835" y="612648"/>
                  </a:lnTo>
                  <a:lnTo>
                    <a:pt x="51816" y="768096"/>
                  </a:lnTo>
                  <a:lnTo>
                    <a:pt x="735832" y="768096"/>
                  </a:lnTo>
                  <a:lnTo>
                    <a:pt x="728472" y="806196"/>
                  </a:lnTo>
                  <a:close/>
                </a:path>
                <a:path w="806450" h="806450">
                  <a:moveTo>
                    <a:pt x="600456" y="175260"/>
                  </a:moveTo>
                  <a:lnTo>
                    <a:pt x="284988" y="175260"/>
                  </a:lnTo>
                  <a:lnTo>
                    <a:pt x="284988" y="143255"/>
                  </a:lnTo>
                  <a:lnTo>
                    <a:pt x="600456" y="143255"/>
                  </a:lnTo>
                  <a:lnTo>
                    <a:pt x="600456" y="175260"/>
                  </a:lnTo>
                  <a:close/>
                </a:path>
                <a:path w="806450" h="806450">
                  <a:moveTo>
                    <a:pt x="600456" y="306323"/>
                  </a:moveTo>
                  <a:lnTo>
                    <a:pt x="425196" y="306323"/>
                  </a:lnTo>
                  <a:lnTo>
                    <a:pt x="425196" y="274319"/>
                  </a:lnTo>
                  <a:lnTo>
                    <a:pt x="600456" y="274319"/>
                  </a:lnTo>
                  <a:lnTo>
                    <a:pt x="600456" y="306323"/>
                  </a:lnTo>
                  <a:close/>
                </a:path>
                <a:path w="806450" h="806450">
                  <a:moveTo>
                    <a:pt x="71835" y="612648"/>
                  </a:moveTo>
                  <a:lnTo>
                    <a:pt x="39624" y="612648"/>
                  </a:lnTo>
                  <a:lnTo>
                    <a:pt x="77724" y="326136"/>
                  </a:lnTo>
                  <a:lnTo>
                    <a:pt x="312420" y="326136"/>
                  </a:lnTo>
                  <a:lnTo>
                    <a:pt x="352044" y="365760"/>
                  </a:lnTo>
                  <a:lnTo>
                    <a:pt x="103632" y="365760"/>
                  </a:lnTo>
                  <a:lnTo>
                    <a:pt x="71835" y="612648"/>
                  </a:lnTo>
                  <a:close/>
                </a:path>
                <a:path w="806450" h="806450">
                  <a:moveTo>
                    <a:pt x="735832" y="768096"/>
                  </a:moveTo>
                  <a:lnTo>
                    <a:pt x="701040" y="768096"/>
                  </a:lnTo>
                  <a:lnTo>
                    <a:pt x="766572" y="429768"/>
                  </a:lnTo>
                  <a:lnTo>
                    <a:pt x="376428" y="429768"/>
                  </a:lnTo>
                  <a:lnTo>
                    <a:pt x="298704" y="365760"/>
                  </a:lnTo>
                  <a:lnTo>
                    <a:pt x="352044" y="365760"/>
                  </a:lnTo>
                  <a:lnTo>
                    <a:pt x="390144" y="403860"/>
                  </a:lnTo>
                  <a:lnTo>
                    <a:pt x="806196" y="403860"/>
                  </a:lnTo>
                  <a:lnTo>
                    <a:pt x="735832" y="768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5338571" y="2807207"/>
            <a:ext cx="1188720" cy="1188720"/>
            <a:chOff x="5338571" y="2807207"/>
            <a:chExt cx="1188720" cy="1188720"/>
          </a:xfrm>
        </p:grpSpPr>
        <p:sp>
          <p:nvSpPr>
            <p:cNvPr id="18" name="object 18" descr=""/>
            <p:cNvSpPr/>
            <p:nvPr/>
          </p:nvSpPr>
          <p:spPr>
            <a:xfrm>
              <a:off x="5338571" y="2807207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1188720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1188720" y="0"/>
                  </a:lnTo>
                  <a:lnTo>
                    <a:pt x="1188720" y="118871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29059" y="2997961"/>
              <a:ext cx="807720" cy="807720"/>
            </a:xfrm>
            <a:custGeom>
              <a:avLst/>
              <a:gdLst/>
              <a:ahLst/>
              <a:cxnLst/>
              <a:rect l="l" t="t" r="r" b="b"/>
              <a:pathLst>
                <a:path w="807720" h="807720">
                  <a:moveTo>
                    <a:pt x="294132" y="712978"/>
                  </a:moveTo>
                  <a:lnTo>
                    <a:pt x="262128" y="712978"/>
                  </a:lnTo>
                  <a:lnTo>
                    <a:pt x="262128" y="755650"/>
                  </a:lnTo>
                  <a:lnTo>
                    <a:pt x="294132" y="755650"/>
                  </a:lnTo>
                  <a:lnTo>
                    <a:pt x="294132" y="712978"/>
                  </a:lnTo>
                  <a:close/>
                </a:path>
                <a:path w="807720" h="807720">
                  <a:moveTo>
                    <a:pt x="294132" y="607822"/>
                  </a:moveTo>
                  <a:lnTo>
                    <a:pt x="262128" y="607822"/>
                  </a:lnTo>
                  <a:lnTo>
                    <a:pt x="262128" y="639826"/>
                  </a:lnTo>
                  <a:lnTo>
                    <a:pt x="294132" y="639826"/>
                  </a:lnTo>
                  <a:lnTo>
                    <a:pt x="294132" y="607822"/>
                  </a:lnTo>
                  <a:close/>
                </a:path>
                <a:path w="807720" h="807720">
                  <a:moveTo>
                    <a:pt x="294132" y="493522"/>
                  </a:moveTo>
                  <a:lnTo>
                    <a:pt x="262128" y="493522"/>
                  </a:lnTo>
                  <a:lnTo>
                    <a:pt x="262128" y="524002"/>
                  </a:lnTo>
                  <a:lnTo>
                    <a:pt x="294132" y="524002"/>
                  </a:lnTo>
                  <a:lnTo>
                    <a:pt x="294132" y="493522"/>
                  </a:lnTo>
                  <a:close/>
                </a:path>
                <a:path w="807720" h="807720">
                  <a:moveTo>
                    <a:pt x="419100" y="712978"/>
                  </a:moveTo>
                  <a:lnTo>
                    <a:pt x="388620" y="712978"/>
                  </a:lnTo>
                  <a:lnTo>
                    <a:pt x="388620" y="755650"/>
                  </a:lnTo>
                  <a:lnTo>
                    <a:pt x="419100" y="755650"/>
                  </a:lnTo>
                  <a:lnTo>
                    <a:pt x="419100" y="712978"/>
                  </a:lnTo>
                  <a:close/>
                </a:path>
                <a:path w="807720" h="807720">
                  <a:moveTo>
                    <a:pt x="419100" y="607822"/>
                  </a:moveTo>
                  <a:lnTo>
                    <a:pt x="388620" y="607822"/>
                  </a:lnTo>
                  <a:lnTo>
                    <a:pt x="388620" y="639826"/>
                  </a:lnTo>
                  <a:lnTo>
                    <a:pt x="419100" y="639826"/>
                  </a:lnTo>
                  <a:lnTo>
                    <a:pt x="419100" y="607822"/>
                  </a:lnTo>
                  <a:close/>
                </a:path>
                <a:path w="807720" h="807720">
                  <a:moveTo>
                    <a:pt x="419100" y="493522"/>
                  </a:moveTo>
                  <a:lnTo>
                    <a:pt x="388620" y="493522"/>
                  </a:lnTo>
                  <a:lnTo>
                    <a:pt x="388620" y="524002"/>
                  </a:lnTo>
                  <a:lnTo>
                    <a:pt x="419100" y="524002"/>
                  </a:lnTo>
                  <a:lnTo>
                    <a:pt x="419100" y="493522"/>
                  </a:lnTo>
                  <a:close/>
                </a:path>
                <a:path w="807720" h="807720">
                  <a:moveTo>
                    <a:pt x="419100" y="377698"/>
                  </a:moveTo>
                  <a:lnTo>
                    <a:pt x="388620" y="377698"/>
                  </a:lnTo>
                  <a:lnTo>
                    <a:pt x="388620" y="408178"/>
                  </a:lnTo>
                  <a:lnTo>
                    <a:pt x="419100" y="408178"/>
                  </a:lnTo>
                  <a:lnTo>
                    <a:pt x="419100" y="377698"/>
                  </a:lnTo>
                  <a:close/>
                </a:path>
                <a:path w="807720" h="807720">
                  <a:moveTo>
                    <a:pt x="419100" y="261874"/>
                  </a:moveTo>
                  <a:lnTo>
                    <a:pt x="388620" y="261874"/>
                  </a:lnTo>
                  <a:lnTo>
                    <a:pt x="388620" y="304546"/>
                  </a:lnTo>
                  <a:lnTo>
                    <a:pt x="419100" y="304546"/>
                  </a:lnTo>
                  <a:lnTo>
                    <a:pt x="419100" y="261874"/>
                  </a:lnTo>
                  <a:close/>
                </a:path>
                <a:path w="807720" h="807720">
                  <a:moveTo>
                    <a:pt x="545592" y="712978"/>
                  </a:moveTo>
                  <a:lnTo>
                    <a:pt x="513588" y="712978"/>
                  </a:lnTo>
                  <a:lnTo>
                    <a:pt x="513588" y="755650"/>
                  </a:lnTo>
                  <a:lnTo>
                    <a:pt x="545592" y="755650"/>
                  </a:lnTo>
                  <a:lnTo>
                    <a:pt x="545592" y="712978"/>
                  </a:lnTo>
                  <a:close/>
                </a:path>
                <a:path w="807720" h="807720">
                  <a:moveTo>
                    <a:pt x="545592" y="607822"/>
                  </a:moveTo>
                  <a:lnTo>
                    <a:pt x="513588" y="607822"/>
                  </a:lnTo>
                  <a:lnTo>
                    <a:pt x="513588" y="639826"/>
                  </a:lnTo>
                  <a:lnTo>
                    <a:pt x="545592" y="639826"/>
                  </a:lnTo>
                  <a:lnTo>
                    <a:pt x="545592" y="607822"/>
                  </a:lnTo>
                  <a:close/>
                </a:path>
                <a:path w="807720" h="807720">
                  <a:moveTo>
                    <a:pt x="545592" y="493522"/>
                  </a:moveTo>
                  <a:lnTo>
                    <a:pt x="513588" y="493522"/>
                  </a:lnTo>
                  <a:lnTo>
                    <a:pt x="513588" y="524002"/>
                  </a:lnTo>
                  <a:lnTo>
                    <a:pt x="545592" y="524002"/>
                  </a:lnTo>
                  <a:lnTo>
                    <a:pt x="545592" y="493522"/>
                  </a:lnTo>
                  <a:close/>
                </a:path>
                <a:path w="807720" h="807720">
                  <a:moveTo>
                    <a:pt x="545592" y="377698"/>
                  </a:moveTo>
                  <a:lnTo>
                    <a:pt x="513588" y="377698"/>
                  </a:lnTo>
                  <a:lnTo>
                    <a:pt x="513588" y="408178"/>
                  </a:lnTo>
                  <a:lnTo>
                    <a:pt x="545592" y="408178"/>
                  </a:lnTo>
                  <a:lnTo>
                    <a:pt x="545592" y="377698"/>
                  </a:lnTo>
                  <a:close/>
                </a:path>
                <a:path w="807720" h="807720">
                  <a:moveTo>
                    <a:pt x="545592" y="261874"/>
                  </a:moveTo>
                  <a:lnTo>
                    <a:pt x="513588" y="261874"/>
                  </a:lnTo>
                  <a:lnTo>
                    <a:pt x="513588" y="304546"/>
                  </a:lnTo>
                  <a:lnTo>
                    <a:pt x="545592" y="304546"/>
                  </a:lnTo>
                  <a:lnTo>
                    <a:pt x="545592" y="261874"/>
                  </a:lnTo>
                  <a:close/>
                </a:path>
                <a:path w="807720" h="807720">
                  <a:moveTo>
                    <a:pt x="80772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0" y="777240"/>
                  </a:lnTo>
                  <a:lnTo>
                    <a:pt x="0" y="807720"/>
                  </a:lnTo>
                  <a:lnTo>
                    <a:pt x="178308" y="807720"/>
                  </a:lnTo>
                  <a:lnTo>
                    <a:pt x="178308" y="777240"/>
                  </a:lnTo>
                  <a:lnTo>
                    <a:pt x="178308" y="410210"/>
                  </a:lnTo>
                  <a:lnTo>
                    <a:pt x="294132" y="410210"/>
                  </a:lnTo>
                  <a:lnTo>
                    <a:pt x="294132" y="377190"/>
                  </a:lnTo>
                  <a:lnTo>
                    <a:pt x="294132" y="189230"/>
                  </a:lnTo>
                  <a:lnTo>
                    <a:pt x="629412" y="189230"/>
                  </a:lnTo>
                  <a:lnTo>
                    <a:pt x="629412" y="777240"/>
                  </a:lnTo>
                  <a:lnTo>
                    <a:pt x="629412" y="807720"/>
                  </a:lnTo>
                  <a:lnTo>
                    <a:pt x="807720" y="807720"/>
                  </a:lnTo>
                  <a:lnTo>
                    <a:pt x="807720" y="777240"/>
                  </a:lnTo>
                  <a:lnTo>
                    <a:pt x="661416" y="777240"/>
                  </a:lnTo>
                  <a:lnTo>
                    <a:pt x="661416" y="189230"/>
                  </a:lnTo>
                  <a:lnTo>
                    <a:pt x="661416" y="156210"/>
                  </a:lnTo>
                  <a:lnTo>
                    <a:pt x="262128" y="156210"/>
                  </a:lnTo>
                  <a:lnTo>
                    <a:pt x="262128" y="189230"/>
                  </a:lnTo>
                  <a:lnTo>
                    <a:pt x="262128" y="377190"/>
                  </a:lnTo>
                  <a:lnTo>
                    <a:pt x="147828" y="377190"/>
                  </a:lnTo>
                  <a:lnTo>
                    <a:pt x="147828" y="410210"/>
                  </a:lnTo>
                  <a:lnTo>
                    <a:pt x="147828" y="777240"/>
                  </a:lnTo>
                  <a:lnTo>
                    <a:pt x="32004" y="777240"/>
                  </a:lnTo>
                  <a:lnTo>
                    <a:pt x="32004" y="31750"/>
                  </a:lnTo>
                  <a:lnTo>
                    <a:pt x="777240" y="31750"/>
                  </a:lnTo>
                  <a:lnTo>
                    <a:pt x="777240" y="776986"/>
                  </a:lnTo>
                  <a:lnTo>
                    <a:pt x="807720" y="776986"/>
                  </a:lnTo>
                  <a:lnTo>
                    <a:pt x="807720" y="31750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603870" y="6072565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Gains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losses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2241804"/>
            <a:ext cx="4523232" cy="412394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4560" y="2181860"/>
            <a:ext cx="4458335" cy="55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150">
                <a:latin typeface="Arial MT"/>
                <a:cs typeface="Arial MT"/>
              </a:rPr>
              <a:t>Gains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losses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may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appear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separately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grouped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after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all </a:t>
            </a:r>
            <a:r>
              <a:rPr dirty="0" sz="1150">
                <a:latin typeface="Arial MT"/>
                <a:cs typeface="Arial MT"/>
              </a:rPr>
              <a:t>operating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items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under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“other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income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expenses”.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They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are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related </a:t>
            </a:r>
            <a:r>
              <a:rPr dirty="0" sz="1150" b="1">
                <a:latin typeface="Arial"/>
                <a:cs typeface="Arial"/>
              </a:rPr>
              <a:t>to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activities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that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are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incidental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to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operations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such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as: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5631" y="2773680"/>
            <a:ext cx="4015740" cy="46482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r>
              <a:rPr dirty="0" sz="11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Investments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5631" y="3808476"/>
            <a:ext cx="4015740" cy="4648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435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3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dirty="0" sz="11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exchange</a:t>
            </a:r>
            <a:r>
              <a:rPr dirty="0" sz="11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translations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5631" y="4844796"/>
            <a:ext cx="4015740" cy="4648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dirty="0" sz="11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Instrument</a:t>
            </a:r>
            <a:r>
              <a:rPr dirty="0" sz="11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" y="2773680"/>
            <a:ext cx="464820" cy="464820"/>
            <a:chOff x="365760" y="2773680"/>
            <a:chExt cx="464820" cy="464820"/>
          </a:xfrm>
        </p:grpSpPr>
        <p:sp>
          <p:nvSpPr>
            <p:cNvPr id="9" name="object 9" descr=""/>
            <p:cNvSpPr/>
            <p:nvPr/>
          </p:nvSpPr>
          <p:spPr>
            <a:xfrm>
              <a:off x="365760" y="277368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292" y="283768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3716"/>
                  </a:lnTo>
                  <a:lnTo>
                    <a:pt x="13716" y="13716"/>
                  </a:lnTo>
                  <a:lnTo>
                    <a:pt x="13716" y="249936"/>
                  </a:lnTo>
                  <a:lnTo>
                    <a:pt x="28947" y="249936"/>
                  </a:lnTo>
                  <a:lnTo>
                    <a:pt x="20693" y="279677"/>
                  </a:lnTo>
                  <a:lnTo>
                    <a:pt x="15296" y="309062"/>
                  </a:lnTo>
                  <a:lnTo>
                    <a:pt x="15240" y="309372"/>
                  </a:lnTo>
                  <a:lnTo>
                    <a:pt x="35051" y="309372"/>
                  </a:lnTo>
                  <a:lnTo>
                    <a:pt x="24384" y="320039"/>
                  </a:lnTo>
                  <a:lnTo>
                    <a:pt x="91120" y="320039"/>
                  </a:lnTo>
                  <a:lnTo>
                    <a:pt x="86868" y="321563"/>
                  </a:lnTo>
                  <a:lnTo>
                    <a:pt x="335280" y="321563"/>
                  </a:lnTo>
                  <a:lnTo>
                    <a:pt x="335280" y="335280"/>
                  </a:lnTo>
                  <a:close/>
                </a:path>
                <a:path w="335280" h="335280">
                  <a:moveTo>
                    <a:pt x="28947" y="249936"/>
                  </a:moveTo>
                  <a:lnTo>
                    <a:pt x="13716" y="249936"/>
                  </a:lnTo>
                  <a:lnTo>
                    <a:pt x="23264" y="221241"/>
                  </a:lnTo>
                  <a:lnTo>
                    <a:pt x="36385" y="190690"/>
                  </a:lnTo>
                  <a:lnTo>
                    <a:pt x="53792" y="159281"/>
                  </a:lnTo>
                  <a:lnTo>
                    <a:pt x="76200" y="128016"/>
                  </a:lnTo>
                  <a:lnTo>
                    <a:pt x="76200" y="126492"/>
                  </a:lnTo>
                  <a:lnTo>
                    <a:pt x="82796" y="119657"/>
                  </a:lnTo>
                  <a:lnTo>
                    <a:pt x="94845" y="106560"/>
                  </a:lnTo>
                  <a:lnTo>
                    <a:pt x="100584" y="100584"/>
                  </a:lnTo>
                  <a:lnTo>
                    <a:pt x="138017" y="68365"/>
                  </a:lnTo>
                  <a:lnTo>
                    <a:pt x="176022" y="44005"/>
                  </a:lnTo>
                  <a:lnTo>
                    <a:pt x="212883" y="26217"/>
                  </a:lnTo>
                  <a:lnTo>
                    <a:pt x="246888" y="13716"/>
                  </a:lnTo>
                  <a:lnTo>
                    <a:pt x="335280" y="13716"/>
                  </a:lnTo>
                  <a:lnTo>
                    <a:pt x="335280" y="15240"/>
                  </a:lnTo>
                  <a:lnTo>
                    <a:pt x="307848" y="15240"/>
                  </a:lnTo>
                  <a:lnTo>
                    <a:pt x="291726" y="18168"/>
                  </a:lnTo>
                  <a:lnTo>
                    <a:pt x="271462" y="22669"/>
                  </a:lnTo>
                  <a:lnTo>
                    <a:pt x="248054" y="29170"/>
                  </a:lnTo>
                  <a:lnTo>
                    <a:pt x="222504" y="38100"/>
                  </a:lnTo>
                  <a:lnTo>
                    <a:pt x="222504" y="44196"/>
                  </a:lnTo>
                  <a:lnTo>
                    <a:pt x="208788" y="44196"/>
                  </a:lnTo>
                  <a:lnTo>
                    <a:pt x="195976" y="50196"/>
                  </a:lnTo>
                  <a:lnTo>
                    <a:pt x="182880" y="56769"/>
                  </a:lnTo>
                  <a:lnTo>
                    <a:pt x="169783" y="63912"/>
                  </a:lnTo>
                  <a:lnTo>
                    <a:pt x="156972" y="71628"/>
                  </a:lnTo>
                  <a:lnTo>
                    <a:pt x="156972" y="82296"/>
                  </a:lnTo>
                  <a:lnTo>
                    <a:pt x="141732" y="82296"/>
                  </a:lnTo>
                  <a:lnTo>
                    <a:pt x="133969" y="88511"/>
                  </a:lnTo>
                  <a:lnTo>
                    <a:pt x="126492" y="95440"/>
                  </a:lnTo>
                  <a:lnTo>
                    <a:pt x="119014" y="102655"/>
                  </a:lnTo>
                  <a:lnTo>
                    <a:pt x="111252" y="109728"/>
                  </a:lnTo>
                  <a:lnTo>
                    <a:pt x="105775" y="115443"/>
                  </a:lnTo>
                  <a:lnTo>
                    <a:pt x="95392" y="126873"/>
                  </a:lnTo>
                  <a:lnTo>
                    <a:pt x="89916" y="132588"/>
                  </a:lnTo>
                  <a:lnTo>
                    <a:pt x="89916" y="150876"/>
                  </a:lnTo>
                  <a:lnTo>
                    <a:pt x="76200" y="150876"/>
                  </a:lnTo>
                  <a:lnTo>
                    <a:pt x="49315" y="196857"/>
                  </a:lnTo>
                  <a:lnTo>
                    <a:pt x="31432" y="240982"/>
                  </a:lnTo>
                  <a:lnTo>
                    <a:pt x="28947" y="249936"/>
                  </a:lnTo>
                  <a:close/>
                </a:path>
                <a:path w="335280" h="335280">
                  <a:moveTo>
                    <a:pt x="244030" y="100584"/>
                  </a:moveTo>
                  <a:lnTo>
                    <a:pt x="222504" y="100584"/>
                  </a:lnTo>
                  <a:lnTo>
                    <a:pt x="307848" y="15240"/>
                  </a:lnTo>
                  <a:lnTo>
                    <a:pt x="335280" y="15240"/>
                  </a:lnTo>
                  <a:lnTo>
                    <a:pt x="335280" y="25908"/>
                  </a:lnTo>
                  <a:lnTo>
                    <a:pt x="320039" y="25908"/>
                  </a:lnTo>
                  <a:lnTo>
                    <a:pt x="244030" y="100584"/>
                  </a:lnTo>
                  <a:close/>
                </a:path>
                <a:path w="335280" h="335280">
                  <a:moveTo>
                    <a:pt x="311310" y="111252"/>
                  </a:moveTo>
                  <a:lnTo>
                    <a:pt x="295656" y="111252"/>
                  </a:lnTo>
                  <a:lnTo>
                    <a:pt x="305466" y="85701"/>
                  </a:lnTo>
                  <a:lnTo>
                    <a:pt x="312420" y="62293"/>
                  </a:lnTo>
                  <a:lnTo>
                    <a:pt x="317087" y="42029"/>
                  </a:lnTo>
                  <a:lnTo>
                    <a:pt x="319983" y="26217"/>
                  </a:lnTo>
                  <a:lnTo>
                    <a:pt x="320039" y="25908"/>
                  </a:lnTo>
                  <a:lnTo>
                    <a:pt x="335280" y="25908"/>
                  </a:lnTo>
                  <a:lnTo>
                    <a:pt x="335280" y="85344"/>
                  </a:lnTo>
                  <a:lnTo>
                    <a:pt x="320039" y="85344"/>
                  </a:lnTo>
                  <a:lnTo>
                    <a:pt x="311310" y="111252"/>
                  </a:lnTo>
                  <a:close/>
                </a:path>
                <a:path w="335280" h="335280">
                  <a:moveTo>
                    <a:pt x="177994" y="167640"/>
                  </a:moveTo>
                  <a:lnTo>
                    <a:pt x="156972" y="167640"/>
                  </a:lnTo>
                  <a:lnTo>
                    <a:pt x="208788" y="115824"/>
                  </a:lnTo>
                  <a:lnTo>
                    <a:pt x="208788" y="44196"/>
                  </a:lnTo>
                  <a:lnTo>
                    <a:pt x="222504" y="44196"/>
                  </a:lnTo>
                  <a:lnTo>
                    <a:pt x="222504" y="100584"/>
                  </a:lnTo>
                  <a:lnTo>
                    <a:pt x="244030" y="100584"/>
                  </a:lnTo>
                  <a:lnTo>
                    <a:pt x="233172" y="111252"/>
                  </a:lnTo>
                  <a:lnTo>
                    <a:pt x="311310" y="111252"/>
                  </a:lnTo>
                  <a:lnTo>
                    <a:pt x="308205" y="120467"/>
                  </a:lnTo>
                  <a:lnTo>
                    <a:pt x="305388" y="126492"/>
                  </a:lnTo>
                  <a:lnTo>
                    <a:pt x="217931" y="126492"/>
                  </a:lnTo>
                  <a:lnTo>
                    <a:pt x="177994" y="167640"/>
                  </a:lnTo>
                  <a:close/>
                </a:path>
                <a:path w="335280" h="335280">
                  <a:moveTo>
                    <a:pt x="111252" y="233172"/>
                  </a:moveTo>
                  <a:lnTo>
                    <a:pt x="89916" y="233172"/>
                  </a:lnTo>
                  <a:lnTo>
                    <a:pt x="141732" y="181356"/>
                  </a:lnTo>
                  <a:lnTo>
                    <a:pt x="141732" y="82296"/>
                  </a:lnTo>
                  <a:lnTo>
                    <a:pt x="156972" y="82296"/>
                  </a:lnTo>
                  <a:lnTo>
                    <a:pt x="156972" y="167640"/>
                  </a:lnTo>
                  <a:lnTo>
                    <a:pt x="177994" y="167640"/>
                  </a:lnTo>
                  <a:lnTo>
                    <a:pt x="167640" y="178307"/>
                  </a:lnTo>
                  <a:lnTo>
                    <a:pt x="277969" y="178307"/>
                  </a:lnTo>
                  <a:lnTo>
                    <a:pt x="269368" y="192024"/>
                  </a:lnTo>
                  <a:lnTo>
                    <a:pt x="152400" y="192024"/>
                  </a:lnTo>
                  <a:lnTo>
                    <a:pt x="111252" y="233172"/>
                  </a:lnTo>
                  <a:close/>
                </a:path>
                <a:path w="335280" h="335280">
                  <a:moveTo>
                    <a:pt x="335280" y="321563"/>
                  </a:moveTo>
                  <a:lnTo>
                    <a:pt x="320039" y="321563"/>
                  </a:lnTo>
                  <a:lnTo>
                    <a:pt x="320039" y="85344"/>
                  </a:lnTo>
                  <a:lnTo>
                    <a:pt x="335280" y="85344"/>
                  </a:lnTo>
                  <a:lnTo>
                    <a:pt x="335280" y="321563"/>
                  </a:lnTo>
                  <a:close/>
                </a:path>
                <a:path w="335280" h="335280">
                  <a:moveTo>
                    <a:pt x="277969" y="178307"/>
                  </a:moveTo>
                  <a:lnTo>
                    <a:pt x="262128" y="178307"/>
                  </a:lnTo>
                  <a:lnTo>
                    <a:pt x="270700" y="164853"/>
                  </a:lnTo>
                  <a:lnTo>
                    <a:pt x="278130" y="151828"/>
                  </a:lnTo>
                  <a:lnTo>
                    <a:pt x="284416" y="139088"/>
                  </a:lnTo>
                  <a:lnTo>
                    <a:pt x="289560" y="126492"/>
                  </a:lnTo>
                  <a:lnTo>
                    <a:pt x="305388" y="126492"/>
                  </a:lnTo>
                  <a:lnTo>
                    <a:pt x="290512" y="158305"/>
                  </a:lnTo>
                  <a:lnTo>
                    <a:pt x="277969" y="178307"/>
                  </a:lnTo>
                  <a:close/>
                </a:path>
                <a:path w="335280" h="335280">
                  <a:moveTo>
                    <a:pt x="35051" y="309372"/>
                  </a:moveTo>
                  <a:lnTo>
                    <a:pt x="15240" y="309372"/>
                  </a:lnTo>
                  <a:lnTo>
                    <a:pt x="76200" y="246888"/>
                  </a:lnTo>
                  <a:lnTo>
                    <a:pt x="76200" y="150876"/>
                  </a:lnTo>
                  <a:lnTo>
                    <a:pt x="89916" y="150876"/>
                  </a:lnTo>
                  <a:lnTo>
                    <a:pt x="89916" y="233172"/>
                  </a:lnTo>
                  <a:lnTo>
                    <a:pt x="111252" y="233172"/>
                  </a:lnTo>
                  <a:lnTo>
                    <a:pt x="100584" y="243840"/>
                  </a:lnTo>
                  <a:lnTo>
                    <a:pt x="224065" y="243840"/>
                  </a:lnTo>
                  <a:lnTo>
                    <a:pt x="208118" y="257556"/>
                  </a:lnTo>
                  <a:lnTo>
                    <a:pt x="86868" y="257556"/>
                  </a:lnTo>
                  <a:lnTo>
                    <a:pt x="35051" y="309372"/>
                  </a:lnTo>
                  <a:close/>
                </a:path>
                <a:path w="335280" h="335280">
                  <a:moveTo>
                    <a:pt x="224065" y="243840"/>
                  </a:moveTo>
                  <a:lnTo>
                    <a:pt x="202692" y="243840"/>
                  </a:lnTo>
                  <a:lnTo>
                    <a:pt x="208168" y="239268"/>
                  </a:lnTo>
                  <a:lnTo>
                    <a:pt x="218551" y="230124"/>
                  </a:lnTo>
                  <a:lnTo>
                    <a:pt x="224028" y="225552"/>
                  </a:lnTo>
                  <a:lnTo>
                    <a:pt x="231767" y="217312"/>
                  </a:lnTo>
                  <a:lnTo>
                    <a:pt x="239077" y="208788"/>
                  </a:lnTo>
                  <a:lnTo>
                    <a:pt x="246102" y="200263"/>
                  </a:lnTo>
                  <a:lnTo>
                    <a:pt x="252983" y="192024"/>
                  </a:lnTo>
                  <a:lnTo>
                    <a:pt x="269368" y="192024"/>
                  </a:lnTo>
                  <a:lnTo>
                    <a:pt x="266337" y="196857"/>
                  </a:lnTo>
                  <a:lnTo>
                    <a:pt x="266247" y="197000"/>
                  </a:lnTo>
                  <a:lnTo>
                    <a:pt x="234695" y="234695"/>
                  </a:lnTo>
                  <a:lnTo>
                    <a:pt x="224065" y="243840"/>
                  </a:lnTo>
                  <a:close/>
                </a:path>
                <a:path w="335280" h="335280">
                  <a:moveTo>
                    <a:pt x="91120" y="320039"/>
                  </a:moveTo>
                  <a:lnTo>
                    <a:pt x="24384" y="320039"/>
                  </a:lnTo>
                  <a:lnTo>
                    <a:pt x="54102" y="314563"/>
                  </a:lnTo>
                  <a:lnTo>
                    <a:pt x="92964" y="303657"/>
                  </a:lnTo>
                  <a:lnTo>
                    <a:pt x="137541" y="285321"/>
                  </a:lnTo>
                  <a:lnTo>
                    <a:pt x="184404" y="257556"/>
                  </a:lnTo>
                  <a:lnTo>
                    <a:pt x="208118" y="257556"/>
                  </a:lnTo>
                  <a:lnTo>
                    <a:pt x="197238" y="266914"/>
                  </a:lnTo>
                  <a:lnTo>
                    <a:pt x="159067" y="291274"/>
                  </a:lnTo>
                  <a:lnTo>
                    <a:pt x="121753" y="309062"/>
                  </a:lnTo>
                  <a:lnTo>
                    <a:pt x="91120" y="320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65760" y="3808476"/>
            <a:ext cx="464820" cy="464820"/>
            <a:chOff x="365760" y="3808476"/>
            <a:chExt cx="464820" cy="464820"/>
          </a:xfrm>
        </p:grpSpPr>
        <p:sp>
          <p:nvSpPr>
            <p:cNvPr id="12" name="object 12" descr=""/>
            <p:cNvSpPr/>
            <p:nvPr/>
          </p:nvSpPr>
          <p:spPr>
            <a:xfrm>
              <a:off x="365760" y="380847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1292" y="387400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5240"/>
                  </a:lnTo>
                  <a:lnTo>
                    <a:pt x="16764" y="15240"/>
                  </a:lnTo>
                  <a:lnTo>
                    <a:pt x="16764" y="318516"/>
                  </a:lnTo>
                  <a:lnTo>
                    <a:pt x="335280" y="318516"/>
                  </a:lnTo>
                  <a:lnTo>
                    <a:pt x="335280" y="335280"/>
                  </a:lnTo>
                  <a:close/>
                </a:path>
                <a:path w="335280" h="335279">
                  <a:moveTo>
                    <a:pt x="335280" y="318516"/>
                  </a:moveTo>
                  <a:lnTo>
                    <a:pt x="318516" y="318516"/>
                  </a:lnTo>
                  <a:lnTo>
                    <a:pt x="318516" y="15240"/>
                  </a:lnTo>
                  <a:lnTo>
                    <a:pt x="335280" y="15240"/>
                  </a:lnTo>
                  <a:lnTo>
                    <a:pt x="335280" y="318516"/>
                  </a:lnTo>
                  <a:close/>
                </a:path>
                <a:path w="335280" h="335279">
                  <a:moveTo>
                    <a:pt x="175260" y="80772"/>
                  </a:moveTo>
                  <a:lnTo>
                    <a:pt x="164734" y="78938"/>
                  </a:lnTo>
                  <a:lnTo>
                    <a:pt x="156210" y="74104"/>
                  </a:lnTo>
                  <a:lnTo>
                    <a:pt x="149971" y="67270"/>
                  </a:lnTo>
                  <a:lnTo>
                    <a:pt x="146304" y="59435"/>
                  </a:lnTo>
                  <a:lnTo>
                    <a:pt x="148399" y="49839"/>
                  </a:lnTo>
                  <a:lnTo>
                    <a:pt x="153924" y="42100"/>
                  </a:lnTo>
                  <a:lnTo>
                    <a:pt x="161734" y="36933"/>
                  </a:lnTo>
                  <a:lnTo>
                    <a:pt x="170688" y="35051"/>
                  </a:lnTo>
                  <a:lnTo>
                    <a:pt x="181641" y="35813"/>
                  </a:lnTo>
                  <a:lnTo>
                    <a:pt x="190881" y="40005"/>
                  </a:lnTo>
                  <a:lnTo>
                    <a:pt x="197262" y="47053"/>
                  </a:lnTo>
                  <a:lnTo>
                    <a:pt x="199643" y="56388"/>
                  </a:lnTo>
                  <a:lnTo>
                    <a:pt x="198405" y="65127"/>
                  </a:lnTo>
                  <a:lnTo>
                    <a:pt x="193167" y="72580"/>
                  </a:lnTo>
                  <a:lnTo>
                    <a:pt x="185070" y="78033"/>
                  </a:lnTo>
                  <a:lnTo>
                    <a:pt x="175260" y="80772"/>
                  </a:lnTo>
                  <a:close/>
                </a:path>
                <a:path w="335280" h="335279">
                  <a:moveTo>
                    <a:pt x="152400" y="301751"/>
                  </a:moveTo>
                  <a:lnTo>
                    <a:pt x="105156" y="301751"/>
                  </a:lnTo>
                  <a:lnTo>
                    <a:pt x="100584" y="295656"/>
                  </a:lnTo>
                  <a:lnTo>
                    <a:pt x="86868" y="254508"/>
                  </a:lnTo>
                  <a:lnTo>
                    <a:pt x="77703" y="248411"/>
                  </a:lnTo>
                  <a:lnTo>
                    <a:pt x="69151" y="241744"/>
                  </a:lnTo>
                  <a:lnTo>
                    <a:pt x="61364" y="234148"/>
                  </a:lnTo>
                  <a:lnTo>
                    <a:pt x="54864" y="225551"/>
                  </a:lnTo>
                  <a:lnTo>
                    <a:pt x="42671" y="220980"/>
                  </a:lnTo>
                  <a:lnTo>
                    <a:pt x="36576" y="217932"/>
                  </a:lnTo>
                  <a:lnTo>
                    <a:pt x="33528" y="213359"/>
                  </a:lnTo>
                  <a:lnTo>
                    <a:pt x="33528" y="166116"/>
                  </a:lnTo>
                  <a:lnTo>
                    <a:pt x="36576" y="161543"/>
                  </a:lnTo>
                  <a:lnTo>
                    <a:pt x="42671" y="160019"/>
                  </a:lnTo>
                  <a:lnTo>
                    <a:pt x="54864" y="155448"/>
                  </a:lnTo>
                  <a:lnTo>
                    <a:pt x="59436" y="149351"/>
                  </a:lnTo>
                  <a:lnTo>
                    <a:pt x="62484" y="141732"/>
                  </a:lnTo>
                  <a:lnTo>
                    <a:pt x="68580" y="137159"/>
                  </a:lnTo>
                  <a:lnTo>
                    <a:pt x="57912" y="120395"/>
                  </a:lnTo>
                  <a:lnTo>
                    <a:pt x="53340" y="117348"/>
                  </a:lnTo>
                  <a:lnTo>
                    <a:pt x="53340" y="109727"/>
                  </a:lnTo>
                  <a:lnTo>
                    <a:pt x="54864" y="105156"/>
                  </a:lnTo>
                  <a:lnTo>
                    <a:pt x="57912" y="102108"/>
                  </a:lnTo>
                  <a:lnTo>
                    <a:pt x="60960" y="100583"/>
                  </a:lnTo>
                  <a:lnTo>
                    <a:pt x="66960" y="97464"/>
                  </a:lnTo>
                  <a:lnTo>
                    <a:pt x="73533" y="95059"/>
                  </a:lnTo>
                  <a:lnTo>
                    <a:pt x="80676" y="93511"/>
                  </a:lnTo>
                  <a:lnTo>
                    <a:pt x="88392" y="92964"/>
                  </a:lnTo>
                  <a:lnTo>
                    <a:pt x="97488" y="93773"/>
                  </a:lnTo>
                  <a:lnTo>
                    <a:pt x="106299" y="96012"/>
                  </a:lnTo>
                  <a:lnTo>
                    <a:pt x="114421" y="99345"/>
                  </a:lnTo>
                  <a:lnTo>
                    <a:pt x="115948" y="100202"/>
                  </a:lnTo>
                  <a:lnTo>
                    <a:pt x="121920" y="103632"/>
                  </a:lnTo>
                  <a:lnTo>
                    <a:pt x="214120" y="103632"/>
                  </a:lnTo>
                  <a:lnTo>
                    <a:pt x="233280" y="111251"/>
                  </a:lnTo>
                  <a:lnTo>
                    <a:pt x="76200" y="111251"/>
                  </a:lnTo>
                  <a:lnTo>
                    <a:pt x="73152" y="112775"/>
                  </a:lnTo>
                  <a:lnTo>
                    <a:pt x="86868" y="132588"/>
                  </a:lnTo>
                  <a:lnTo>
                    <a:pt x="88392" y="138683"/>
                  </a:lnTo>
                  <a:lnTo>
                    <a:pt x="82295" y="143256"/>
                  </a:lnTo>
                  <a:lnTo>
                    <a:pt x="76223" y="149852"/>
                  </a:lnTo>
                  <a:lnTo>
                    <a:pt x="71437" y="156019"/>
                  </a:lnTo>
                  <a:lnTo>
                    <a:pt x="67508" y="161901"/>
                  </a:lnTo>
                  <a:lnTo>
                    <a:pt x="64008" y="167640"/>
                  </a:lnTo>
                  <a:lnTo>
                    <a:pt x="62484" y="170688"/>
                  </a:lnTo>
                  <a:lnTo>
                    <a:pt x="48768" y="176783"/>
                  </a:lnTo>
                  <a:lnTo>
                    <a:pt x="48768" y="204216"/>
                  </a:lnTo>
                  <a:lnTo>
                    <a:pt x="68580" y="210311"/>
                  </a:lnTo>
                  <a:lnTo>
                    <a:pt x="70104" y="214883"/>
                  </a:lnTo>
                  <a:lnTo>
                    <a:pt x="74628" y="223242"/>
                  </a:lnTo>
                  <a:lnTo>
                    <a:pt x="81153" y="230314"/>
                  </a:lnTo>
                  <a:lnTo>
                    <a:pt x="89392" y="236529"/>
                  </a:lnTo>
                  <a:lnTo>
                    <a:pt x="99060" y="242316"/>
                  </a:lnTo>
                  <a:lnTo>
                    <a:pt x="102108" y="245364"/>
                  </a:lnTo>
                  <a:lnTo>
                    <a:pt x="103632" y="248411"/>
                  </a:lnTo>
                  <a:lnTo>
                    <a:pt x="114300" y="286511"/>
                  </a:lnTo>
                  <a:lnTo>
                    <a:pt x="161544" y="286511"/>
                  </a:lnTo>
                  <a:lnTo>
                    <a:pt x="160020" y="291083"/>
                  </a:lnTo>
                  <a:lnTo>
                    <a:pt x="156971" y="295656"/>
                  </a:lnTo>
                  <a:lnTo>
                    <a:pt x="152400" y="301751"/>
                  </a:lnTo>
                  <a:close/>
                </a:path>
                <a:path w="335280" h="335279">
                  <a:moveTo>
                    <a:pt x="213594" y="103632"/>
                  </a:moveTo>
                  <a:lnTo>
                    <a:pt x="121920" y="103632"/>
                  </a:lnTo>
                  <a:lnTo>
                    <a:pt x="135636" y="101631"/>
                  </a:lnTo>
                  <a:lnTo>
                    <a:pt x="150495" y="100202"/>
                  </a:lnTo>
                  <a:lnTo>
                    <a:pt x="164782" y="99345"/>
                  </a:lnTo>
                  <a:lnTo>
                    <a:pt x="176784" y="99059"/>
                  </a:lnTo>
                  <a:lnTo>
                    <a:pt x="213594" y="103632"/>
                  </a:lnTo>
                  <a:close/>
                </a:path>
                <a:path w="335280" h="335279">
                  <a:moveTo>
                    <a:pt x="115824" y="124967"/>
                  </a:moveTo>
                  <a:lnTo>
                    <a:pt x="85344" y="111251"/>
                  </a:lnTo>
                  <a:lnTo>
                    <a:pt x="233280" y="111251"/>
                  </a:lnTo>
                  <a:lnTo>
                    <a:pt x="244776" y="115824"/>
                  </a:lnTo>
                  <a:lnTo>
                    <a:pt x="178308" y="115824"/>
                  </a:lnTo>
                  <a:lnTo>
                    <a:pt x="164996" y="116157"/>
                  </a:lnTo>
                  <a:lnTo>
                    <a:pt x="149542" y="117348"/>
                  </a:lnTo>
                  <a:lnTo>
                    <a:pt x="134373" y="119681"/>
                  </a:lnTo>
                  <a:lnTo>
                    <a:pt x="121920" y="123443"/>
                  </a:lnTo>
                  <a:lnTo>
                    <a:pt x="115824" y="124967"/>
                  </a:lnTo>
                  <a:close/>
                </a:path>
                <a:path w="335280" h="335279">
                  <a:moveTo>
                    <a:pt x="270986" y="286511"/>
                  </a:moveTo>
                  <a:lnTo>
                    <a:pt x="256032" y="286511"/>
                  </a:lnTo>
                  <a:lnTo>
                    <a:pt x="275843" y="213359"/>
                  </a:lnTo>
                  <a:lnTo>
                    <a:pt x="278891" y="205740"/>
                  </a:lnTo>
                  <a:lnTo>
                    <a:pt x="280416" y="199643"/>
                  </a:lnTo>
                  <a:lnTo>
                    <a:pt x="280416" y="188975"/>
                  </a:lnTo>
                  <a:lnTo>
                    <a:pt x="278891" y="185927"/>
                  </a:lnTo>
                  <a:lnTo>
                    <a:pt x="278891" y="179832"/>
                  </a:lnTo>
                  <a:lnTo>
                    <a:pt x="240220" y="131254"/>
                  </a:lnTo>
                  <a:lnTo>
                    <a:pt x="178308" y="115824"/>
                  </a:lnTo>
                  <a:lnTo>
                    <a:pt x="244776" y="115824"/>
                  </a:lnTo>
                  <a:lnTo>
                    <a:pt x="247650" y="116966"/>
                  </a:lnTo>
                  <a:lnTo>
                    <a:pt x="274081" y="137636"/>
                  </a:lnTo>
                  <a:lnTo>
                    <a:pt x="291083" y="164591"/>
                  </a:lnTo>
                  <a:lnTo>
                    <a:pt x="294132" y="176783"/>
                  </a:lnTo>
                  <a:lnTo>
                    <a:pt x="294132" y="190500"/>
                  </a:lnTo>
                  <a:lnTo>
                    <a:pt x="293846" y="197572"/>
                  </a:lnTo>
                  <a:lnTo>
                    <a:pt x="293056" y="204216"/>
                  </a:lnTo>
                  <a:lnTo>
                    <a:pt x="292989" y="204787"/>
                  </a:lnTo>
                  <a:lnTo>
                    <a:pt x="291560" y="211716"/>
                  </a:lnTo>
                  <a:lnTo>
                    <a:pt x="289560" y="217932"/>
                  </a:lnTo>
                  <a:lnTo>
                    <a:pt x="270986" y="286511"/>
                  </a:lnTo>
                  <a:close/>
                </a:path>
                <a:path w="335280" h="335279">
                  <a:moveTo>
                    <a:pt x="152400" y="152400"/>
                  </a:moveTo>
                  <a:lnTo>
                    <a:pt x="146304" y="132588"/>
                  </a:lnTo>
                  <a:lnTo>
                    <a:pt x="151328" y="130897"/>
                  </a:lnTo>
                  <a:lnTo>
                    <a:pt x="165378" y="128087"/>
                  </a:lnTo>
                  <a:lnTo>
                    <a:pt x="184237" y="128087"/>
                  </a:lnTo>
                  <a:lnTo>
                    <a:pt x="207264" y="134111"/>
                  </a:lnTo>
                  <a:lnTo>
                    <a:pt x="202823" y="148542"/>
                  </a:lnTo>
                  <a:lnTo>
                    <a:pt x="167286" y="148542"/>
                  </a:lnTo>
                  <a:lnTo>
                    <a:pt x="156376" y="150923"/>
                  </a:lnTo>
                  <a:lnTo>
                    <a:pt x="152400" y="152400"/>
                  </a:lnTo>
                  <a:close/>
                </a:path>
                <a:path w="335280" h="335279">
                  <a:moveTo>
                    <a:pt x="201168" y="153924"/>
                  </a:moveTo>
                  <a:lnTo>
                    <a:pt x="182618" y="148542"/>
                  </a:lnTo>
                  <a:lnTo>
                    <a:pt x="202823" y="148542"/>
                  </a:lnTo>
                  <a:lnTo>
                    <a:pt x="201168" y="153924"/>
                  </a:lnTo>
                  <a:close/>
                </a:path>
                <a:path w="335280" h="335279">
                  <a:moveTo>
                    <a:pt x="112776" y="181356"/>
                  </a:moveTo>
                  <a:lnTo>
                    <a:pt x="94488" y="181356"/>
                  </a:lnTo>
                  <a:lnTo>
                    <a:pt x="86868" y="175259"/>
                  </a:lnTo>
                  <a:lnTo>
                    <a:pt x="86868" y="160019"/>
                  </a:lnTo>
                  <a:lnTo>
                    <a:pt x="94488" y="153924"/>
                  </a:lnTo>
                  <a:lnTo>
                    <a:pt x="112776" y="153924"/>
                  </a:lnTo>
                  <a:lnTo>
                    <a:pt x="120395" y="160019"/>
                  </a:lnTo>
                  <a:lnTo>
                    <a:pt x="120395" y="175259"/>
                  </a:lnTo>
                  <a:lnTo>
                    <a:pt x="112776" y="181356"/>
                  </a:lnTo>
                  <a:close/>
                </a:path>
                <a:path w="335280" h="335279">
                  <a:moveTo>
                    <a:pt x="219746" y="262127"/>
                  </a:moveTo>
                  <a:lnTo>
                    <a:pt x="172212" y="262127"/>
                  </a:lnTo>
                  <a:lnTo>
                    <a:pt x="182475" y="261818"/>
                  </a:lnTo>
                  <a:lnTo>
                    <a:pt x="192595" y="260794"/>
                  </a:lnTo>
                  <a:lnTo>
                    <a:pt x="202430" y="258913"/>
                  </a:lnTo>
                  <a:lnTo>
                    <a:pt x="211835" y="256032"/>
                  </a:lnTo>
                  <a:lnTo>
                    <a:pt x="217932" y="254508"/>
                  </a:lnTo>
                  <a:lnTo>
                    <a:pt x="219672" y="261818"/>
                  </a:lnTo>
                  <a:lnTo>
                    <a:pt x="219746" y="262127"/>
                  </a:lnTo>
                  <a:close/>
                </a:path>
                <a:path w="335280" h="335279">
                  <a:moveTo>
                    <a:pt x="161544" y="286511"/>
                  </a:moveTo>
                  <a:lnTo>
                    <a:pt x="141732" y="286511"/>
                  </a:lnTo>
                  <a:lnTo>
                    <a:pt x="149232" y="261008"/>
                  </a:lnTo>
                  <a:lnTo>
                    <a:pt x="149352" y="260603"/>
                  </a:lnTo>
                  <a:lnTo>
                    <a:pt x="169164" y="260603"/>
                  </a:lnTo>
                  <a:lnTo>
                    <a:pt x="172212" y="262127"/>
                  </a:lnTo>
                  <a:lnTo>
                    <a:pt x="219746" y="262127"/>
                  </a:lnTo>
                  <a:lnTo>
                    <a:pt x="222649" y="274319"/>
                  </a:lnTo>
                  <a:lnTo>
                    <a:pt x="205739" y="274319"/>
                  </a:lnTo>
                  <a:lnTo>
                    <a:pt x="197453" y="275439"/>
                  </a:lnTo>
                  <a:lnTo>
                    <a:pt x="188595" y="276415"/>
                  </a:lnTo>
                  <a:lnTo>
                    <a:pt x="179165" y="277106"/>
                  </a:lnTo>
                  <a:lnTo>
                    <a:pt x="169164" y="277367"/>
                  </a:lnTo>
                  <a:lnTo>
                    <a:pt x="164592" y="277367"/>
                  </a:lnTo>
                  <a:lnTo>
                    <a:pt x="161544" y="286511"/>
                  </a:lnTo>
                  <a:close/>
                </a:path>
                <a:path w="335280" h="335279">
                  <a:moveTo>
                    <a:pt x="263652" y="300227"/>
                  </a:moveTo>
                  <a:lnTo>
                    <a:pt x="216408" y="300227"/>
                  </a:lnTo>
                  <a:lnTo>
                    <a:pt x="211835" y="295656"/>
                  </a:lnTo>
                  <a:lnTo>
                    <a:pt x="208787" y="289559"/>
                  </a:lnTo>
                  <a:lnTo>
                    <a:pt x="205739" y="274319"/>
                  </a:lnTo>
                  <a:lnTo>
                    <a:pt x="222649" y="274319"/>
                  </a:lnTo>
                  <a:lnTo>
                    <a:pt x="225432" y="286011"/>
                  </a:lnTo>
                  <a:lnTo>
                    <a:pt x="225552" y="286511"/>
                  </a:lnTo>
                  <a:lnTo>
                    <a:pt x="270986" y="286511"/>
                  </a:lnTo>
                  <a:lnTo>
                    <a:pt x="269747" y="291083"/>
                  </a:lnTo>
                  <a:lnTo>
                    <a:pt x="268224" y="295656"/>
                  </a:lnTo>
                  <a:lnTo>
                    <a:pt x="263652" y="300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65760" y="4844796"/>
            <a:ext cx="464820" cy="464820"/>
            <a:chOff x="365760" y="4844796"/>
            <a:chExt cx="464820" cy="464820"/>
          </a:xfrm>
        </p:grpSpPr>
        <p:sp>
          <p:nvSpPr>
            <p:cNvPr id="15" name="object 15" descr=""/>
            <p:cNvSpPr/>
            <p:nvPr/>
          </p:nvSpPr>
          <p:spPr>
            <a:xfrm>
              <a:off x="365760" y="48447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31292" y="4909311"/>
              <a:ext cx="335280" cy="336550"/>
            </a:xfrm>
            <a:custGeom>
              <a:avLst/>
              <a:gdLst/>
              <a:ahLst/>
              <a:cxnLst/>
              <a:rect l="l" t="t" r="r" b="b"/>
              <a:pathLst>
                <a:path w="335280" h="336550">
                  <a:moveTo>
                    <a:pt x="77724" y="13208"/>
                  </a:moveTo>
                  <a:lnTo>
                    <a:pt x="60960" y="13208"/>
                  </a:lnTo>
                  <a:lnTo>
                    <a:pt x="60960" y="29972"/>
                  </a:lnTo>
                  <a:lnTo>
                    <a:pt x="77724" y="29972"/>
                  </a:lnTo>
                  <a:lnTo>
                    <a:pt x="77724" y="13208"/>
                  </a:lnTo>
                  <a:close/>
                </a:path>
                <a:path w="335280" h="336550">
                  <a:moveTo>
                    <a:pt x="187452" y="292100"/>
                  </a:moveTo>
                  <a:lnTo>
                    <a:pt x="147828" y="292100"/>
                  </a:lnTo>
                  <a:lnTo>
                    <a:pt x="147828" y="305816"/>
                  </a:lnTo>
                  <a:lnTo>
                    <a:pt x="187452" y="305816"/>
                  </a:lnTo>
                  <a:lnTo>
                    <a:pt x="187452" y="292100"/>
                  </a:lnTo>
                  <a:close/>
                </a:path>
                <a:path w="335280" h="336550">
                  <a:moveTo>
                    <a:pt x="187452" y="266192"/>
                  </a:moveTo>
                  <a:lnTo>
                    <a:pt x="147828" y="266192"/>
                  </a:lnTo>
                  <a:lnTo>
                    <a:pt x="147828" y="278384"/>
                  </a:lnTo>
                  <a:lnTo>
                    <a:pt x="187452" y="278384"/>
                  </a:lnTo>
                  <a:lnTo>
                    <a:pt x="187452" y="266192"/>
                  </a:lnTo>
                  <a:close/>
                </a:path>
                <a:path w="335280" h="336550">
                  <a:moveTo>
                    <a:pt x="187452" y="69596"/>
                  </a:moveTo>
                  <a:lnTo>
                    <a:pt x="147828" y="69596"/>
                  </a:lnTo>
                  <a:lnTo>
                    <a:pt x="147828" y="83312"/>
                  </a:lnTo>
                  <a:lnTo>
                    <a:pt x="187452" y="83312"/>
                  </a:lnTo>
                  <a:lnTo>
                    <a:pt x="187452" y="69596"/>
                  </a:lnTo>
                  <a:close/>
                </a:path>
                <a:path w="335280" h="336550">
                  <a:moveTo>
                    <a:pt x="269748" y="13208"/>
                  </a:moveTo>
                  <a:lnTo>
                    <a:pt x="256032" y="13208"/>
                  </a:lnTo>
                  <a:lnTo>
                    <a:pt x="256032" y="29972"/>
                  </a:lnTo>
                  <a:lnTo>
                    <a:pt x="269748" y="29972"/>
                  </a:lnTo>
                  <a:lnTo>
                    <a:pt x="269748" y="13208"/>
                  </a:lnTo>
                  <a:close/>
                </a:path>
                <a:path w="335280" h="336550">
                  <a:moveTo>
                    <a:pt x="335280" y="48260"/>
                  </a:moveTo>
                  <a:lnTo>
                    <a:pt x="321564" y="48260"/>
                  </a:lnTo>
                  <a:lnTo>
                    <a:pt x="321564" y="60960"/>
                  </a:lnTo>
                  <a:lnTo>
                    <a:pt x="321564" y="322580"/>
                  </a:lnTo>
                  <a:lnTo>
                    <a:pt x="269748" y="322580"/>
                  </a:lnTo>
                  <a:lnTo>
                    <a:pt x="269748" y="306070"/>
                  </a:lnTo>
                  <a:lnTo>
                    <a:pt x="269748" y="305816"/>
                  </a:lnTo>
                  <a:lnTo>
                    <a:pt x="269748" y="292100"/>
                  </a:lnTo>
                  <a:lnTo>
                    <a:pt x="269748" y="60960"/>
                  </a:lnTo>
                  <a:lnTo>
                    <a:pt x="321564" y="60960"/>
                  </a:lnTo>
                  <a:lnTo>
                    <a:pt x="321564" y="48260"/>
                  </a:lnTo>
                  <a:lnTo>
                    <a:pt x="269748" y="48260"/>
                  </a:lnTo>
                  <a:lnTo>
                    <a:pt x="269748" y="43180"/>
                  </a:lnTo>
                  <a:lnTo>
                    <a:pt x="269748" y="34290"/>
                  </a:lnTo>
                  <a:lnTo>
                    <a:pt x="269748" y="30480"/>
                  </a:lnTo>
                  <a:lnTo>
                    <a:pt x="256032" y="30480"/>
                  </a:lnTo>
                  <a:lnTo>
                    <a:pt x="256032" y="322580"/>
                  </a:lnTo>
                  <a:lnTo>
                    <a:pt x="204216" y="322580"/>
                  </a:lnTo>
                  <a:lnTo>
                    <a:pt x="204216" y="306070"/>
                  </a:lnTo>
                  <a:lnTo>
                    <a:pt x="256032" y="306070"/>
                  </a:lnTo>
                  <a:lnTo>
                    <a:pt x="256032" y="292100"/>
                  </a:lnTo>
                  <a:lnTo>
                    <a:pt x="204216" y="292100"/>
                  </a:lnTo>
                  <a:lnTo>
                    <a:pt x="204216" y="43180"/>
                  </a:lnTo>
                  <a:lnTo>
                    <a:pt x="256032" y="43180"/>
                  </a:lnTo>
                  <a:lnTo>
                    <a:pt x="256032" y="30480"/>
                  </a:lnTo>
                  <a:lnTo>
                    <a:pt x="204216" y="30480"/>
                  </a:lnTo>
                  <a:lnTo>
                    <a:pt x="204216" y="22860"/>
                  </a:lnTo>
                  <a:lnTo>
                    <a:pt x="204216" y="12700"/>
                  </a:lnTo>
                  <a:lnTo>
                    <a:pt x="269748" y="12700"/>
                  </a:lnTo>
                  <a:lnTo>
                    <a:pt x="269748" y="0"/>
                  </a:lnTo>
                  <a:lnTo>
                    <a:pt x="190500" y="0"/>
                  </a:lnTo>
                  <a:lnTo>
                    <a:pt x="190500" y="12700"/>
                  </a:lnTo>
                  <a:lnTo>
                    <a:pt x="190500" y="22860"/>
                  </a:lnTo>
                  <a:lnTo>
                    <a:pt x="190500" y="322580"/>
                  </a:lnTo>
                  <a:lnTo>
                    <a:pt x="143256" y="322580"/>
                  </a:lnTo>
                  <a:lnTo>
                    <a:pt x="143256" y="74168"/>
                  </a:lnTo>
                  <a:lnTo>
                    <a:pt x="126492" y="74168"/>
                  </a:lnTo>
                  <a:lnTo>
                    <a:pt x="126492" y="322580"/>
                  </a:lnTo>
                  <a:lnTo>
                    <a:pt x="77724" y="322580"/>
                  </a:lnTo>
                  <a:lnTo>
                    <a:pt x="77724" y="306070"/>
                  </a:lnTo>
                  <a:lnTo>
                    <a:pt x="77724" y="305816"/>
                  </a:lnTo>
                  <a:lnTo>
                    <a:pt x="77724" y="292100"/>
                  </a:lnTo>
                  <a:lnTo>
                    <a:pt x="77724" y="73660"/>
                  </a:lnTo>
                  <a:lnTo>
                    <a:pt x="143256" y="73660"/>
                  </a:lnTo>
                  <a:lnTo>
                    <a:pt x="143256" y="57150"/>
                  </a:lnTo>
                  <a:lnTo>
                    <a:pt x="143256" y="34290"/>
                  </a:lnTo>
                  <a:lnTo>
                    <a:pt x="190500" y="34290"/>
                  </a:lnTo>
                  <a:lnTo>
                    <a:pt x="190500" y="22860"/>
                  </a:lnTo>
                  <a:lnTo>
                    <a:pt x="126492" y="22860"/>
                  </a:lnTo>
                  <a:lnTo>
                    <a:pt x="126492" y="30480"/>
                  </a:lnTo>
                  <a:lnTo>
                    <a:pt x="126492" y="34290"/>
                  </a:lnTo>
                  <a:lnTo>
                    <a:pt x="126492" y="57150"/>
                  </a:lnTo>
                  <a:lnTo>
                    <a:pt x="77724" y="57150"/>
                  </a:lnTo>
                  <a:lnTo>
                    <a:pt x="77724" y="43180"/>
                  </a:lnTo>
                  <a:lnTo>
                    <a:pt x="77724" y="30480"/>
                  </a:lnTo>
                  <a:lnTo>
                    <a:pt x="60960" y="30480"/>
                  </a:lnTo>
                  <a:lnTo>
                    <a:pt x="60960" y="43180"/>
                  </a:lnTo>
                  <a:lnTo>
                    <a:pt x="60960" y="57150"/>
                  </a:lnTo>
                  <a:lnTo>
                    <a:pt x="60960" y="73660"/>
                  </a:lnTo>
                  <a:lnTo>
                    <a:pt x="60960" y="292100"/>
                  </a:lnTo>
                  <a:lnTo>
                    <a:pt x="60960" y="306070"/>
                  </a:lnTo>
                  <a:lnTo>
                    <a:pt x="60960" y="322580"/>
                  </a:lnTo>
                  <a:lnTo>
                    <a:pt x="12192" y="322580"/>
                  </a:lnTo>
                  <a:lnTo>
                    <a:pt x="12192" y="306070"/>
                  </a:lnTo>
                  <a:lnTo>
                    <a:pt x="60960" y="306070"/>
                  </a:lnTo>
                  <a:lnTo>
                    <a:pt x="60960" y="292100"/>
                  </a:lnTo>
                  <a:lnTo>
                    <a:pt x="12192" y="292100"/>
                  </a:lnTo>
                  <a:lnTo>
                    <a:pt x="12192" y="43180"/>
                  </a:lnTo>
                  <a:lnTo>
                    <a:pt x="60960" y="43180"/>
                  </a:lnTo>
                  <a:lnTo>
                    <a:pt x="60960" y="30480"/>
                  </a:lnTo>
                  <a:lnTo>
                    <a:pt x="12192" y="30480"/>
                  </a:lnTo>
                  <a:lnTo>
                    <a:pt x="12192" y="12700"/>
                  </a:lnTo>
                  <a:lnTo>
                    <a:pt x="77724" y="12700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0480"/>
                  </a:lnTo>
                  <a:lnTo>
                    <a:pt x="0" y="336550"/>
                  </a:lnTo>
                  <a:lnTo>
                    <a:pt x="335280" y="336550"/>
                  </a:lnTo>
                  <a:lnTo>
                    <a:pt x="335280" y="322580"/>
                  </a:lnTo>
                  <a:lnTo>
                    <a:pt x="335280" y="60960"/>
                  </a:lnTo>
                  <a:lnTo>
                    <a:pt x="335280" y="60452"/>
                  </a:lnTo>
                  <a:lnTo>
                    <a:pt x="335280" y="48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393125" y="6119802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2241804"/>
            <a:ext cx="4523232" cy="41239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Other</a:t>
            </a:r>
            <a:r>
              <a:rPr dirty="0" spc="-35"/>
              <a:t> </a:t>
            </a:r>
            <a:r>
              <a:rPr dirty="0"/>
              <a:t>aspects</a:t>
            </a:r>
            <a:r>
              <a:rPr dirty="0" spc="-40"/>
              <a:t> </a:t>
            </a:r>
            <a:r>
              <a:rPr dirty="0"/>
              <a:t>of the</a:t>
            </a:r>
            <a:r>
              <a:rPr dirty="0" spc="-40"/>
              <a:t> </a:t>
            </a:r>
            <a:r>
              <a:rPr dirty="0"/>
              <a:t>Income</a:t>
            </a:r>
            <a:r>
              <a:rPr dirty="0" spc="-35"/>
              <a:t> </a:t>
            </a:r>
            <a:r>
              <a:rPr dirty="0" spc="-10"/>
              <a:t>Statement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4560" y="2089613"/>
            <a:ext cx="4244340" cy="13176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Other</a:t>
            </a:r>
            <a:r>
              <a:rPr dirty="0" sz="1300" spc="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comprehensive</a:t>
            </a:r>
            <a:r>
              <a:rPr dirty="0" sz="1300" spc="4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income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50" b="1">
                <a:latin typeface="Arial"/>
                <a:cs typeface="Arial"/>
              </a:rPr>
              <a:t>Other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comprehensive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income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10">
                <a:latin typeface="Arial MT"/>
                <a:cs typeface="Arial MT"/>
              </a:rPr>
              <a:t>(OCI):</a:t>
            </a:r>
            <a:endParaRPr sz="1150">
              <a:latin typeface="Arial MT"/>
              <a:cs typeface="Arial MT"/>
            </a:endParaRPr>
          </a:p>
          <a:p>
            <a:pPr marL="131445" marR="5080" indent="-119380">
              <a:lnSpc>
                <a:spcPct val="100000"/>
              </a:lnSpc>
              <a:spcBef>
                <a:spcPts val="165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certain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gains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losses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always</a:t>
            </a:r>
            <a:r>
              <a:rPr dirty="0" sz="1150" spc="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recorded </a:t>
            </a:r>
            <a:r>
              <a:rPr dirty="0" sz="1150">
                <a:latin typeface="Arial MT"/>
                <a:cs typeface="Arial MT"/>
              </a:rPr>
              <a:t>through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income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statement</a:t>
            </a:r>
            <a:endParaRPr sz="1150">
              <a:latin typeface="Arial MT"/>
              <a:cs typeface="Arial MT"/>
            </a:endParaRPr>
          </a:p>
          <a:p>
            <a:pPr marL="12700" marR="180975">
              <a:lnSpc>
                <a:spcPct val="100000"/>
              </a:lnSpc>
              <a:spcBef>
                <a:spcPts val="180"/>
              </a:spcBef>
            </a:pPr>
            <a:r>
              <a:rPr dirty="0" sz="1150">
                <a:latin typeface="Arial MT"/>
                <a:cs typeface="Arial MT"/>
              </a:rPr>
              <a:t>e.g.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unrealised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gains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losses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investments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hedging instruments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97473" y="6179267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00"/>
            <a:ext cx="5029200" cy="2059305"/>
          </a:xfrm>
          <a:prstGeom prst="rect"/>
          <a:solidFill>
            <a:srgbClr val="DF2F1D"/>
          </a:solidFill>
        </p:spPr>
        <p:txBody>
          <a:bodyPr wrap="square" lIns="0" tIns="2178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14"/>
              </a:spcBef>
            </a:pPr>
            <a:endParaRPr sz="36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Cashflow</a:t>
            </a:r>
            <a:r>
              <a:rPr dirty="0" sz="36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613660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978907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cash</a:t>
            </a:r>
            <a:r>
              <a:rPr dirty="0" spc="-15"/>
              <a:t> </a:t>
            </a:r>
            <a:r>
              <a:rPr dirty="0"/>
              <a:t>flow</a:t>
            </a:r>
            <a:r>
              <a:rPr dirty="0" spc="-20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74985" y="2506472"/>
            <a:ext cx="3085465" cy="728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9580">
              <a:lnSpc>
                <a:spcPct val="100400"/>
              </a:lnSpc>
              <a:spcBef>
                <a:spcPts val="95"/>
              </a:spcBef>
            </a:pPr>
            <a:r>
              <a:rPr dirty="0" sz="1150" spc="-20" b="1">
                <a:solidFill>
                  <a:srgbClr val="DF2F1D"/>
                </a:solidFill>
                <a:latin typeface="Arial"/>
                <a:cs typeface="Arial"/>
              </a:rPr>
              <a:t>Day-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to-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day</a:t>
            </a:r>
            <a:r>
              <a:rPr dirty="0" sz="1150" spc="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business</a:t>
            </a:r>
            <a:r>
              <a:rPr dirty="0" sz="1150" spc="-2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operations</a:t>
            </a:r>
            <a:r>
              <a:rPr dirty="0" sz="1150" spc="-10">
                <a:solidFill>
                  <a:srgbClr val="DF2F1D"/>
                </a:solidFill>
                <a:latin typeface="Arial MT"/>
                <a:cs typeface="Arial MT"/>
              </a:rPr>
              <a:t>; </a:t>
            </a:r>
            <a:r>
              <a:rPr dirty="0" sz="1150">
                <a:latin typeface="Arial MT"/>
                <a:cs typeface="Arial MT"/>
              </a:rPr>
              <a:t>Revenues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expenses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have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been </a:t>
            </a:r>
            <a:r>
              <a:rPr dirty="0" sz="1150">
                <a:latin typeface="Arial MT"/>
                <a:cs typeface="Arial MT"/>
              </a:rPr>
              <a:t>collected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paid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during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year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solidFill>
                  <a:srgbClr val="DF2F1D"/>
                </a:solidFill>
                <a:latin typeface="Arial MT"/>
                <a:cs typeface="Arial MT"/>
              </a:rPr>
              <a:t>Depreciation</a:t>
            </a:r>
            <a:r>
              <a:rPr dirty="0" sz="1150" spc="-15">
                <a:solidFill>
                  <a:srgbClr val="DF2F1D"/>
                </a:solidFill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DF2F1D"/>
                </a:solidFill>
                <a:latin typeface="Arial MT"/>
                <a:cs typeface="Arial MT"/>
              </a:rPr>
              <a:t>amortisation</a:t>
            </a:r>
            <a:r>
              <a:rPr dirty="0" sz="1150" spc="-45">
                <a:solidFill>
                  <a:srgbClr val="DF2F1D"/>
                </a:solidFill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DF2F1D"/>
                </a:solidFill>
                <a:latin typeface="Arial MT"/>
                <a:cs typeface="Arial MT"/>
              </a:rPr>
              <a:t>not</a:t>
            </a:r>
            <a:r>
              <a:rPr dirty="0" sz="1150" spc="-20">
                <a:solidFill>
                  <a:srgbClr val="DF2F1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included.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74985" y="3775988"/>
            <a:ext cx="3068955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Non-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current</a:t>
            </a:r>
            <a:r>
              <a:rPr dirty="0" sz="1150" spc="-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assets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support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business: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Property,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plant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equipment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Business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acquisitions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74985" y="4981414"/>
            <a:ext cx="2934970" cy="55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150">
                <a:latin typeface="Arial MT"/>
                <a:cs typeface="Arial MT"/>
              </a:rPr>
              <a:t>Transactions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regarding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shares</a:t>
            </a:r>
            <a:r>
              <a:rPr dirty="0" sz="1150" spc="-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20" b="1">
                <a:solidFill>
                  <a:srgbClr val="DF2F1D"/>
                </a:solidFill>
                <a:latin typeface="Arial"/>
                <a:cs typeface="Arial"/>
              </a:rPr>
              <a:t>debt</a:t>
            </a:r>
            <a:r>
              <a:rPr dirty="0" sz="1150" spc="-20">
                <a:solidFill>
                  <a:srgbClr val="DF2F1D"/>
                </a:solidFill>
                <a:latin typeface="Arial MT"/>
                <a:cs typeface="Arial MT"/>
              </a:rPr>
              <a:t>.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raises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funds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by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either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DF2F1D"/>
                </a:solidFill>
                <a:latin typeface="Arial MT"/>
                <a:cs typeface="Arial MT"/>
              </a:rPr>
              <a:t>borrowing</a:t>
            </a:r>
            <a:r>
              <a:rPr dirty="0" sz="1150" spc="15">
                <a:solidFill>
                  <a:srgbClr val="DF2F1D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DF2F1D"/>
                </a:solidFill>
                <a:latin typeface="Arial MT"/>
                <a:cs typeface="Arial MT"/>
              </a:rPr>
              <a:t>or </a:t>
            </a:r>
            <a:r>
              <a:rPr dirty="0" sz="1150">
                <a:solidFill>
                  <a:srgbClr val="DF2F1D"/>
                </a:solidFill>
                <a:latin typeface="Arial MT"/>
                <a:cs typeface="Arial MT"/>
              </a:rPr>
              <a:t>issuing</a:t>
            </a:r>
            <a:r>
              <a:rPr dirty="0" sz="1150" spc="10">
                <a:solidFill>
                  <a:srgbClr val="DF2F1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DF2F1D"/>
                </a:solidFill>
                <a:latin typeface="Arial MT"/>
                <a:cs typeface="Arial MT"/>
              </a:rPr>
              <a:t>shares.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4560" y="2181860"/>
            <a:ext cx="2853690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Statement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of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cash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flows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-10">
                <a:latin typeface="Arial MT"/>
                <a:cs typeface="Arial MT"/>
              </a:rPr>
              <a:t>demonstrates: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Where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 is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being </a:t>
            </a:r>
            <a:r>
              <a:rPr dirty="0" sz="1150" spc="-10">
                <a:latin typeface="Arial MT"/>
                <a:cs typeface="Arial MT"/>
              </a:rPr>
              <a:t>generated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5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Where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being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used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business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5631" y="2773680"/>
            <a:ext cx="4015740" cy="46482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65631" y="3808476"/>
            <a:ext cx="4015740" cy="4648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435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30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Investing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5631" y="4844796"/>
            <a:ext cx="4015740" cy="4648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Financing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65760" y="2773680"/>
            <a:ext cx="464820" cy="464820"/>
            <a:chOff x="365760" y="2773680"/>
            <a:chExt cx="464820" cy="464820"/>
          </a:xfrm>
        </p:grpSpPr>
        <p:sp>
          <p:nvSpPr>
            <p:cNvPr id="11" name="object 11" descr=""/>
            <p:cNvSpPr/>
            <p:nvPr/>
          </p:nvSpPr>
          <p:spPr>
            <a:xfrm>
              <a:off x="365760" y="277368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1292" y="283768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3715"/>
                  </a:lnTo>
                  <a:lnTo>
                    <a:pt x="13716" y="13715"/>
                  </a:lnTo>
                  <a:lnTo>
                    <a:pt x="13716" y="68579"/>
                  </a:lnTo>
                  <a:lnTo>
                    <a:pt x="55484" y="68579"/>
                  </a:lnTo>
                  <a:lnTo>
                    <a:pt x="60650" y="69437"/>
                  </a:lnTo>
                  <a:lnTo>
                    <a:pt x="77724" y="76200"/>
                  </a:lnTo>
                  <a:lnTo>
                    <a:pt x="91578" y="76200"/>
                  </a:lnTo>
                  <a:lnTo>
                    <a:pt x="92124" y="80200"/>
                  </a:lnTo>
                  <a:lnTo>
                    <a:pt x="37909" y="80200"/>
                  </a:lnTo>
                  <a:lnTo>
                    <a:pt x="25026" y="81081"/>
                  </a:lnTo>
                  <a:lnTo>
                    <a:pt x="13716" y="83819"/>
                  </a:lnTo>
                  <a:lnTo>
                    <a:pt x="13716" y="321563"/>
                  </a:lnTo>
                  <a:lnTo>
                    <a:pt x="335280" y="321563"/>
                  </a:lnTo>
                  <a:lnTo>
                    <a:pt x="335280" y="335279"/>
                  </a:lnTo>
                  <a:close/>
                </a:path>
                <a:path w="335280" h="335280">
                  <a:moveTo>
                    <a:pt x="156972" y="89915"/>
                  </a:moveTo>
                  <a:lnTo>
                    <a:pt x="129540" y="89915"/>
                  </a:lnTo>
                  <a:lnTo>
                    <a:pt x="111275" y="65793"/>
                  </a:lnTo>
                  <a:lnTo>
                    <a:pt x="89725" y="45529"/>
                  </a:lnTo>
                  <a:lnTo>
                    <a:pt x="66673" y="28360"/>
                  </a:lnTo>
                  <a:lnTo>
                    <a:pt x="44195" y="13715"/>
                  </a:lnTo>
                  <a:lnTo>
                    <a:pt x="71628" y="13715"/>
                  </a:lnTo>
                  <a:lnTo>
                    <a:pt x="92035" y="28360"/>
                  </a:lnTo>
                  <a:lnTo>
                    <a:pt x="111442" y="45148"/>
                  </a:lnTo>
                  <a:lnTo>
                    <a:pt x="128849" y="64507"/>
                  </a:lnTo>
                  <a:lnTo>
                    <a:pt x="143256" y="86867"/>
                  </a:lnTo>
                  <a:lnTo>
                    <a:pt x="158191" y="86867"/>
                  </a:lnTo>
                  <a:lnTo>
                    <a:pt x="156972" y="89915"/>
                  </a:lnTo>
                  <a:close/>
                </a:path>
                <a:path w="335280" h="335280">
                  <a:moveTo>
                    <a:pt x="173736" y="35051"/>
                  </a:moveTo>
                  <a:lnTo>
                    <a:pt x="160020" y="35051"/>
                  </a:lnTo>
                  <a:lnTo>
                    <a:pt x="160020" y="13715"/>
                  </a:lnTo>
                  <a:lnTo>
                    <a:pt x="173736" y="13715"/>
                  </a:lnTo>
                  <a:lnTo>
                    <a:pt x="173736" y="35051"/>
                  </a:lnTo>
                  <a:close/>
                </a:path>
                <a:path w="335280" h="335280">
                  <a:moveTo>
                    <a:pt x="209467" y="86867"/>
                  </a:moveTo>
                  <a:lnTo>
                    <a:pt x="193547" y="86867"/>
                  </a:lnTo>
                  <a:lnTo>
                    <a:pt x="207930" y="64293"/>
                  </a:lnTo>
                  <a:lnTo>
                    <a:pt x="225171" y="44576"/>
                  </a:lnTo>
                  <a:lnTo>
                    <a:pt x="244125" y="27717"/>
                  </a:lnTo>
                  <a:lnTo>
                    <a:pt x="263652" y="13715"/>
                  </a:lnTo>
                  <a:lnTo>
                    <a:pt x="291083" y="13715"/>
                  </a:lnTo>
                  <a:lnTo>
                    <a:pt x="269274" y="27717"/>
                  </a:lnTo>
                  <a:lnTo>
                    <a:pt x="246316" y="44957"/>
                  </a:lnTo>
                  <a:lnTo>
                    <a:pt x="224861" y="65579"/>
                  </a:lnTo>
                  <a:lnTo>
                    <a:pt x="209467" y="86867"/>
                  </a:lnTo>
                  <a:close/>
                </a:path>
                <a:path w="335280" h="335280">
                  <a:moveTo>
                    <a:pt x="335280" y="68579"/>
                  </a:moveTo>
                  <a:lnTo>
                    <a:pt x="320039" y="68579"/>
                  </a:lnTo>
                  <a:lnTo>
                    <a:pt x="320039" y="13715"/>
                  </a:lnTo>
                  <a:lnTo>
                    <a:pt x="335280" y="13715"/>
                  </a:lnTo>
                  <a:lnTo>
                    <a:pt x="335280" y="68579"/>
                  </a:lnTo>
                  <a:close/>
                </a:path>
                <a:path w="335280" h="335280">
                  <a:moveTo>
                    <a:pt x="167640" y="62483"/>
                  </a:moveTo>
                  <a:lnTo>
                    <a:pt x="143256" y="38100"/>
                  </a:lnTo>
                  <a:lnTo>
                    <a:pt x="143256" y="18287"/>
                  </a:lnTo>
                  <a:lnTo>
                    <a:pt x="160020" y="35051"/>
                  </a:lnTo>
                  <a:lnTo>
                    <a:pt x="190500" y="35051"/>
                  </a:lnTo>
                  <a:lnTo>
                    <a:pt x="190500" y="38100"/>
                  </a:lnTo>
                  <a:lnTo>
                    <a:pt x="167640" y="62483"/>
                  </a:lnTo>
                  <a:close/>
                </a:path>
                <a:path w="335280" h="335280">
                  <a:moveTo>
                    <a:pt x="190500" y="35051"/>
                  </a:moveTo>
                  <a:lnTo>
                    <a:pt x="173736" y="35051"/>
                  </a:lnTo>
                  <a:lnTo>
                    <a:pt x="190500" y="18287"/>
                  </a:lnTo>
                  <a:lnTo>
                    <a:pt x="190500" y="35051"/>
                  </a:lnTo>
                  <a:close/>
                </a:path>
                <a:path w="335280" h="335280">
                  <a:moveTo>
                    <a:pt x="91578" y="76200"/>
                  </a:moveTo>
                  <a:lnTo>
                    <a:pt x="77724" y="76200"/>
                  </a:lnTo>
                  <a:lnTo>
                    <a:pt x="74676" y="51815"/>
                  </a:lnTo>
                  <a:lnTo>
                    <a:pt x="89916" y="64008"/>
                  </a:lnTo>
                  <a:lnTo>
                    <a:pt x="91578" y="76200"/>
                  </a:lnTo>
                  <a:close/>
                </a:path>
                <a:path w="335280" h="335280">
                  <a:moveTo>
                    <a:pt x="272894" y="102036"/>
                  </a:moveTo>
                  <a:lnTo>
                    <a:pt x="272272" y="102036"/>
                  </a:lnTo>
                  <a:lnTo>
                    <a:pt x="239268" y="97535"/>
                  </a:lnTo>
                  <a:lnTo>
                    <a:pt x="243771" y="64507"/>
                  </a:lnTo>
                  <a:lnTo>
                    <a:pt x="243839" y="64008"/>
                  </a:lnTo>
                  <a:lnTo>
                    <a:pt x="259080" y="51815"/>
                  </a:lnTo>
                  <a:lnTo>
                    <a:pt x="257556" y="76200"/>
                  </a:lnTo>
                  <a:lnTo>
                    <a:pt x="335280" y="76200"/>
                  </a:lnTo>
                  <a:lnTo>
                    <a:pt x="335280" y="80200"/>
                  </a:lnTo>
                  <a:lnTo>
                    <a:pt x="296418" y="80200"/>
                  </a:lnTo>
                  <a:lnTo>
                    <a:pt x="282749" y="81891"/>
                  </a:lnTo>
                  <a:lnTo>
                    <a:pt x="268224" y="86867"/>
                  </a:lnTo>
                  <a:lnTo>
                    <a:pt x="289560" y="89915"/>
                  </a:lnTo>
                  <a:lnTo>
                    <a:pt x="272894" y="102036"/>
                  </a:lnTo>
                  <a:close/>
                </a:path>
                <a:path w="335280" h="335280">
                  <a:moveTo>
                    <a:pt x="158191" y="86867"/>
                  </a:moveTo>
                  <a:lnTo>
                    <a:pt x="143256" y="86867"/>
                  </a:lnTo>
                  <a:lnTo>
                    <a:pt x="153924" y="64008"/>
                  </a:lnTo>
                  <a:lnTo>
                    <a:pt x="160020" y="82295"/>
                  </a:lnTo>
                  <a:lnTo>
                    <a:pt x="158191" y="86867"/>
                  </a:lnTo>
                  <a:close/>
                </a:path>
                <a:path w="335280" h="335280">
                  <a:moveTo>
                    <a:pt x="188976" y="112775"/>
                  </a:moveTo>
                  <a:lnTo>
                    <a:pt x="175260" y="82295"/>
                  </a:lnTo>
                  <a:lnTo>
                    <a:pt x="182671" y="64507"/>
                  </a:lnTo>
                  <a:lnTo>
                    <a:pt x="182761" y="64293"/>
                  </a:lnTo>
                  <a:lnTo>
                    <a:pt x="182880" y="64008"/>
                  </a:lnTo>
                  <a:lnTo>
                    <a:pt x="193547" y="86867"/>
                  </a:lnTo>
                  <a:lnTo>
                    <a:pt x="209467" y="86867"/>
                  </a:lnTo>
                  <a:lnTo>
                    <a:pt x="207264" y="89915"/>
                  </a:lnTo>
                  <a:lnTo>
                    <a:pt x="223266" y="89915"/>
                  </a:lnTo>
                  <a:lnTo>
                    <a:pt x="219456" y="99059"/>
                  </a:lnTo>
                  <a:lnTo>
                    <a:pt x="188976" y="112775"/>
                  </a:lnTo>
                  <a:close/>
                </a:path>
                <a:path w="335280" h="335280">
                  <a:moveTo>
                    <a:pt x="55484" y="68579"/>
                  </a:moveTo>
                  <a:lnTo>
                    <a:pt x="13716" y="68579"/>
                  </a:lnTo>
                  <a:lnTo>
                    <a:pt x="28980" y="66674"/>
                  </a:lnTo>
                  <a:lnTo>
                    <a:pt x="44005" y="66674"/>
                  </a:lnTo>
                  <a:lnTo>
                    <a:pt x="55484" y="68579"/>
                  </a:lnTo>
                  <a:close/>
                </a:path>
                <a:path w="335280" h="335280">
                  <a:moveTo>
                    <a:pt x="335280" y="76200"/>
                  </a:moveTo>
                  <a:lnTo>
                    <a:pt x="257556" y="76200"/>
                  </a:lnTo>
                  <a:lnTo>
                    <a:pt x="273962" y="69437"/>
                  </a:lnTo>
                  <a:lnTo>
                    <a:pt x="290512" y="66674"/>
                  </a:lnTo>
                  <a:lnTo>
                    <a:pt x="305477" y="66674"/>
                  </a:lnTo>
                  <a:lnTo>
                    <a:pt x="320039" y="68579"/>
                  </a:lnTo>
                  <a:lnTo>
                    <a:pt x="335280" y="68579"/>
                  </a:lnTo>
                  <a:lnTo>
                    <a:pt x="335280" y="76200"/>
                  </a:lnTo>
                  <a:close/>
                </a:path>
                <a:path w="335280" h="335280">
                  <a:moveTo>
                    <a:pt x="61483" y="102036"/>
                  </a:moveTo>
                  <a:lnTo>
                    <a:pt x="60870" y="102036"/>
                  </a:lnTo>
                  <a:lnTo>
                    <a:pt x="45720" y="89915"/>
                  </a:lnTo>
                  <a:lnTo>
                    <a:pt x="65532" y="86867"/>
                  </a:lnTo>
                  <a:lnTo>
                    <a:pt x="51649" y="81891"/>
                  </a:lnTo>
                  <a:lnTo>
                    <a:pt x="37909" y="80200"/>
                  </a:lnTo>
                  <a:lnTo>
                    <a:pt x="92124" y="80200"/>
                  </a:lnTo>
                  <a:lnTo>
                    <a:pt x="94416" y="97012"/>
                  </a:lnTo>
                  <a:lnTo>
                    <a:pt x="94488" y="97535"/>
                  </a:lnTo>
                  <a:lnTo>
                    <a:pt x="61483" y="102036"/>
                  </a:lnTo>
                  <a:close/>
                </a:path>
                <a:path w="335280" h="335280">
                  <a:moveTo>
                    <a:pt x="335280" y="321563"/>
                  </a:moveTo>
                  <a:lnTo>
                    <a:pt x="320039" y="321563"/>
                  </a:lnTo>
                  <a:lnTo>
                    <a:pt x="320039" y="83819"/>
                  </a:lnTo>
                  <a:lnTo>
                    <a:pt x="308943" y="81081"/>
                  </a:lnTo>
                  <a:lnTo>
                    <a:pt x="296418" y="80200"/>
                  </a:lnTo>
                  <a:lnTo>
                    <a:pt x="335280" y="80200"/>
                  </a:lnTo>
                  <a:lnTo>
                    <a:pt x="335280" y="321563"/>
                  </a:lnTo>
                  <a:close/>
                </a:path>
                <a:path w="335280" h="335280">
                  <a:moveTo>
                    <a:pt x="147828" y="112775"/>
                  </a:moveTo>
                  <a:lnTo>
                    <a:pt x="115824" y="99059"/>
                  </a:lnTo>
                  <a:lnTo>
                    <a:pt x="109831" y="81081"/>
                  </a:lnTo>
                  <a:lnTo>
                    <a:pt x="109728" y="80771"/>
                  </a:lnTo>
                  <a:lnTo>
                    <a:pt x="129540" y="89915"/>
                  </a:lnTo>
                  <a:lnTo>
                    <a:pt x="156972" y="89915"/>
                  </a:lnTo>
                  <a:lnTo>
                    <a:pt x="147828" y="112775"/>
                  </a:lnTo>
                  <a:close/>
                </a:path>
                <a:path w="335280" h="335280">
                  <a:moveTo>
                    <a:pt x="223266" y="89915"/>
                  </a:moveTo>
                  <a:lnTo>
                    <a:pt x="207264" y="89915"/>
                  </a:lnTo>
                  <a:lnTo>
                    <a:pt x="227076" y="80771"/>
                  </a:lnTo>
                  <a:lnTo>
                    <a:pt x="223266" y="89915"/>
                  </a:lnTo>
                  <a:close/>
                </a:path>
                <a:path w="335280" h="335280">
                  <a:moveTo>
                    <a:pt x="187452" y="208787"/>
                  </a:moveTo>
                  <a:lnTo>
                    <a:pt x="146304" y="208787"/>
                  </a:lnTo>
                  <a:lnTo>
                    <a:pt x="146304" y="178308"/>
                  </a:lnTo>
                  <a:lnTo>
                    <a:pt x="88392" y="124967"/>
                  </a:lnTo>
                  <a:lnTo>
                    <a:pt x="242316" y="124967"/>
                  </a:lnTo>
                  <a:lnTo>
                    <a:pt x="228970" y="138683"/>
                  </a:lnTo>
                  <a:lnTo>
                    <a:pt x="123444" y="138683"/>
                  </a:lnTo>
                  <a:lnTo>
                    <a:pt x="155447" y="169163"/>
                  </a:lnTo>
                  <a:lnTo>
                    <a:pt x="199314" y="169163"/>
                  </a:lnTo>
                  <a:lnTo>
                    <a:pt x="187452" y="181355"/>
                  </a:lnTo>
                  <a:lnTo>
                    <a:pt x="187452" y="182879"/>
                  </a:lnTo>
                  <a:lnTo>
                    <a:pt x="160020" y="182879"/>
                  </a:lnTo>
                  <a:lnTo>
                    <a:pt x="160020" y="195071"/>
                  </a:lnTo>
                  <a:lnTo>
                    <a:pt x="187452" y="195071"/>
                  </a:lnTo>
                  <a:lnTo>
                    <a:pt x="187452" y="208787"/>
                  </a:lnTo>
                  <a:close/>
                </a:path>
                <a:path w="335280" h="335280">
                  <a:moveTo>
                    <a:pt x="199314" y="169163"/>
                  </a:moveTo>
                  <a:lnTo>
                    <a:pt x="179832" y="169163"/>
                  </a:lnTo>
                  <a:lnTo>
                    <a:pt x="210312" y="138683"/>
                  </a:lnTo>
                  <a:lnTo>
                    <a:pt x="228970" y="138683"/>
                  </a:lnTo>
                  <a:lnTo>
                    <a:pt x="199314" y="169163"/>
                  </a:lnTo>
                  <a:close/>
                </a:path>
                <a:path w="335280" h="335280">
                  <a:moveTo>
                    <a:pt x="187452" y="195071"/>
                  </a:moveTo>
                  <a:lnTo>
                    <a:pt x="173736" y="195071"/>
                  </a:lnTo>
                  <a:lnTo>
                    <a:pt x="173736" y="182879"/>
                  </a:lnTo>
                  <a:lnTo>
                    <a:pt x="187452" y="182879"/>
                  </a:lnTo>
                  <a:lnTo>
                    <a:pt x="187452" y="195071"/>
                  </a:lnTo>
                  <a:close/>
                </a:path>
                <a:path w="335280" h="335280">
                  <a:moveTo>
                    <a:pt x="173736" y="230123"/>
                  </a:moveTo>
                  <a:lnTo>
                    <a:pt x="160020" y="230123"/>
                  </a:lnTo>
                  <a:lnTo>
                    <a:pt x="160020" y="213359"/>
                  </a:lnTo>
                  <a:lnTo>
                    <a:pt x="173736" y="213359"/>
                  </a:lnTo>
                  <a:lnTo>
                    <a:pt x="173736" y="230123"/>
                  </a:lnTo>
                  <a:close/>
                </a:path>
                <a:path w="335280" h="335280">
                  <a:moveTo>
                    <a:pt x="224028" y="306323"/>
                  </a:moveTo>
                  <a:lnTo>
                    <a:pt x="114300" y="306323"/>
                  </a:lnTo>
                  <a:lnTo>
                    <a:pt x="114300" y="256031"/>
                  </a:lnTo>
                  <a:lnTo>
                    <a:pt x="116205" y="246197"/>
                  </a:lnTo>
                  <a:lnTo>
                    <a:pt x="121539" y="237934"/>
                  </a:lnTo>
                  <a:lnTo>
                    <a:pt x="129730" y="232243"/>
                  </a:lnTo>
                  <a:lnTo>
                    <a:pt x="140208" y="230123"/>
                  </a:lnTo>
                  <a:lnTo>
                    <a:pt x="198120" y="230123"/>
                  </a:lnTo>
                  <a:lnTo>
                    <a:pt x="208597" y="232243"/>
                  </a:lnTo>
                  <a:lnTo>
                    <a:pt x="216789" y="237934"/>
                  </a:lnTo>
                  <a:lnTo>
                    <a:pt x="220601" y="243839"/>
                  </a:lnTo>
                  <a:lnTo>
                    <a:pt x="132588" y="243839"/>
                  </a:lnTo>
                  <a:lnTo>
                    <a:pt x="128016" y="249935"/>
                  </a:lnTo>
                  <a:lnTo>
                    <a:pt x="128016" y="292608"/>
                  </a:lnTo>
                  <a:lnTo>
                    <a:pt x="224028" y="292608"/>
                  </a:lnTo>
                  <a:lnTo>
                    <a:pt x="224028" y="306323"/>
                  </a:lnTo>
                  <a:close/>
                </a:path>
                <a:path w="335280" h="335280">
                  <a:moveTo>
                    <a:pt x="224028" y="292608"/>
                  </a:moveTo>
                  <a:lnTo>
                    <a:pt x="210312" y="292608"/>
                  </a:lnTo>
                  <a:lnTo>
                    <a:pt x="210312" y="249935"/>
                  </a:lnTo>
                  <a:lnTo>
                    <a:pt x="205739" y="243839"/>
                  </a:lnTo>
                  <a:lnTo>
                    <a:pt x="220601" y="243839"/>
                  </a:lnTo>
                  <a:lnTo>
                    <a:pt x="222123" y="246197"/>
                  </a:lnTo>
                  <a:lnTo>
                    <a:pt x="224028" y="256031"/>
                  </a:lnTo>
                  <a:lnTo>
                    <a:pt x="224028" y="292608"/>
                  </a:lnTo>
                  <a:close/>
                </a:path>
                <a:path w="335280" h="335280">
                  <a:moveTo>
                    <a:pt x="155447" y="280415"/>
                  </a:moveTo>
                  <a:lnTo>
                    <a:pt x="140208" y="280415"/>
                  </a:lnTo>
                  <a:lnTo>
                    <a:pt x="140208" y="263651"/>
                  </a:lnTo>
                  <a:lnTo>
                    <a:pt x="155447" y="263651"/>
                  </a:lnTo>
                  <a:lnTo>
                    <a:pt x="155447" y="280415"/>
                  </a:lnTo>
                  <a:close/>
                </a:path>
                <a:path w="335280" h="335280">
                  <a:moveTo>
                    <a:pt x="196595" y="280415"/>
                  </a:moveTo>
                  <a:lnTo>
                    <a:pt x="182880" y="280415"/>
                  </a:lnTo>
                  <a:lnTo>
                    <a:pt x="182880" y="263651"/>
                  </a:lnTo>
                  <a:lnTo>
                    <a:pt x="196595" y="263651"/>
                  </a:lnTo>
                  <a:lnTo>
                    <a:pt x="196595" y="280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65760" y="3808476"/>
            <a:ext cx="464820" cy="464820"/>
            <a:chOff x="365760" y="3808476"/>
            <a:chExt cx="464820" cy="464820"/>
          </a:xfrm>
        </p:grpSpPr>
        <p:sp>
          <p:nvSpPr>
            <p:cNvPr id="14" name="object 14" descr=""/>
            <p:cNvSpPr/>
            <p:nvPr/>
          </p:nvSpPr>
          <p:spPr>
            <a:xfrm>
              <a:off x="365760" y="380847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1292" y="38877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6764"/>
                  </a:lnTo>
                  <a:lnTo>
                    <a:pt x="15240" y="16764"/>
                  </a:lnTo>
                  <a:lnTo>
                    <a:pt x="15240" y="318516"/>
                  </a:lnTo>
                  <a:lnTo>
                    <a:pt x="335280" y="318516"/>
                  </a:lnTo>
                  <a:lnTo>
                    <a:pt x="335280" y="335279"/>
                  </a:lnTo>
                  <a:close/>
                </a:path>
                <a:path w="335280" h="335279">
                  <a:moveTo>
                    <a:pt x="335280" y="318516"/>
                  </a:moveTo>
                  <a:lnTo>
                    <a:pt x="318516" y="318516"/>
                  </a:lnTo>
                  <a:lnTo>
                    <a:pt x="318516" y="16764"/>
                  </a:lnTo>
                  <a:lnTo>
                    <a:pt x="335280" y="16764"/>
                  </a:lnTo>
                  <a:lnTo>
                    <a:pt x="335280" y="318516"/>
                  </a:lnTo>
                  <a:close/>
                </a:path>
                <a:path w="335280" h="335279">
                  <a:moveTo>
                    <a:pt x="50292" y="295656"/>
                  </a:moveTo>
                  <a:lnTo>
                    <a:pt x="39624" y="284987"/>
                  </a:lnTo>
                  <a:lnTo>
                    <a:pt x="120395" y="204216"/>
                  </a:lnTo>
                  <a:lnTo>
                    <a:pt x="110156" y="188594"/>
                  </a:lnTo>
                  <a:lnTo>
                    <a:pt x="102489" y="171830"/>
                  </a:lnTo>
                  <a:lnTo>
                    <a:pt x="97678" y="154495"/>
                  </a:lnTo>
                  <a:lnTo>
                    <a:pt x="96012" y="137159"/>
                  </a:lnTo>
                  <a:lnTo>
                    <a:pt x="97964" y="116919"/>
                  </a:lnTo>
                  <a:lnTo>
                    <a:pt x="112728" y="79295"/>
                  </a:lnTo>
                  <a:lnTo>
                    <a:pt x="140898" y="50244"/>
                  </a:lnTo>
                  <a:lnTo>
                    <a:pt x="177903" y="35480"/>
                  </a:lnTo>
                  <a:lnTo>
                    <a:pt x="198120" y="33527"/>
                  </a:lnTo>
                  <a:lnTo>
                    <a:pt x="218360" y="35480"/>
                  </a:lnTo>
                  <a:lnTo>
                    <a:pt x="237744" y="41147"/>
                  </a:lnTo>
                  <a:lnTo>
                    <a:pt x="249967" y="47243"/>
                  </a:lnTo>
                  <a:lnTo>
                    <a:pt x="198120" y="47243"/>
                  </a:lnTo>
                  <a:lnTo>
                    <a:pt x="181284" y="49148"/>
                  </a:lnTo>
                  <a:lnTo>
                    <a:pt x="135636" y="73151"/>
                  </a:lnTo>
                  <a:lnTo>
                    <a:pt x="116495" y="102108"/>
                  </a:lnTo>
                  <a:lnTo>
                    <a:pt x="116395" y="102298"/>
                  </a:lnTo>
                  <a:lnTo>
                    <a:pt x="111523" y="118872"/>
                  </a:lnTo>
                  <a:lnTo>
                    <a:pt x="111418" y="119229"/>
                  </a:lnTo>
                  <a:lnTo>
                    <a:pt x="109728" y="137159"/>
                  </a:lnTo>
                  <a:lnTo>
                    <a:pt x="111321" y="152400"/>
                  </a:lnTo>
                  <a:lnTo>
                    <a:pt x="111418" y="153328"/>
                  </a:lnTo>
                  <a:lnTo>
                    <a:pt x="116336" y="169164"/>
                  </a:lnTo>
                  <a:lnTo>
                    <a:pt x="116395" y="169354"/>
                  </a:lnTo>
                  <a:lnTo>
                    <a:pt x="124515" y="184523"/>
                  </a:lnTo>
                  <a:lnTo>
                    <a:pt x="135636" y="198119"/>
                  </a:lnTo>
                  <a:lnTo>
                    <a:pt x="149899" y="209883"/>
                  </a:lnTo>
                  <a:lnTo>
                    <a:pt x="159383" y="214883"/>
                  </a:lnTo>
                  <a:lnTo>
                    <a:pt x="131064" y="214883"/>
                  </a:lnTo>
                  <a:lnTo>
                    <a:pt x="50292" y="295656"/>
                  </a:lnTo>
                  <a:close/>
                </a:path>
                <a:path w="335280" h="335279">
                  <a:moveTo>
                    <a:pt x="251219" y="224027"/>
                  </a:moveTo>
                  <a:lnTo>
                    <a:pt x="198120" y="224027"/>
                  </a:lnTo>
                  <a:lnTo>
                    <a:pt x="216050" y="222551"/>
                  </a:lnTo>
                  <a:lnTo>
                    <a:pt x="232981" y="217931"/>
                  </a:lnTo>
                  <a:lnTo>
                    <a:pt x="273248" y="184523"/>
                  </a:lnTo>
                  <a:lnTo>
                    <a:pt x="288035" y="137159"/>
                  </a:lnTo>
                  <a:lnTo>
                    <a:pt x="286455" y="120395"/>
                  </a:lnTo>
                  <a:lnTo>
                    <a:pt x="286345" y="119229"/>
                  </a:lnTo>
                  <a:lnTo>
                    <a:pt x="262128" y="73151"/>
                  </a:lnTo>
                  <a:lnTo>
                    <a:pt x="216050" y="49148"/>
                  </a:lnTo>
                  <a:lnTo>
                    <a:pt x="198120" y="47243"/>
                  </a:lnTo>
                  <a:lnTo>
                    <a:pt x="249967" y="47243"/>
                  </a:lnTo>
                  <a:lnTo>
                    <a:pt x="285035" y="79295"/>
                  </a:lnTo>
                  <a:lnTo>
                    <a:pt x="299799" y="116919"/>
                  </a:lnTo>
                  <a:lnTo>
                    <a:pt x="301752" y="137159"/>
                  </a:lnTo>
                  <a:lnTo>
                    <a:pt x="299799" y="157352"/>
                  </a:lnTo>
                  <a:lnTo>
                    <a:pt x="294131" y="176402"/>
                  </a:lnTo>
                  <a:lnTo>
                    <a:pt x="285035" y="193738"/>
                  </a:lnTo>
                  <a:lnTo>
                    <a:pt x="272795" y="208787"/>
                  </a:lnTo>
                  <a:lnTo>
                    <a:pt x="255984" y="221670"/>
                  </a:lnTo>
                  <a:lnTo>
                    <a:pt x="251219" y="224027"/>
                  </a:lnTo>
                  <a:close/>
                </a:path>
                <a:path w="335280" h="335279">
                  <a:moveTo>
                    <a:pt x="199643" y="89916"/>
                  </a:moveTo>
                  <a:lnTo>
                    <a:pt x="192024" y="89916"/>
                  </a:lnTo>
                  <a:lnTo>
                    <a:pt x="192024" y="80772"/>
                  </a:lnTo>
                  <a:lnTo>
                    <a:pt x="199643" y="80772"/>
                  </a:lnTo>
                  <a:lnTo>
                    <a:pt x="199643" y="89916"/>
                  </a:lnTo>
                  <a:close/>
                </a:path>
                <a:path w="335280" h="335279">
                  <a:moveTo>
                    <a:pt x="207264" y="91440"/>
                  </a:moveTo>
                  <a:lnTo>
                    <a:pt x="184404" y="91440"/>
                  </a:lnTo>
                  <a:lnTo>
                    <a:pt x="188976" y="89916"/>
                  </a:lnTo>
                  <a:lnTo>
                    <a:pt x="204216" y="89916"/>
                  </a:lnTo>
                  <a:lnTo>
                    <a:pt x="207264" y="91440"/>
                  </a:lnTo>
                  <a:close/>
                </a:path>
                <a:path w="335280" h="335279">
                  <a:moveTo>
                    <a:pt x="199643" y="169164"/>
                  </a:moveTo>
                  <a:lnTo>
                    <a:pt x="192024" y="169164"/>
                  </a:lnTo>
                  <a:lnTo>
                    <a:pt x="192024" y="143256"/>
                  </a:lnTo>
                  <a:lnTo>
                    <a:pt x="190500" y="143256"/>
                  </a:lnTo>
                  <a:lnTo>
                    <a:pt x="190500" y="141732"/>
                  </a:lnTo>
                  <a:lnTo>
                    <a:pt x="184404" y="141732"/>
                  </a:lnTo>
                  <a:lnTo>
                    <a:pt x="181356" y="138683"/>
                  </a:lnTo>
                  <a:lnTo>
                    <a:pt x="179832" y="138683"/>
                  </a:lnTo>
                  <a:lnTo>
                    <a:pt x="175260" y="137159"/>
                  </a:lnTo>
                  <a:lnTo>
                    <a:pt x="173736" y="135635"/>
                  </a:lnTo>
                  <a:lnTo>
                    <a:pt x="169164" y="134111"/>
                  </a:lnTo>
                  <a:lnTo>
                    <a:pt x="167640" y="132587"/>
                  </a:lnTo>
                  <a:lnTo>
                    <a:pt x="163068" y="123443"/>
                  </a:lnTo>
                  <a:lnTo>
                    <a:pt x="163068" y="108203"/>
                  </a:lnTo>
                  <a:lnTo>
                    <a:pt x="166020" y="102298"/>
                  </a:lnTo>
                  <a:lnTo>
                    <a:pt x="166116" y="102108"/>
                  </a:lnTo>
                  <a:lnTo>
                    <a:pt x="167640" y="97535"/>
                  </a:lnTo>
                  <a:lnTo>
                    <a:pt x="172212" y="96011"/>
                  </a:lnTo>
                  <a:lnTo>
                    <a:pt x="173736" y="94487"/>
                  </a:lnTo>
                  <a:lnTo>
                    <a:pt x="176784" y="92964"/>
                  </a:lnTo>
                  <a:lnTo>
                    <a:pt x="181356" y="91440"/>
                  </a:lnTo>
                  <a:lnTo>
                    <a:pt x="211835" y="91440"/>
                  </a:lnTo>
                  <a:lnTo>
                    <a:pt x="214883" y="92964"/>
                  </a:lnTo>
                  <a:lnTo>
                    <a:pt x="219456" y="94487"/>
                  </a:lnTo>
                  <a:lnTo>
                    <a:pt x="220980" y="96011"/>
                  </a:lnTo>
                  <a:lnTo>
                    <a:pt x="224028" y="97535"/>
                  </a:lnTo>
                  <a:lnTo>
                    <a:pt x="227076" y="102108"/>
                  </a:lnTo>
                  <a:lnTo>
                    <a:pt x="227838" y="103632"/>
                  </a:lnTo>
                  <a:lnTo>
                    <a:pt x="190500" y="103632"/>
                  </a:lnTo>
                  <a:lnTo>
                    <a:pt x="188976" y="105156"/>
                  </a:lnTo>
                  <a:lnTo>
                    <a:pt x="184404" y="105156"/>
                  </a:lnTo>
                  <a:lnTo>
                    <a:pt x="184404" y="106679"/>
                  </a:lnTo>
                  <a:lnTo>
                    <a:pt x="182880" y="106679"/>
                  </a:lnTo>
                  <a:lnTo>
                    <a:pt x="182880" y="108203"/>
                  </a:lnTo>
                  <a:lnTo>
                    <a:pt x="181356" y="111251"/>
                  </a:lnTo>
                  <a:lnTo>
                    <a:pt x="181356" y="118872"/>
                  </a:lnTo>
                  <a:lnTo>
                    <a:pt x="182880" y="120395"/>
                  </a:lnTo>
                  <a:lnTo>
                    <a:pt x="184404" y="123443"/>
                  </a:lnTo>
                  <a:lnTo>
                    <a:pt x="188976" y="123443"/>
                  </a:lnTo>
                  <a:lnTo>
                    <a:pt x="192024" y="124967"/>
                  </a:lnTo>
                  <a:lnTo>
                    <a:pt x="199643" y="124967"/>
                  </a:lnTo>
                  <a:lnTo>
                    <a:pt x="199643" y="126491"/>
                  </a:lnTo>
                  <a:lnTo>
                    <a:pt x="205739" y="126491"/>
                  </a:lnTo>
                  <a:lnTo>
                    <a:pt x="205739" y="128016"/>
                  </a:lnTo>
                  <a:lnTo>
                    <a:pt x="207264" y="128016"/>
                  </a:lnTo>
                  <a:lnTo>
                    <a:pt x="230124" y="143256"/>
                  </a:lnTo>
                  <a:lnTo>
                    <a:pt x="231647" y="144779"/>
                  </a:lnTo>
                  <a:lnTo>
                    <a:pt x="199643" y="144779"/>
                  </a:lnTo>
                  <a:lnTo>
                    <a:pt x="199643" y="169164"/>
                  </a:lnTo>
                  <a:close/>
                </a:path>
                <a:path w="335280" h="335279">
                  <a:moveTo>
                    <a:pt x="199643" y="124967"/>
                  </a:moveTo>
                  <a:lnTo>
                    <a:pt x="192024" y="124967"/>
                  </a:lnTo>
                  <a:lnTo>
                    <a:pt x="192024" y="103632"/>
                  </a:lnTo>
                  <a:lnTo>
                    <a:pt x="199643" y="103632"/>
                  </a:lnTo>
                  <a:lnTo>
                    <a:pt x="199643" y="124967"/>
                  </a:lnTo>
                  <a:close/>
                </a:path>
                <a:path w="335280" h="335279">
                  <a:moveTo>
                    <a:pt x="230124" y="115824"/>
                  </a:moveTo>
                  <a:lnTo>
                    <a:pt x="211835" y="115824"/>
                  </a:lnTo>
                  <a:lnTo>
                    <a:pt x="211835" y="111251"/>
                  </a:lnTo>
                  <a:lnTo>
                    <a:pt x="204216" y="103632"/>
                  </a:lnTo>
                  <a:lnTo>
                    <a:pt x="227838" y="103632"/>
                  </a:lnTo>
                  <a:lnTo>
                    <a:pt x="230124" y="108203"/>
                  </a:lnTo>
                  <a:lnTo>
                    <a:pt x="230124" y="115824"/>
                  </a:lnTo>
                  <a:close/>
                </a:path>
                <a:path w="335280" h="335279">
                  <a:moveTo>
                    <a:pt x="230123" y="169164"/>
                  </a:moveTo>
                  <a:lnTo>
                    <a:pt x="199643" y="169164"/>
                  </a:lnTo>
                  <a:lnTo>
                    <a:pt x="202691" y="167640"/>
                  </a:lnTo>
                  <a:lnTo>
                    <a:pt x="207264" y="167640"/>
                  </a:lnTo>
                  <a:lnTo>
                    <a:pt x="208787" y="166116"/>
                  </a:lnTo>
                  <a:lnTo>
                    <a:pt x="211835" y="164591"/>
                  </a:lnTo>
                  <a:lnTo>
                    <a:pt x="213360" y="163067"/>
                  </a:lnTo>
                  <a:lnTo>
                    <a:pt x="214883" y="160019"/>
                  </a:lnTo>
                  <a:lnTo>
                    <a:pt x="214883" y="153924"/>
                  </a:lnTo>
                  <a:lnTo>
                    <a:pt x="213360" y="149351"/>
                  </a:lnTo>
                  <a:lnTo>
                    <a:pt x="211835" y="149351"/>
                  </a:lnTo>
                  <a:lnTo>
                    <a:pt x="205739" y="146303"/>
                  </a:lnTo>
                  <a:lnTo>
                    <a:pt x="199643" y="144779"/>
                  </a:lnTo>
                  <a:lnTo>
                    <a:pt x="231647" y="144779"/>
                  </a:lnTo>
                  <a:lnTo>
                    <a:pt x="234695" y="147827"/>
                  </a:lnTo>
                  <a:lnTo>
                    <a:pt x="234695" y="160019"/>
                  </a:lnTo>
                  <a:lnTo>
                    <a:pt x="231647" y="164591"/>
                  </a:lnTo>
                  <a:lnTo>
                    <a:pt x="231647" y="167640"/>
                  </a:lnTo>
                  <a:lnTo>
                    <a:pt x="230123" y="169164"/>
                  </a:lnTo>
                  <a:close/>
                </a:path>
                <a:path w="335280" h="335279">
                  <a:moveTo>
                    <a:pt x="199643" y="195072"/>
                  </a:moveTo>
                  <a:lnTo>
                    <a:pt x="192024" y="195072"/>
                  </a:lnTo>
                  <a:lnTo>
                    <a:pt x="192024" y="182879"/>
                  </a:lnTo>
                  <a:lnTo>
                    <a:pt x="182880" y="181356"/>
                  </a:lnTo>
                  <a:lnTo>
                    <a:pt x="175260" y="179832"/>
                  </a:lnTo>
                  <a:lnTo>
                    <a:pt x="169164" y="175259"/>
                  </a:lnTo>
                  <a:lnTo>
                    <a:pt x="160020" y="163067"/>
                  </a:lnTo>
                  <a:lnTo>
                    <a:pt x="160020" y="152400"/>
                  </a:lnTo>
                  <a:lnTo>
                    <a:pt x="179832" y="152400"/>
                  </a:lnTo>
                  <a:lnTo>
                    <a:pt x="179832" y="160019"/>
                  </a:lnTo>
                  <a:lnTo>
                    <a:pt x="182880" y="164591"/>
                  </a:lnTo>
                  <a:lnTo>
                    <a:pt x="184404" y="166116"/>
                  </a:lnTo>
                  <a:lnTo>
                    <a:pt x="188976" y="167640"/>
                  </a:lnTo>
                  <a:lnTo>
                    <a:pt x="192024" y="169164"/>
                  </a:lnTo>
                  <a:lnTo>
                    <a:pt x="230123" y="169164"/>
                  </a:lnTo>
                  <a:lnTo>
                    <a:pt x="224028" y="175259"/>
                  </a:lnTo>
                  <a:lnTo>
                    <a:pt x="220980" y="176783"/>
                  </a:lnTo>
                  <a:lnTo>
                    <a:pt x="217932" y="179832"/>
                  </a:lnTo>
                  <a:lnTo>
                    <a:pt x="213360" y="181356"/>
                  </a:lnTo>
                  <a:lnTo>
                    <a:pt x="207264" y="182879"/>
                  </a:lnTo>
                  <a:lnTo>
                    <a:pt x="199643" y="182879"/>
                  </a:lnTo>
                  <a:lnTo>
                    <a:pt x="199643" y="195072"/>
                  </a:lnTo>
                  <a:close/>
                </a:path>
                <a:path w="335280" h="335279">
                  <a:moveTo>
                    <a:pt x="198120" y="237743"/>
                  </a:moveTo>
                  <a:lnTo>
                    <a:pt x="179927" y="236315"/>
                  </a:lnTo>
                  <a:lnTo>
                    <a:pt x="162306" y="232028"/>
                  </a:lnTo>
                  <a:lnTo>
                    <a:pt x="145827" y="224885"/>
                  </a:lnTo>
                  <a:lnTo>
                    <a:pt x="131064" y="214883"/>
                  </a:lnTo>
                  <a:lnTo>
                    <a:pt x="159383" y="214883"/>
                  </a:lnTo>
                  <a:lnTo>
                    <a:pt x="165163" y="217931"/>
                  </a:lnTo>
                  <a:lnTo>
                    <a:pt x="181284" y="222551"/>
                  </a:lnTo>
                  <a:lnTo>
                    <a:pt x="198120" y="224027"/>
                  </a:lnTo>
                  <a:lnTo>
                    <a:pt x="251219" y="224027"/>
                  </a:lnTo>
                  <a:lnTo>
                    <a:pt x="237744" y="230695"/>
                  </a:lnTo>
                  <a:lnTo>
                    <a:pt x="218360" y="236005"/>
                  </a:lnTo>
                  <a:lnTo>
                    <a:pt x="198120" y="237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365760" y="4844796"/>
            <a:ext cx="464820" cy="464820"/>
            <a:chOff x="365760" y="4844796"/>
            <a:chExt cx="464820" cy="464820"/>
          </a:xfrm>
        </p:grpSpPr>
        <p:sp>
          <p:nvSpPr>
            <p:cNvPr id="17" name="object 17" descr=""/>
            <p:cNvSpPr/>
            <p:nvPr/>
          </p:nvSpPr>
          <p:spPr>
            <a:xfrm>
              <a:off x="365760" y="48447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1292" y="4908803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172212" y="22860"/>
                  </a:moveTo>
                  <a:lnTo>
                    <a:pt x="156971" y="22860"/>
                  </a:lnTo>
                  <a:lnTo>
                    <a:pt x="156971" y="0"/>
                  </a:lnTo>
                  <a:lnTo>
                    <a:pt x="172212" y="0"/>
                  </a:lnTo>
                  <a:lnTo>
                    <a:pt x="172212" y="22860"/>
                  </a:lnTo>
                  <a:close/>
                </a:path>
                <a:path w="335280" h="337185">
                  <a:moveTo>
                    <a:pt x="112776" y="336803"/>
                  </a:moveTo>
                  <a:lnTo>
                    <a:pt x="0" y="336803"/>
                  </a:lnTo>
                  <a:lnTo>
                    <a:pt x="0" y="21335"/>
                  </a:lnTo>
                  <a:lnTo>
                    <a:pt x="112776" y="21335"/>
                  </a:lnTo>
                  <a:lnTo>
                    <a:pt x="112776" y="35051"/>
                  </a:lnTo>
                  <a:lnTo>
                    <a:pt x="13716" y="35051"/>
                  </a:lnTo>
                  <a:lnTo>
                    <a:pt x="13716" y="170688"/>
                  </a:lnTo>
                  <a:lnTo>
                    <a:pt x="78950" y="170688"/>
                  </a:lnTo>
                  <a:lnTo>
                    <a:pt x="77724" y="176783"/>
                  </a:lnTo>
                  <a:lnTo>
                    <a:pt x="79256" y="184403"/>
                  </a:lnTo>
                  <a:lnTo>
                    <a:pt x="13716" y="184403"/>
                  </a:lnTo>
                  <a:lnTo>
                    <a:pt x="13716" y="320040"/>
                  </a:lnTo>
                  <a:lnTo>
                    <a:pt x="112776" y="320040"/>
                  </a:lnTo>
                  <a:lnTo>
                    <a:pt x="112776" y="336803"/>
                  </a:lnTo>
                  <a:close/>
                </a:path>
                <a:path w="335280" h="337185">
                  <a:moveTo>
                    <a:pt x="335280" y="170688"/>
                  </a:moveTo>
                  <a:lnTo>
                    <a:pt x="321564" y="170688"/>
                  </a:lnTo>
                  <a:lnTo>
                    <a:pt x="321564" y="35051"/>
                  </a:lnTo>
                  <a:lnTo>
                    <a:pt x="220980" y="35051"/>
                  </a:lnTo>
                  <a:lnTo>
                    <a:pt x="220980" y="21335"/>
                  </a:lnTo>
                  <a:lnTo>
                    <a:pt x="335280" y="21335"/>
                  </a:lnTo>
                  <a:lnTo>
                    <a:pt x="335280" y="170688"/>
                  </a:lnTo>
                  <a:close/>
                </a:path>
                <a:path w="335280" h="337185">
                  <a:moveTo>
                    <a:pt x="193547" y="38100"/>
                  </a:moveTo>
                  <a:lnTo>
                    <a:pt x="140208" y="38100"/>
                  </a:lnTo>
                  <a:lnTo>
                    <a:pt x="140208" y="22860"/>
                  </a:lnTo>
                  <a:lnTo>
                    <a:pt x="193547" y="22860"/>
                  </a:lnTo>
                  <a:lnTo>
                    <a:pt x="193547" y="38100"/>
                  </a:lnTo>
                  <a:close/>
                </a:path>
                <a:path w="335280" h="337185">
                  <a:moveTo>
                    <a:pt x="172212" y="54864"/>
                  </a:moveTo>
                  <a:lnTo>
                    <a:pt x="156971" y="54864"/>
                  </a:lnTo>
                  <a:lnTo>
                    <a:pt x="156971" y="38100"/>
                  </a:lnTo>
                  <a:lnTo>
                    <a:pt x="172212" y="38100"/>
                  </a:lnTo>
                  <a:lnTo>
                    <a:pt x="172212" y="54864"/>
                  </a:lnTo>
                  <a:close/>
                </a:path>
                <a:path w="335280" h="337185">
                  <a:moveTo>
                    <a:pt x="78950" y="170688"/>
                  </a:moveTo>
                  <a:lnTo>
                    <a:pt x="64008" y="170688"/>
                  </a:lnTo>
                  <a:lnTo>
                    <a:pt x="73369" y="134112"/>
                  </a:lnTo>
                  <a:lnTo>
                    <a:pt x="73485" y="133659"/>
                  </a:lnTo>
                  <a:lnTo>
                    <a:pt x="95250" y="104203"/>
                  </a:lnTo>
                  <a:lnTo>
                    <a:pt x="126158" y="84748"/>
                  </a:lnTo>
                  <a:lnTo>
                    <a:pt x="163068" y="77724"/>
                  </a:lnTo>
                  <a:lnTo>
                    <a:pt x="201287" y="84748"/>
                  </a:lnTo>
                  <a:lnTo>
                    <a:pt x="211926" y="91440"/>
                  </a:lnTo>
                  <a:lnTo>
                    <a:pt x="163068" y="91440"/>
                  </a:lnTo>
                  <a:lnTo>
                    <a:pt x="129801" y="98131"/>
                  </a:lnTo>
                  <a:lnTo>
                    <a:pt x="102679" y="116395"/>
                  </a:lnTo>
                  <a:lnTo>
                    <a:pt x="84415" y="143518"/>
                  </a:lnTo>
                  <a:lnTo>
                    <a:pt x="78950" y="170688"/>
                  </a:lnTo>
                  <a:close/>
                </a:path>
                <a:path w="335280" h="337185">
                  <a:moveTo>
                    <a:pt x="213778" y="262128"/>
                  </a:moveTo>
                  <a:lnTo>
                    <a:pt x="163068" y="262128"/>
                  </a:lnTo>
                  <a:lnTo>
                    <a:pt x="197215" y="255436"/>
                  </a:lnTo>
                  <a:lnTo>
                    <a:pt x="224789" y="237172"/>
                  </a:lnTo>
                  <a:lnTo>
                    <a:pt x="243220" y="210050"/>
                  </a:lnTo>
                  <a:lnTo>
                    <a:pt x="249935" y="176783"/>
                  </a:lnTo>
                  <a:lnTo>
                    <a:pt x="243220" y="143518"/>
                  </a:lnTo>
                  <a:lnTo>
                    <a:pt x="224789" y="116395"/>
                  </a:lnTo>
                  <a:lnTo>
                    <a:pt x="197215" y="98131"/>
                  </a:lnTo>
                  <a:lnTo>
                    <a:pt x="163068" y="91440"/>
                  </a:lnTo>
                  <a:lnTo>
                    <a:pt x="211926" y="91440"/>
                  </a:lnTo>
                  <a:lnTo>
                    <a:pt x="232219" y="104203"/>
                  </a:lnTo>
                  <a:lnTo>
                    <a:pt x="253722" y="133659"/>
                  </a:lnTo>
                  <a:lnTo>
                    <a:pt x="263652" y="170688"/>
                  </a:lnTo>
                  <a:lnTo>
                    <a:pt x="335280" y="170688"/>
                  </a:lnTo>
                  <a:lnTo>
                    <a:pt x="335280" y="184403"/>
                  </a:lnTo>
                  <a:lnTo>
                    <a:pt x="263652" y="184403"/>
                  </a:lnTo>
                  <a:lnTo>
                    <a:pt x="253722" y="220789"/>
                  </a:lnTo>
                  <a:lnTo>
                    <a:pt x="232219" y="250316"/>
                  </a:lnTo>
                  <a:lnTo>
                    <a:pt x="213778" y="262128"/>
                  </a:lnTo>
                  <a:close/>
                </a:path>
                <a:path w="335280" h="337185">
                  <a:moveTo>
                    <a:pt x="178308" y="134112"/>
                  </a:moveTo>
                  <a:lnTo>
                    <a:pt x="147828" y="134112"/>
                  </a:lnTo>
                  <a:lnTo>
                    <a:pt x="152400" y="132588"/>
                  </a:lnTo>
                  <a:lnTo>
                    <a:pt x="155447" y="131064"/>
                  </a:lnTo>
                  <a:lnTo>
                    <a:pt x="158495" y="131064"/>
                  </a:lnTo>
                  <a:lnTo>
                    <a:pt x="158495" y="121919"/>
                  </a:lnTo>
                  <a:lnTo>
                    <a:pt x="166116" y="121919"/>
                  </a:lnTo>
                  <a:lnTo>
                    <a:pt x="166116" y="131064"/>
                  </a:lnTo>
                  <a:lnTo>
                    <a:pt x="170688" y="132588"/>
                  </a:lnTo>
                  <a:lnTo>
                    <a:pt x="173736" y="132588"/>
                  </a:lnTo>
                  <a:lnTo>
                    <a:pt x="178308" y="134112"/>
                  </a:lnTo>
                  <a:close/>
                </a:path>
                <a:path w="335280" h="337185">
                  <a:moveTo>
                    <a:pt x="166116" y="210312"/>
                  </a:moveTo>
                  <a:lnTo>
                    <a:pt x="158495" y="210312"/>
                  </a:lnTo>
                  <a:lnTo>
                    <a:pt x="158495" y="184403"/>
                  </a:lnTo>
                  <a:lnTo>
                    <a:pt x="155447" y="184403"/>
                  </a:lnTo>
                  <a:lnTo>
                    <a:pt x="155447" y="182880"/>
                  </a:lnTo>
                  <a:lnTo>
                    <a:pt x="152400" y="182880"/>
                  </a:lnTo>
                  <a:lnTo>
                    <a:pt x="147828" y="181356"/>
                  </a:lnTo>
                  <a:lnTo>
                    <a:pt x="146304" y="181356"/>
                  </a:lnTo>
                  <a:lnTo>
                    <a:pt x="141732" y="178308"/>
                  </a:lnTo>
                  <a:lnTo>
                    <a:pt x="140208" y="176783"/>
                  </a:lnTo>
                  <a:lnTo>
                    <a:pt x="134112" y="173735"/>
                  </a:lnTo>
                  <a:lnTo>
                    <a:pt x="132588" y="172212"/>
                  </a:lnTo>
                  <a:lnTo>
                    <a:pt x="131064" y="167640"/>
                  </a:lnTo>
                  <a:lnTo>
                    <a:pt x="128016" y="166116"/>
                  </a:lnTo>
                  <a:lnTo>
                    <a:pt x="128016" y="149351"/>
                  </a:lnTo>
                  <a:lnTo>
                    <a:pt x="131064" y="146303"/>
                  </a:lnTo>
                  <a:lnTo>
                    <a:pt x="132588" y="143256"/>
                  </a:lnTo>
                  <a:lnTo>
                    <a:pt x="140208" y="135635"/>
                  </a:lnTo>
                  <a:lnTo>
                    <a:pt x="143256" y="134112"/>
                  </a:lnTo>
                  <a:lnTo>
                    <a:pt x="181356" y="134112"/>
                  </a:lnTo>
                  <a:lnTo>
                    <a:pt x="185928" y="135635"/>
                  </a:lnTo>
                  <a:lnTo>
                    <a:pt x="187452" y="140208"/>
                  </a:lnTo>
                  <a:lnTo>
                    <a:pt x="192024" y="141732"/>
                  </a:lnTo>
                  <a:lnTo>
                    <a:pt x="193547" y="143256"/>
                  </a:lnTo>
                  <a:lnTo>
                    <a:pt x="195071" y="146303"/>
                  </a:lnTo>
                  <a:lnTo>
                    <a:pt x="153924" y="146303"/>
                  </a:lnTo>
                  <a:lnTo>
                    <a:pt x="152400" y="147828"/>
                  </a:lnTo>
                  <a:lnTo>
                    <a:pt x="149352" y="147828"/>
                  </a:lnTo>
                  <a:lnTo>
                    <a:pt x="149352" y="149351"/>
                  </a:lnTo>
                  <a:lnTo>
                    <a:pt x="147828" y="152400"/>
                  </a:lnTo>
                  <a:lnTo>
                    <a:pt x="147828" y="160019"/>
                  </a:lnTo>
                  <a:lnTo>
                    <a:pt x="149352" y="163067"/>
                  </a:lnTo>
                  <a:lnTo>
                    <a:pt x="155447" y="166116"/>
                  </a:lnTo>
                  <a:lnTo>
                    <a:pt x="166116" y="166116"/>
                  </a:lnTo>
                  <a:lnTo>
                    <a:pt x="166116" y="167640"/>
                  </a:lnTo>
                  <a:lnTo>
                    <a:pt x="170688" y="167640"/>
                  </a:lnTo>
                  <a:lnTo>
                    <a:pt x="172212" y="169164"/>
                  </a:lnTo>
                  <a:lnTo>
                    <a:pt x="173736" y="169164"/>
                  </a:lnTo>
                  <a:lnTo>
                    <a:pt x="179832" y="172212"/>
                  </a:lnTo>
                  <a:lnTo>
                    <a:pt x="185928" y="173735"/>
                  </a:lnTo>
                  <a:lnTo>
                    <a:pt x="188976" y="175260"/>
                  </a:lnTo>
                  <a:lnTo>
                    <a:pt x="193547" y="178308"/>
                  </a:lnTo>
                  <a:lnTo>
                    <a:pt x="196595" y="184403"/>
                  </a:lnTo>
                  <a:lnTo>
                    <a:pt x="198120" y="185928"/>
                  </a:lnTo>
                  <a:lnTo>
                    <a:pt x="166116" y="185928"/>
                  </a:lnTo>
                  <a:lnTo>
                    <a:pt x="166116" y="210312"/>
                  </a:lnTo>
                  <a:close/>
                </a:path>
                <a:path w="335280" h="337185">
                  <a:moveTo>
                    <a:pt x="166116" y="166116"/>
                  </a:moveTo>
                  <a:lnTo>
                    <a:pt x="158495" y="166116"/>
                  </a:lnTo>
                  <a:lnTo>
                    <a:pt x="158495" y="146303"/>
                  </a:lnTo>
                  <a:lnTo>
                    <a:pt x="166116" y="146303"/>
                  </a:lnTo>
                  <a:lnTo>
                    <a:pt x="166116" y="166116"/>
                  </a:lnTo>
                  <a:close/>
                </a:path>
                <a:path w="335280" h="337185">
                  <a:moveTo>
                    <a:pt x="196595" y="156972"/>
                  </a:moveTo>
                  <a:lnTo>
                    <a:pt x="178308" y="156972"/>
                  </a:lnTo>
                  <a:lnTo>
                    <a:pt x="178308" y="152400"/>
                  </a:lnTo>
                  <a:lnTo>
                    <a:pt x="173736" y="149351"/>
                  </a:lnTo>
                  <a:lnTo>
                    <a:pt x="172212" y="146303"/>
                  </a:lnTo>
                  <a:lnTo>
                    <a:pt x="195071" y="146303"/>
                  </a:lnTo>
                  <a:lnTo>
                    <a:pt x="196595" y="149351"/>
                  </a:lnTo>
                  <a:lnTo>
                    <a:pt x="196595" y="156972"/>
                  </a:lnTo>
                  <a:close/>
                </a:path>
                <a:path w="335280" h="337185">
                  <a:moveTo>
                    <a:pt x="163068" y="277367"/>
                  </a:moveTo>
                  <a:lnTo>
                    <a:pt x="126158" y="270128"/>
                  </a:lnTo>
                  <a:lnTo>
                    <a:pt x="95250" y="250316"/>
                  </a:lnTo>
                  <a:lnTo>
                    <a:pt x="73485" y="220789"/>
                  </a:lnTo>
                  <a:lnTo>
                    <a:pt x="64008" y="184403"/>
                  </a:lnTo>
                  <a:lnTo>
                    <a:pt x="79256" y="184403"/>
                  </a:lnTo>
                  <a:lnTo>
                    <a:pt x="84415" y="210050"/>
                  </a:lnTo>
                  <a:lnTo>
                    <a:pt x="102679" y="237172"/>
                  </a:lnTo>
                  <a:lnTo>
                    <a:pt x="129801" y="255436"/>
                  </a:lnTo>
                  <a:lnTo>
                    <a:pt x="163068" y="262128"/>
                  </a:lnTo>
                  <a:lnTo>
                    <a:pt x="213778" y="262128"/>
                  </a:lnTo>
                  <a:lnTo>
                    <a:pt x="201287" y="270128"/>
                  </a:lnTo>
                  <a:lnTo>
                    <a:pt x="163068" y="277367"/>
                  </a:lnTo>
                  <a:close/>
                </a:path>
                <a:path w="335280" h="337185">
                  <a:moveTo>
                    <a:pt x="335280" y="336803"/>
                  </a:moveTo>
                  <a:lnTo>
                    <a:pt x="220980" y="336803"/>
                  </a:lnTo>
                  <a:lnTo>
                    <a:pt x="220980" y="320040"/>
                  </a:lnTo>
                  <a:lnTo>
                    <a:pt x="321564" y="320040"/>
                  </a:lnTo>
                  <a:lnTo>
                    <a:pt x="321564" y="184403"/>
                  </a:lnTo>
                  <a:lnTo>
                    <a:pt x="335280" y="184403"/>
                  </a:lnTo>
                  <a:lnTo>
                    <a:pt x="335280" y="336803"/>
                  </a:lnTo>
                  <a:close/>
                </a:path>
                <a:path w="335280" h="337185">
                  <a:moveTo>
                    <a:pt x="196595" y="210312"/>
                  </a:moveTo>
                  <a:lnTo>
                    <a:pt x="170688" y="210312"/>
                  </a:lnTo>
                  <a:lnTo>
                    <a:pt x="172212" y="208788"/>
                  </a:lnTo>
                  <a:lnTo>
                    <a:pt x="173736" y="208788"/>
                  </a:lnTo>
                  <a:lnTo>
                    <a:pt x="176784" y="207264"/>
                  </a:lnTo>
                  <a:lnTo>
                    <a:pt x="178308" y="205740"/>
                  </a:lnTo>
                  <a:lnTo>
                    <a:pt x="179832" y="205740"/>
                  </a:lnTo>
                  <a:lnTo>
                    <a:pt x="179832" y="204216"/>
                  </a:lnTo>
                  <a:lnTo>
                    <a:pt x="181356" y="201167"/>
                  </a:lnTo>
                  <a:lnTo>
                    <a:pt x="181356" y="195072"/>
                  </a:lnTo>
                  <a:lnTo>
                    <a:pt x="178308" y="192024"/>
                  </a:lnTo>
                  <a:lnTo>
                    <a:pt x="176784" y="188976"/>
                  </a:lnTo>
                  <a:lnTo>
                    <a:pt x="172212" y="187451"/>
                  </a:lnTo>
                  <a:lnTo>
                    <a:pt x="166116" y="185928"/>
                  </a:lnTo>
                  <a:lnTo>
                    <a:pt x="198120" y="185928"/>
                  </a:lnTo>
                  <a:lnTo>
                    <a:pt x="201168" y="188976"/>
                  </a:lnTo>
                  <a:lnTo>
                    <a:pt x="201168" y="204216"/>
                  </a:lnTo>
                  <a:lnTo>
                    <a:pt x="198120" y="205740"/>
                  </a:lnTo>
                  <a:lnTo>
                    <a:pt x="198120" y="208788"/>
                  </a:lnTo>
                  <a:lnTo>
                    <a:pt x="196595" y="210312"/>
                  </a:lnTo>
                  <a:close/>
                </a:path>
                <a:path w="335280" h="337185">
                  <a:moveTo>
                    <a:pt x="173736" y="225551"/>
                  </a:moveTo>
                  <a:lnTo>
                    <a:pt x="149352" y="225551"/>
                  </a:lnTo>
                  <a:lnTo>
                    <a:pt x="141732" y="220980"/>
                  </a:lnTo>
                  <a:lnTo>
                    <a:pt x="131064" y="210312"/>
                  </a:lnTo>
                  <a:lnTo>
                    <a:pt x="126492" y="204216"/>
                  </a:lnTo>
                  <a:lnTo>
                    <a:pt x="126492" y="193548"/>
                  </a:lnTo>
                  <a:lnTo>
                    <a:pt x="146304" y="193548"/>
                  </a:lnTo>
                  <a:lnTo>
                    <a:pt x="146304" y="201167"/>
                  </a:lnTo>
                  <a:lnTo>
                    <a:pt x="149352" y="205740"/>
                  </a:lnTo>
                  <a:lnTo>
                    <a:pt x="158495" y="210312"/>
                  </a:lnTo>
                  <a:lnTo>
                    <a:pt x="196595" y="210312"/>
                  </a:lnTo>
                  <a:lnTo>
                    <a:pt x="193547" y="214883"/>
                  </a:lnTo>
                  <a:lnTo>
                    <a:pt x="192024" y="216408"/>
                  </a:lnTo>
                  <a:lnTo>
                    <a:pt x="187452" y="219456"/>
                  </a:lnTo>
                  <a:lnTo>
                    <a:pt x="184404" y="220980"/>
                  </a:lnTo>
                  <a:lnTo>
                    <a:pt x="179832" y="222503"/>
                  </a:lnTo>
                  <a:lnTo>
                    <a:pt x="173736" y="225551"/>
                  </a:lnTo>
                  <a:close/>
                </a:path>
                <a:path w="335280" h="337185">
                  <a:moveTo>
                    <a:pt x="166116" y="236219"/>
                  </a:moveTo>
                  <a:lnTo>
                    <a:pt x="158495" y="236219"/>
                  </a:lnTo>
                  <a:lnTo>
                    <a:pt x="158495" y="225551"/>
                  </a:lnTo>
                  <a:lnTo>
                    <a:pt x="166116" y="225551"/>
                  </a:lnTo>
                  <a:lnTo>
                    <a:pt x="166116" y="236219"/>
                  </a:lnTo>
                  <a:close/>
                </a:path>
                <a:path w="335280" h="337185">
                  <a:moveTo>
                    <a:pt x="193547" y="336803"/>
                  </a:moveTo>
                  <a:lnTo>
                    <a:pt x="140208" y="336803"/>
                  </a:lnTo>
                  <a:lnTo>
                    <a:pt x="140208" y="323088"/>
                  </a:lnTo>
                  <a:lnTo>
                    <a:pt x="193547" y="323088"/>
                  </a:lnTo>
                  <a:lnTo>
                    <a:pt x="193547" y="336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4881371" y="4009644"/>
            <a:ext cx="1422400" cy="64135"/>
          </a:xfrm>
          <a:custGeom>
            <a:avLst/>
            <a:gdLst/>
            <a:ahLst/>
            <a:cxnLst/>
            <a:rect l="l" t="t" r="r" b="b"/>
            <a:pathLst>
              <a:path w="1422400" h="64135">
                <a:moveTo>
                  <a:pt x="32004" y="35052"/>
                </a:moveTo>
                <a:lnTo>
                  <a:pt x="0" y="35052"/>
                </a:lnTo>
                <a:lnTo>
                  <a:pt x="0" y="27432"/>
                </a:lnTo>
                <a:lnTo>
                  <a:pt x="32004" y="27432"/>
                </a:lnTo>
                <a:lnTo>
                  <a:pt x="32004" y="35052"/>
                </a:lnTo>
                <a:close/>
              </a:path>
              <a:path w="1422400" h="64135">
                <a:moveTo>
                  <a:pt x="86868" y="35052"/>
                </a:moveTo>
                <a:lnTo>
                  <a:pt x="56388" y="35052"/>
                </a:lnTo>
                <a:lnTo>
                  <a:pt x="56388" y="27432"/>
                </a:lnTo>
                <a:lnTo>
                  <a:pt x="86868" y="27432"/>
                </a:lnTo>
                <a:lnTo>
                  <a:pt x="86868" y="35052"/>
                </a:lnTo>
                <a:close/>
              </a:path>
              <a:path w="1422400" h="64135">
                <a:moveTo>
                  <a:pt x="141732" y="35052"/>
                </a:moveTo>
                <a:lnTo>
                  <a:pt x="111252" y="35052"/>
                </a:lnTo>
                <a:lnTo>
                  <a:pt x="111252" y="27432"/>
                </a:lnTo>
                <a:lnTo>
                  <a:pt x="141732" y="27432"/>
                </a:lnTo>
                <a:lnTo>
                  <a:pt x="141732" y="35052"/>
                </a:lnTo>
                <a:close/>
              </a:path>
              <a:path w="1422400" h="64135">
                <a:moveTo>
                  <a:pt x="196595" y="35052"/>
                </a:moveTo>
                <a:lnTo>
                  <a:pt x="166116" y="35052"/>
                </a:lnTo>
                <a:lnTo>
                  <a:pt x="166116" y="27432"/>
                </a:lnTo>
                <a:lnTo>
                  <a:pt x="196595" y="27432"/>
                </a:lnTo>
                <a:lnTo>
                  <a:pt x="196595" y="35052"/>
                </a:lnTo>
                <a:close/>
              </a:path>
              <a:path w="1422400" h="64135">
                <a:moveTo>
                  <a:pt x="251460" y="35052"/>
                </a:moveTo>
                <a:lnTo>
                  <a:pt x="220980" y="35052"/>
                </a:lnTo>
                <a:lnTo>
                  <a:pt x="220980" y="27432"/>
                </a:lnTo>
                <a:lnTo>
                  <a:pt x="251460" y="27432"/>
                </a:lnTo>
                <a:lnTo>
                  <a:pt x="251460" y="35052"/>
                </a:lnTo>
                <a:close/>
              </a:path>
              <a:path w="1422400" h="64135">
                <a:moveTo>
                  <a:pt x="307848" y="35052"/>
                </a:moveTo>
                <a:lnTo>
                  <a:pt x="275843" y="35052"/>
                </a:lnTo>
                <a:lnTo>
                  <a:pt x="275843" y="27432"/>
                </a:lnTo>
                <a:lnTo>
                  <a:pt x="307848" y="27432"/>
                </a:lnTo>
                <a:lnTo>
                  <a:pt x="307848" y="35052"/>
                </a:lnTo>
                <a:close/>
              </a:path>
              <a:path w="1422400" h="64135">
                <a:moveTo>
                  <a:pt x="362712" y="35052"/>
                </a:moveTo>
                <a:lnTo>
                  <a:pt x="330708" y="35052"/>
                </a:lnTo>
                <a:lnTo>
                  <a:pt x="330708" y="27432"/>
                </a:lnTo>
                <a:lnTo>
                  <a:pt x="362712" y="27432"/>
                </a:lnTo>
                <a:lnTo>
                  <a:pt x="362712" y="35052"/>
                </a:lnTo>
                <a:close/>
              </a:path>
              <a:path w="1422400" h="64135">
                <a:moveTo>
                  <a:pt x="417576" y="35052"/>
                </a:moveTo>
                <a:lnTo>
                  <a:pt x="385572" y="35052"/>
                </a:lnTo>
                <a:lnTo>
                  <a:pt x="385572" y="27432"/>
                </a:lnTo>
                <a:lnTo>
                  <a:pt x="417576" y="27432"/>
                </a:lnTo>
                <a:lnTo>
                  <a:pt x="417576" y="35052"/>
                </a:lnTo>
                <a:close/>
              </a:path>
              <a:path w="1422400" h="64135">
                <a:moveTo>
                  <a:pt x="472439" y="35052"/>
                </a:moveTo>
                <a:lnTo>
                  <a:pt x="440436" y="35052"/>
                </a:lnTo>
                <a:lnTo>
                  <a:pt x="440436" y="27432"/>
                </a:lnTo>
                <a:lnTo>
                  <a:pt x="472439" y="27432"/>
                </a:lnTo>
                <a:lnTo>
                  <a:pt x="472439" y="35052"/>
                </a:lnTo>
                <a:close/>
              </a:path>
              <a:path w="1422400" h="64135">
                <a:moveTo>
                  <a:pt x="527304" y="35052"/>
                </a:moveTo>
                <a:lnTo>
                  <a:pt x="495300" y="35052"/>
                </a:lnTo>
                <a:lnTo>
                  <a:pt x="495300" y="27432"/>
                </a:lnTo>
                <a:lnTo>
                  <a:pt x="527304" y="27432"/>
                </a:lnTo>
                <a:lnTo>
                  <a:pt x="527304" y="35052"/>
                </a:lnTo>
                <a:close/>
              </a:path>
              <a:path w="1422400" h="64135">
                <a:moveTo>
                  <a:pt x="582168" y="35052"/>
                </a:moveTo>
                <a:lnTo>
                  <a:pt x="550163" y="35052"/>
                </a:lnTo>
                <a:lnTo>
                  <a:pt x="550163" y="27432"/>
                </a:lnTo>
                <a:lnTo>
                  <a:pt x="582168" y="27432"/>
                </a:lnTo>
                <a:lnTo>
                  <a:pt x="582168" y="35052"/>
                </a:lnTo>
                <a:close/>
              </a:path>
              <a:path w="1422400" h="64135">
                <a:moveTo>
                  <a:pt x="637031" y="35052"/>
                </a:moveTo>
                <a:lnTo>
                  <a:pt x="605028" y="35052"/>
                </a:lnTo>
                <a:lnTo>
                  <a:pt x="605028" y="27432"/>
                </a:lnTo>
                <a:lnTo>
                  <a:pt x="637031" y="27432"/>
                </a:lnTo>
                <a:lnTo>
                  <a:pt x="637031" y="35052"/>
                </a:lnTo>
                <a:close/>
              </a:path>
              <a:path w="1422400" h="64135">
                <a:moveTo>
                  <a:pt x="691896" y="35052"/>
                </a:moveTo>
                <a:lnTo>
                  <a:pt x="661416" y="35052"/>
                </a:lnTo>
                <a:lnTo>
                  <a:pt x="661416" y="27432"/>
                </a:lnTo>
                <a:lnTo>
                  <a:pt x="691896" y="27432"/>
                </a:lnTo>
                <a:lnTo>
                  <a:pt x="691896" y="35052"/>
                </a:lnTo>
                <a:close/>
              </a:path>
              <a:path w="1422400" h="64135">
                <a:moveTo>
                  <a:pt x="746760" y="35052"/>
                </a:moveTo>
                <a:lnTo>
                  <a:pt x="716279" y="35052"/>
                </a:lnTo>
                <a:lnTo>
                  <a:pt x="716279" y="27432"/>
                </a:lnTo>
                <a:lnTo>
                  <a:pt x="746760" y="27432"/>
                </a:lnTo>
                <a:lnTo>
                  <a:pt x="746760" y="35052"/>
                </a:lnTo>
                <a:close/>
              </a:path>
              <a:path w="1422400" h="64135">
                <a:moveTo>
                  <a:pt x="801624" y="35052"/>
                </a:moveTo>
                <a:lnTo>
                  <a:pt x="771144" y="35052"/>
                </a:lnTo>
                <a:lnTo>
                  <a:pt x="771144" y="27432"/>
                </a:lnTo>
                <a:lnTo>
                  <a:pt x="801624" y="27432"/>
                </a:lnTo>
                <a:lnTo>
                  <a:pt x="801624" y="35052"/>
                </a:lnTo>
                <a:close/>
              </a:path>
              <a:path w="1422400" h="64135">
                <a:moveTo>
                  <a:pt x="856488" y="35052"/>
                </a:moveTo>
                <a:lnTo>
                  <a:pt x="826008" y="35052"/>
                </a:lnTo>
                <a:lnTo>
                  <a:pt x="826008" y="27432"/>
                </a:lnTo>
                <a:lnTo>
                  <a:pt x="856488" y="27432"/>
                </a:lnTo>
                <a:lnTo>
                  <a:pt x="856488" y="35052"/>
                </a:lnTo>
                <a:close/>
              </a:path>
              <a:path w="1422400" h="64135">
                <a:moveTo>
                  <a:pt x="912875" y="35052"/>
                </a:moveTo>
                <a:lnTo>
                  <a:pt x="880872" y="35052"/>
                </a:lnTo>
                <a:lnTo>
                  <a:pt x="880872" y="27432"/>
                </a:lnTo>
                <a:lnTo>
                  <a:pt x="912875" y="27432"/>
                </a:lnTo>
                <a:lnTo>
                  <a:pt x="912875" y="35052"/>
                </a:lnTo>
                <a:close/>
              </a:path>
              <a:path w="1422400" h="64135">
                <a:moveTo>
                  <a:pt x="967740" y="35052"/>
                </a:moveTo>
                <a:lnTo>
                  <a:pt x="935736" y="35052"/>
                </a:lnTo>
                <a:lnTo>
                  <a:pt x="935736" y="27432"/>
                </a:lnTo>
                <a:lnTo>
                  <a:pt x="967740" y="27432"/>
                </a:lnTo>
                <a:lnTo>
                  <a:pt x="967740" y="35052"/>
                </a:lnTo>
                <a:close/>
              </a:path>
              <a:path w="1422400" h="64135">
                <a:moveTo>
                  <a:pt x="1022604" y="35052"/>
                </a:moveTo>
                <a:lnTo>
                  <a:pt x="990600" y="35052"/>
                </a:lnTo>
                <a:lnTo>
                  <a:pt x="990600" y="27432"/>
                </a:lnTo>
                <a:lnTo>
                  <a:pt x="1022604" y="27432"/>
                </a:lnTo>
                <a:lnTo>
                  <a:pt x="1022604" y="35052"/>
                </a:lnTo>
                <a:close/>
              </a:path>
              <a:path w="1422400" h="64135">
                <a:moveTo>
                  <a:pt x="1077468" y="35052"/>
                </a:moveTo>
                <a:lnTo>
                  <a:pt x="1045464" y="35052"/>
                </a:lnTo>
                <a:lnTo>
                  <a:pt x="1045464" y="27432"/>
                </a:lnTo>
                <a:lnTo>
                  <a:pt x="1077468" y="27432"/>
                </a:lnTo>
                <a:lnTo>
                  <a:pt x="1077468" y="35052"/>
                </a:lnTo>
                <a:close/>
              </a:path>
              <a:path w="1422400" h="64135">
                <a:moveTo>
                  <a:pt x="1132332" y="35052"/>
                </a:moveTo>
                <a:lnTo>
                  <a:pt x="1100328" y="35052"/>
                </a:lnTo>
                <a:lnTo>
                  <a:pt x="1100328" y="27432"/>
                </a:lnTo>
                <a:lnTo>
                  <a:pt x="1132332" y="27432"/>
                </a:lnTo>
                <a:lnTo>
                  <a:pt x="1132332" y="35052"/>
                </a:lnTo>
                <a:close/>
              </a:path>
              <a:path w="1422400" h="64135">
                <a:moveTo>
                  <a:pt x="1187196" y="35052"/>
                </a:moveTo>
                <a:lnTo>
                  <a:pt x="1155192" y="35052"/>
                </a:lnTo>
                <a:lnTo>
                  <a:pt x="1155192" y="27432"/>
                </a:lnTo>
                <a:lnTo>
                  <a:pt x="1187196" y="27432"/>
                </a:lnTo>
                <a:lnTo>
                  <a:pt x="1187196" y="35052"/>
                </a:lnTo>
                <a:close/>
              </a:path>
              <a:path w="1422400" h="64135">
                <a:moveTo>
                  <a:pt x="1242059" y="35052"/>
                </a:moveTo>
                <a:lnTo>
                  <a:pt x="1210056" y="35052"/>
                </a:lnTo>
                <a:lnTo>
                  <a:pt x="1210056" y="27432"/>
                </a:lnTo>
                <a:lnTo>
                  <a:pt x="1242059" y="27432"/>
                </a:lnTo>
                <a:lnTo>
                  <a:pt x="1242059" y="35052"/>
                </a:lnTo>
                <a:close/>
              </a:path>
              <a:path w="1422400" h="64135">
                <a:moveTo>
                  <a:pt x="1296924" y="35052"/>
                </a:moveTo>
                <a:lnTo>
                  <a:pt x="1266444" y="35052"/>
                </a:lnTo>
                <a:lnTo>
                  <a:pt x="1266444" y="27432"/>
                </a:lnTo>
                <a:lnTo>
                  <a:pt x="1296924" y="27432"/>
                </a:lnTo>
                <a:lnTo>
                  <a:pt x="1296924" y="35052"/>
                </a:lnTo>
                <a:close/>
              </a:path>
              <a:path w="1422400" h="64135">
                <a:moveTo>
                  <a:pt x="1351788" y="35052"/>
                </a:moveTo>
                <a:lnTo>
                  <a:pt x="1321308" y="35052"/>
                </a:lnTo>
                <a:lnTo>
                  <a:pt x="1321308" y="27432"/>
                </a:lnTo>
                <a:lnTo>
                  <a:pt x="1351788" y="27432"/>
                </a:lnTo>
                <a:lnTo>
                  <a:pt x="1351788" y="35052"/>
                </a:lnTo>
                <a:close/>
              </a:path>
              <a:path w="1422400" h="64135">
                <a:moveTo>
                  <a:pt x="1359408" y="64008"/>
                </a:moveTo>
                <a:lnTo>
                  <a:pt x="1359408" y="0"/>
                </a:lnTo>
                <a:lnTo>
                  <a:pt x="1421892" y="32004"/>
                </a:lnTo>
                <a:lnTo>
                  <a:pt x="1359408" y="6400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881371" y="2773679"/>
            <a:ext cx="1449705" cy="236220"/>
          </a:xfrm>
          <a:custGeom>
            <a:avLst/>
            <a:gdLst/>
            <a:ahLst/>
            <a:cxnLst/>
            <a:rect l="l" t="t" r="r" b="b"/>
            <a:pathLst>
              <a:path w="1449704" h="236219">
                <a:moveTo>
                  <a:pt x="32004" y="236219"/>
                </a:moveTo>
                <a:lnTo>
                  <a:pt x="0" y="236219"/>
                </a:lnTo>
                <a:lnTo>
                  <a:pt x="0" y="228599"/>
                </a:lnTo>
                <a:lnTo>
                  <a:pt x="32004" y="228599"/>
                </a:lnTo>
                <a:lnTo>
                  <a:pt x="32004" y="236219"/>
                </a:lnTo>
                <a:close/>
              </a:path>
              <a:path w="1449704" h="236219">
                <a:moveTo>
                  <a:pt x="86868" y="236219"/>
                </a:moveTo>
                <a:lnTo>
                  <a:pt x="54864" y="236219"/>
                </a:lnTo>
                <a:lnTo>
                  <a:pt x="54864" y="228599"/>
                </a:lnTo>
                <a:lnTo>
                  <a:pt x="86868" y="228599"/>
                </a:lnTo>
                <a:lnTo>
                  <a:pt x="86868" y="236219"/>
                </a:lnTo>
                <a:close/>
              </a:path>
              <a:path w="1449704" h="236219">
                <a:moveTo>
                  <a:pt x="141732" y="236219"/>
                </a:moveTo>
                <a:lnTo>
                  <a:pt x="109728" y="236219"/>
                </a:lnTo>
                <a:lnTo>
                  <a:pt x="109728" y="228599"/>
                </a:lnTo>
                <a:lnTo>
                  <a:pt x="141732" y="228599"/>
                </a:lnTo>
                <a:lnTo>
                  <a:pt x="141732" y="236219"/>
                </a:lnTo>
                <a:close/>
              </a:path>
              <a:path w="1449704" h="236219">
                <a:moveTo>
                  <a:pt x="196595" y="236219"/>
                </a:moveTo>
                <a:lnTo>
                  <a:pt x="166116" y="236219"/>
                </a:lnTo>
                <a:lnTo>
                  <a:pt x="166116" y="228599"/>
                </a:lnTo>
                <a:lnTo>
                  <a:pt x="196595" y="228599"/>
                </a:lnTo>
                <a:lnTo>
                  <a:pt x="196595" y="236219"/>
                </a:lnTo>
                <a:close/>
              </a:path>
              <a:path w="1449704" h="236219">
                <a:moveTo>
                  <a:pt x="251460" y="236219"/>
                </a:moveTo>
                <a:lnTo>
                  <a:pt x="220980" y="236219"/>
                </a:lnTo>
                <a:lnTo>
                  <a:pt x="220980" y="228599"/>
                </a:lnTo>
                <a:lnTo>
                  <a:pt x="251460" y="228599"/>
                </a:lnTo>
                <a:lnTo>
                  <a:pt x="251460" y="236219"/>
                </a:lnTo>
                <a:close/>
              </a:path>
              <a:path w="1449704" h="236219">
                <a:moveTo>
                  <a:pt x="306324" y="236219"/>
                </a:moveTo>
                <a:lnTo>
                  <a:pt x="275843" y="236219"/>
                </a:lnTo>
                <a:lnTo>
                  <a:pt x="275843" y="228599"/>
                </a:lnTo>
                <a:lnTo>
                  <a:pt x="306324" y="228599"/>
                </a:lnTo>
                <a:lnTo>
                  <a:pt x="306324" y="236219"/>
                </a:lnTo>
                <a:close/>
              </a:path>
              <a:path w="1449704" h="236219">
                <a:moveTo>
                  <a:pt x="361187" y="236219"/>
                </a:moveTo>
                <a:lnTo>
                  <a:pt x="330708" y="236219"/>
                </a:lnTo>
                <a:lnTo>
                  <a:pt x="330708" y="228599"/>
                </a:lnTo>
                <a:lnTo>
                  <a:pt x="361187" y="228599"/>
                </a:lnTo>
                <a:lnTo>
                  <a:pt x="361187" y="236219"/>
                </a:lnTo>
                <a:close/>
              </a:path>
              <a:path w="1449704" h="236219">
                <a:moveTo>
                  <a:pt x="417576" y="236219"/>
                </a:moveTo>
                <a:lnTo>
                  <a:pt x="385572" y="236219"/>
                </a:lnTo>
                <a:lnTo>
                  <a:pt x="385572" y="228599"/>
                </a:lnTo>
                <a:lnTo>
                  <a:pt x="417576" y="228599"/>
                </a:lnTo>
                <a:lnTo>
                  <a:pt x="417576" y="236219"/>
                </a:lnTo>
                <a:close/>
              </a:path>
              <a:path w="1449704" h="236219">
                <a:moveTo>
                  <a:pt x="472439" y="236219"/>
                </a:moveTo>
                <a:lnTo>
                  <a:pt x="440436" y="236219"/>
                </a:lnTo>
                <a:lnTo>
                  <a:pt x="440436" y="228599"/>
                </a:lnTo>
                <a:lnTo>
                  <a:pt x="472439" y="228599"/>
                </a:lnTo>
                <a:lnTo>
                  <a:pt x="472439" y="236219"/>
                </a:lnTo>
                <a:close/>
              </a:path>
              <a:path w="1449704" h="236219">
                <a:moveTo>
                  <a:pt x="527304" y="236219"/>
                </a:moveTo>
                <a:lnTo>
                  <a:pt x="495300" y="236219"/>
                </a:lnTo>
                <a:lnTo>
                  <a:pt x="495300" y="228599"/>
                </a:lnTo>
                <a:lnTo>
                  <a:pt x="527304" y="228599"/>
                </a:lnTo>
                <a:lnTo>
                  <a:pt x="527304" y="236219"/>
                </a:lnTo>
                <a:close/>
              </a:path>
              <a:path w="1449704" h="236219">
                <a:moveTo>
                  <a:pt x="582168" y="236219"/>
                </a:moveTo>
                <a:lnTo>
                  <a:pt x="550163" y="236219"/>
                </a:lnTo>
                <a:lnTo>
                  <a:pt x="550163" y="228599"/>
                </a:lnTo>
                <a:lnTo>
                  <a:pt x="582168" y="228599"/>
                </a:lnTo>
                <a:lnTo>
                  <a:pt x="582168" y="236219"/>
                </a:lnTo>
                <a:close/>
              </a:path>
              <a:path w="1449704" h="236219">
                <a:moveTo>
                  <a:pt x="637031" y="236219"/>
                </a:moveTo>
                <a:lnTo>
                  <a:pt x="605028" y="236219"/>
                </a:lnTo>
                <a:lnTo>
                  <a:pt x="605028" y="228599"/>
                </a:lnTo>
                <a:lnTo>
                  <a:pt x="637031" y="228599"/>
                </a:lnTo>
                <a:lnTo>
                  <a:pt x="637031" y="236219"/>
                </a:lnTo>
                <a:close/>
              </a:path>
              <a:path w="1449704" h="236219">
                <a:moveTo>
                  <a:pt x="691896" y="236219"/>
                </a:moveTo>
                <a:lnTo>
                  <a:pt x="659892" y="236219"/>
                </a:lnTo>
                <a:lnTo>
                  <a:pt x="659892" y="228599"/>
                </a:lnTo>
                <a:lnTo>
                  <a:pt x="691896" y="228599"/>
                </a:lnTo>
                <a:lnTo>
                  <a:pt x="691896" y="236219"/>
                </a:lnTo>
                <a:close/>
              </a:path>
              <a:path w="1449704" h="236219">
                <a:moveTo>
                  <a:pt x="720852" y="231647"/>
                </a:moveTo>
                <a:lnTo>
                  <a:pt x="720852" y="210311"/>
                </a:lnTo>
                <a:lnTo>
                  <a:pt x="728472" y="210311"/>
                </a:lnTo>
                <a:lnTo>
                  <a:pt x="728472" y="228599"/>
                </a:lnTo>
                <a:lnTo>
                  <a:pt x="725424" y="228599"/>
                </a:lnTo>
                <a:lnTo>
                  <a:pt x="720852" y="231647"/>
                </a:lnTo>
                <a:close/>
              </a:path>
              <a:path w="1449704" h="236219">
                <a:moveTo>
                  <a:pt x="725424" y="236219"/>
                </a:moveTo>
                <a:lnTo>
                  <a:pt x="716279" y="236219"/>
                </a:lnTo>
                <a:lnTo>
                  <a:pt x="716279" y="228599"/>
                </a:lnTo>
                <a:lnTo>
                  <a:pt x="720852" y="228599"/>
                </a:lnTo>
                <a:lnTo>
                  <a:pt x="720852" y="231647"/>
                </a:lnTo>
                <a:lnTo>
                  <a:pt x="728472" y="231647"/>
                </a:lnTo>
                <a:lnTo>
                  <a:pt x="726948" y="234695"/>
                </a:lnTo>
                <a:lnTo>
                  <a:pt x="725424" y="236219"/>
                </a:lnTo>
                <a:close/>
              </a:path>
              <a:path w="1449704" h="236219">
                <a:moveTo>
                  <a:pt x="728472" y="231647"/>
                </a:moveTo>
                <a:lnTo>
                  <a:pt x="720852" y="231647"/>
                </a:lnTo>
                <a:lnTo>
                  <a:pt x="725424" y="228599"/>
                </a:lnTo>
                <a:lnTo>
                  <a:pt x="728472" y="228599"/>
                </a:lnTo>
                <a:lnTo>
                  <a:pt x="728472" y="231647"/>
                </a:lnTo>
                <a:close/>
              </a:path>
              <a:path w="1449704" h="236219">
                <a:moveTo>
                  <a:pt x="728472" y="185927"/>
                </a:moveTo>
                <a:lnTo>
                  <a:pt x="720852" y="185927"/>
                </a:lnTo>
                <a:lnTo>
                  <a:pt x="720852" y="155447"/>
                </a:lnTo>
                <a:lnTo>
                  <a:pt x="728472" y="155447"/>
                </a:lnTo>
                <a:lnTo>
                  <a:pt x="728472" y="185927"/>
                </a:lnTo>
                <a:close/>
              </a:path>
              <a:path w="1449704" h="236219">
                <a:moveTo>
                  <a:pt x="728472" y="131063"/>
                </a:moveTo>
                <a:lnTo>
                  <a:pt x="720852" y="131063"/>
                </a:lnTo>
                <a:lnTo>
                  <a:pt x="720852" y="100583"/>
                </a:lnTo>
                <a:lnTo>
                  <a:pt x="728472" y="100583"/>
                </a:lnTo>
                <a:lnTo>
                  <a:pt x="728472" y="131063"/>
                </a:lnTo>
                <a:close/>
              </a:path>
              <a:path w="1449704" h="236219">
                <a:moveTo>
                  <a:pt x="728472" y="76200"/>
                </a:moveTo>
                <a:lnTo>
                  <a:pt x="720852" y="76200"/>
                </a:lnTo>
                <a:lnTo>
                  <a:pt x="720852" y="45719"/>
                </a:lnTo>
                <a:lnTo>
                  <a:pt x="728472" y="45719"/>
                </a:lnTo>
                <a:lnTo>
                  <a:pt x="728472" y="76200"/>
                </a:lnTo>
                <a:close/>
              </a:path>
              <a:path w="1449704" h="236219">
                <a:moveTo>
                  <a:pt x="765048" y="35051"/>
                </a:moveTo>
                <a:lnTo>
                  <a:pt x="734568" y="35051"/>
                </a:lnTo>
                <a:lnTo>
                  <a:pt x="734568" y="27431"/>
                </a:lnTo>
                <a:lnTo>
                  <a:pt x="765048" y="27431"/>
                </a:lnTo>
                <a:lnTo>
                  <a:pt x="765048" y="35051"/>
                </a:lnTo>
                <a:close/>
              </a:path>
              <a:path w="1449704" h="236219">
                <a:moveTo>
                  <a:pt x="821436" y="35051"/>
                </a:moveTo>
                <a:lnTo>
                  <a:pt x="789431" y="35051"/>
                </a:lnTo>
                <a:lnTo>
                  <a:pt x="789431" y="27431"/>
                </a:lnTo>
                <a:lnTo>
                  <a:pt x="821436" y="27431"/>
                </a:lnTo>
                <a:lnTo>
                  <a:pt x="821436" y="35051"/>
                </a:lnTo>
                <a:close/>
              </a:path>
              <a:path w="1449704" h="236219">
                <a:moveTo>
                  <a:pt x="876300" y="35051"/>
                </a:moveTo>
                <a:lnTo>
                  <a:pt x="844296" y="35051"/>
                </a:lnTo>
                <a:lnTo>
                  <a:pt x="844296" y="27431"/>
                </a:lnTo>
                <a:lnTo>
                  <a:pt x="876300" y="27431"/>
                </a:lnTo>
                <a:lnTo>
                  <a:pt x="876300" y="35051"/>
                </a:lnTo>
                <a:close/>
              </a:path>
              <a:path w="1449704" h="236219">
                <a:moveTo>
                  <a:pt x="931164" y="35051"/>
                </a:moveTo>
                <a:lnTo>
                  <a:pt x="899160" y="35051"/>
                </a:lnTo>
                <a:lnTo>
                  <a:pt x="899160" y="27431"/>
                </a:lnTo>
                <a:lnTo>
                  <a:pt x="931164" y="27431"/>
                </a:lnTo>
                <a:lnTo>
                  <a:pt x="931164" y="35051"/>
                </a:lnTo>
                <a:close/>
              </a:path>
              <a:path w="1449704" h="236219">
                <a:moveTo>
                  <a:pt x="986028" y="35051"/>
                </a:moveTo>
                <a:lnTo>
                  <a:pt x="954024" y="35051"/>
                </a:lnTo>
                <a:lnTo>
                  <a:pt x="954024" y="27431"/>
                </a:lnTo>
                <a:lnTo>
                  <a:pt x="986028" y="27431"/>
                </a:lnTo>
                <a:lnTo>
                  <a:pt x="986028" y="35051"/>
                </a:lnTo>
                <a:close/>
              </a:path>
              <a:path w="1449704" h="236219">
                <a:moveTo>
                  <a:pt x="1040892" y="35051"/>
                </a:moveTo>
                <a:lnTo>
                  <a:pt x="1008888" y="35051"/>
                </a:lnTo>
                <a:lnTo>
                  <a:pt x="1008888" y="27431"/>
                </a:lnTo>
                <a:lnTo>
                  <a:pt x="1040892" y="27431"/>
                </a:lnTo>
                <a:lnTo>
                  <a:pt x="1040892" y="35051"/>
                </a:lnTo>
                <a:close/>
              </a:path>
              <a:path w="1449704" h="236219">
                <a:moveTo>
                  <a:pt x="1095756" y="35051"/>
                </a:moveTo>
                <a:lnTo>
                  <a:pt x="1063752" y="35051"/>
                </a:lnTo>
                <a:lnTo>
                  <a:pt x="1063752" y="27431"/>
                </a:lnTo>
                <a:lnTo>
                  <a:pt x="1095756" y="27431"/>
                </a:lnTo>
                <a:lnTo>
                  <a:pt x="1095756" y="35051"/>
                </a:lnTo>
                <a:close/>
              </a:path>
              <a:path w="1449704" h="236219">
                <a:moveTo>
                  <a:pt x="1150620" y="35051"/>
                </a:moveTo>
                <a:lnTo>
                  <a:pt x="1120140" y="35051"/>
                </a:lnTo>
                <a:lnTo>
                  <a:pt x="1120140" y="27431"/>
                </a:lnTo>
                <a:lnTo>
                  <a:pt x="1150620" y="27431"/>
                </a:lnTo>
                <a:lnTo>
                  <a:pt x="1150620" y="35051"/>
                </a:lnTo>
                <a:close/>
              </a:path>
              <a:path w="1449704" h="236219">
                <a:moveTo>
                  <a:pt x="1205484" y="35051"/>
                </a:moveTo>
                <a:lnTo>
                  <a:pt x="1175004" y="35051"/>
                </a:lnTo>
                <a:lnTo>
                  <a:pt x="1175004" y="27431"/>
                </a:lnTo>
                <a:lnTo>
                  <a:pt x="1205484" y="27431"/>
                </a:lnTo>
                <a:lnTo>
                  <a:pt x="1205484" y="35051"/>
                </a:lnTo>
                <a:close/>
              </a:path>
              <a:path w="1449704" h="236219">
                <a:moveTo>
                  <a:pt x="1260348" y="35051"/>
                </a:moveTo>
                <a:lnTo>
                  <a:pt x="1229867" y="35051"/>
                </a:lnTo>
                <a:lnTo>
                  <a:pt x="1229867" y="27431"/>
                </a:lnTo>
                <a:lnTo>
                  <a:pt x="1260348" y="27431"/>
                </a:lnTo>
                <a:lnTo>
                  <a:pt x="1260348" y="35051"/>
                </a:lnTo>
                <a:close/>
              </a:path>
              <a:path w="1449704" h="236219">
                <a:moveTo>
                  <a:pt x="1315212" y="35051"/>
                </a:moveTo>
                <a:lnTo>
                  <a:pt x="1284732" y="35051"/>
                </a:lnTo>
                <a:lnTo>
                  <a:pt x="1284732" y="27431"/>
                </a:lnTo>
                <a:lnTo>
                  <a:pt x="1315212" y="27431"/>
                </a:lnTo>
                <a:lnTo>
                  <a:pt x="1315212" y="35051"/>
                </a:lnTo>
                <a:close/>
              </a:path>
              <a:path w="1449704" h="236219">
                <a:moveTo>
                  <a:pt x="1371600" y="35051"/>
                </a:moveTo>
                <a:lnTo>
                  <a:pt x="1339596" y="35051"/>
                </a:lnTo>
                <a:lnTo>
                  <a:pt x="1339596" y="27431"/>
                </a:lnTo>
                <a:lnTo>
                  <a:pt x="1371600" y="27431"/>
                </a:lnTo>
                <a:lnTo>
                  <a:pt x="1371600" y="35051"/>
                </a:lnTo>
                <a:close/>
              </a:path>
              <a:path w="1449704" h="236219">
                <a:moveTo>
                  <a:pt x="1386840" y="62483"/>
                </a:moveTo>
                <a:lnTo>
                  <a:pt x="1386840" y="0"/>
                </a:lnTo>
                <a:lnTo>
                  <a:pt x="1443075" y="27431"/>
                </a:lnTo>
                <a:lnTo>
                  <a:pt x="1394459" y="27431"/>
                </a:lnTo>
                <a:lnTo>
                  <a:pt x="1394459" y="35051"/>
                </a:lnTo>
                <a:lnTo>
                  <a:pt x="1440397" y="35051"/>
                </a:lnTo>
                <a:lnTo>
                  <a:pt x="1386840" y="62483"/>
                </a:lnTo>
                <a:close/>
              </a:path>
              <a:path w="1449704" h="236219">
                <a:moveTo>
                  <a:pt x="1397508" y="35051"/>
                </a:moveTo>
                <a:lnTo>
                  <a:pt x="1394459" y="35051"/>
                </a:lnTo>
                <a:lnTo>
                  <a:pt x="1394459" y="27431"/>
                </a:lnTo>
                <a:lnTo>
                  <a:pt x="1397508" y="27431"/>
                </a:lnTo>
                <a:lnTo>
                  <a:pt x="1397508" y="35051"/>
                </a:lnTo>
                <a:close/>
              </a:path>
              <a:path w="1449704" h="236219">
                <a:moveTo>
                  <a:pt x="1440397" y="35051"/>
                </a:moveTo>
                <a:lnTo>
                  <a:pt x="1397508" y="35051"/>
                </a:lnTo>
                <a:lnTo>
                  <a:pt x="1397508" y="27431"/>
                </a:lnTo>
                <a:lnTo>
                  <a:pt x="1443075" y="27431"/>
                </a:lnTo>
                <a:lnTo>
                  <a:pt x="1449324" y="30479"/>
                </a:lnTo>
                <a:lnTo>
                  <a:pt x="1440397" y="35051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881371" y="5073396"/>
            <a:ext cx="1477010" cy="205740"/>
          </a:xfrm>
          <a:custGeom>
            <a:avLst/>
            <a:gdLst/>
            <a:ahLst/>
            <a:cxnLst/>
            <a:rect l="l" t="t" r="r" b="b"/>
            <a:pathLst>
              <a:path w="1477010" h="205739">
                <a:moveTo>
                  <a:pt x="32004" y="7620"/>
                </a:moveTo>
                <a:lnTo>
                  <a:pt x="0" y="7620"/>
                </a:lnTo>
                <a:lnTo>
                  <a:pt x="0" y="0"/>
                </a:lnTo>
                <a:lnTo>
                  <a:pt x="32004" y="0"/>
                </a:lnTo>
                <a:lnTo>
                  <a:pt x="32004" y="7620"/>
                </a:lnTo>
                <a:close/>
              </a:path>
              <a:path w="1477010" h="205739">
                <a:moveTo>
                  <a:pt x="86868" y="7620"/>
                </a:moveTo>
                <a:lnTo>
                  <a:pt x="56388" y="7620"/>
                </a:lnTo>
                <a:lnTo>
                  <a:pt x="56388" y="0"/>
                </a:lnTo>
                <a:lnTo>
                  <a:pt x="86868" y="0"/>
                </a:lnTo>
                <a:lnTo>
                  <a:pt x="86868" y="7620"/>
                </a:lnTo>
                <a:close/>
              </a:path>
              <a:path w="1477010" h="205739">
                <a:moveTo>
                  <a:pt x="141732" y="7620"/>
                </a:moveTo>
                <a:lnTo>
                  <a:pt x="111252" y="7620"/>
                </a:lnTo>
                <a:lnTo>
                  <a:pt x="111252" y="0"/>
                </a:lnTo>
                <a:lnTo>
                  <a:pt x="141732" y="0"/>
                </a:lnTo>
                <a:lnTo>
                  <a:pt x="141732" y="7620"/>
                </a:lnTo>
                <a:close/>
              </a:path>
              <a:path w="1477010" h="205739">
                <a:moveTo>
                  <a:pt x="196595" y="7620"/>
                </a:moveTo>
                <a:lnTo>
                  <a:pt x="166116" y="7620"/>
                </a:lnTo>
                <a:lnTo>
                  <a:pt x="166116" y="0"/>
                </a:lnTo>
                <a:lnTo>
                  <a:pt x="196595" y="0"/>
                </a:lnTo>
                <a:lnTo>
                  <a:pt x="196595" y="7620"/>
                </a:lnTo>
                <a:close/>
              </a:path>
              <a:path w="1477010" h="205739">
                <a:moveTo>
                  <a:pt x="251460" y="7620"/>
                </a:moveTo>
                <a:lnTo>
                  <a:pt x="220980" y="7620"/>
                </a:lnTo>
                <a:lnTo>
                  <a:pt x="220980" y="0"/>
                </a:lnTo>
                <a:lnTo>
                  <a:pt x="251460" y="0"/>
                </a:lnTo>
                <a:lnTo>
                  <a:pt x="251460" y="7620"/>
                </a:lnTo>
                <a:close/>
              </a:path>
              <a:path w="1477010" h="205739">
                <a:moveTo>
                  <a:pt x="307848" y="7620"/>
                </a:moveTo>
                <a:lnTo>
                  <a:pt x="275843" y="7620"/>
                </a:lnTo>
                <a:lnTo>
                  <a:pt x="275843" y="0"/>
                </a:lnTo>
                <a:lnTo>
                  <a:pt x="307848" y="0"/>
                </a:lnTo>
                <a:lnTo>
                  <a:pt x="307848" y="7620"/>
                </a:lnTo>
                <a:close/>
              </a:path>
              <a:path w="1477010" h="205739">
                <a:moveTo>
                  <a:pt x="362712" y="7620"/>
                </a:moveTo>
                <a:lnTo>
                  <a:pt x="330708" y="7620"/>
                </a:lnTo>
                <a:lnTo>
                  <a:pt x="330708" y="0"/>
                </a:lnTo>
                <a:lnTo>
                  <a:pt x="362712" y="0"/>
                </a:lnTo>
                <a:lnTo>
                  <a:pt x="362712" y="7620"/>
                </a:lnTo>
                <a:close/>
              </a:path>
              <a:path w="1477010" h="205739">
                <a:moveTo>
                  <a:pt x="417576" y="7620"/>
                </a:moveTo>
                <a:lnTo>
                  <a:pt x="385572" y="7620"/>
                </a:lnTo>
                <a:lnTo>
                  <a:pt x="385572" y="0"/>
                </a:lnTo>
                <a:lnTo>
                  <a:pt x="417576" y="0"/>
                </a:lnTo>
                <a:lnTo>
                  <a:pt x="417576" y="7620"/>
                </a:lnTo>
                <a:close/>
              </a:path>
              <a:path w="1477010" h="205739">
                <a:moveTo>
                  <a:pt x="472439" y="7620"/>
                </a:moveTo>
                <a:lnTo>
                  <a:pt x="440436" y="7620"/>
                </a:lnTo>
                <a:lnTo>
                  <a:pt x="440436" y="0"/>
                </a:lnTo>
                <a:lnTo>
                  <a:pt x="472439" y="0"/>
                </a:lnTo>
                <a:lnTo>
                  <a:pt x="472439" y="7620"/>
                </a:lnTo>
                <a:close/>
              </a:path>
              <a:path w="1477010" h="205739">
                <a:moveTo>
                  <a:pt x="527304" y="7620"/>
                </a:moveTo>
                <a:lnTo>
                  <a:pt x="495300" y="7620"/>
                </a:lnTo>
                <a:lnTo>
                  <a:pt x="495300" y="0"/>
                </a:lnTo>
                <a:lnTo>
                  <a:pt x="527304" y="0"/>
                </a:lnTo>
                <a:lnTo>
                  <a:pt x="527304" y="7620"/>
                </a:lnTo>
                <a:close/>
              </a:path>
              <a:path w="1477010" h="205739">
                <a:moveTo>
                  <a:pt x="582168" y="7620"/>
                </a:moveTo>
                <a:lnTo>
                  <a:pt x="550163" y="7620"/>
                </a:lnTo>
                <a:lnTo>
                  <a:pt x="550163" y="0"/>
                </a:lnTo>
                <a:lnTo>
                  <a:pt x="582168" y="0"/>
                </a:lnTo>
                <a:lnTo>
                  <a:pt x="582168" y="7620"/>
                </a:lnTo>
                <a:close/>
              </a:path>
              <a:path w="1477010" h="205739">
                <a:moveTo>
                  <a:pt x="637031" y="7620"/>
                </a:moveTo>
                <a:lnTo>
                  <a:pt x="605028" y="7620"/>
                </a:lnTo>
                <a:lnTo>
                  <a:pt x="605028" y="0"/>
                </a:lnTo>
                <a:lnTo>
                  <a:pt x="637031" y="0"/>
                </a:lnTo>
                <a:lnTo>
                  <a:pt x="637031" y="7620"/>
                </a:lnTo>
                <a:close/>
              </a:path>
              <a:path w="1477010" h="205739">
                <a:moveTo>
                  <a:pt x="691896" y="7620"/>
                </a:moveTo>
                <a:lnTo>
                  <a:pt x="661416" y="7620"/>
                </a:lnTo>
                <a:lnTo>
                  <a:pt x="661416" y="0"/>
                </a:lnTo>
                <a:lnTo>
                  <a:pt x="691896" y="0"/>
                </a:lnTo>
                <a:lnTo>
                  <a:pt x="691896" y="7620"/>
                </a:lnTo>
                <a:close/>
              </a:path>
              <a:path w="1477010" h="205739">
                <a:moveTo>
                  <a:pt x="734568" y="7620"/>
                </a:moveTo>
                <a:lnTo>
                  <a:pt x="716279" y="7620"/>
                </a:lnTo>
                <a:lnTo>
                  <a:pt x="716279" y="0"/>
                </a:lnTo>
                <a:lnTo>
                  <a:pt x="739140" y="0"/>
                </a:lnTo>
                <a:lnTo>
                  <a:pt x="742188" y="1524"/>
                </a:lnTo>
                <a:lnTo>
                  <a:pt x="742188" y="4572"/>
                </a:lnTo>
                <a:lnTo>
                  <a:pt x="734568" y="4572"/>
                </a:lnTo>
                <a:lnTo>
                  <a:pt x="734568" y="7620"/>
                </a:lnTo>
                <a:close/>
              </a:path>
              <a:path w="1477010" h="205739">
                <a:moveTo>
                  <a:pt x="742188" y="12192"/>
                </a:moveTo>
                <a:lnTo>
                  <a:pt x="734568" y="12192"/>
                </a:lnTo>
                <a:lnTo>
                  <a:pt x="734568" y="4572"/>
                </a:lnTo>
                <a:lnTo>
                  <a:pt x="739140" y="7620"/>
                </a:lnTo>
                <a:lnTo>
                  <a:pt x="742188" y="7620"/>
                </a:lnTo>
                <a:lnTo>
                  <a:pt x="742188" y="12192"/>
                </a:lnTo>
                <a:close/>
              </a:path>
              <a:path w="1477010" h="205739">
                <a:moveTo>
                  <a:pt x="742188" y="7620"/>
                </a:moveTo>
                <a:lnTo>
                  <a:pt x="739140" y="7620"/>
                </a:lnTo>
                <a:lnTo>
                  <a:pt x="734568" y="4572"/>
                </a:lnTo>
                <a:lnTo>
                  <a:pt x="742188" y="4572"/>
                </a:lnTo>
                <a:lnTo>
                  <a:pt x="742188" y="7620"/>
                </a:lnTo>
                <a:close/>
              </a:path>
              <a:path w="1477010" h="205739">
                <a:moveTo>
                  <a:pt x="742188" y="67056"/>
                </a:moveTo>
                <a:lnTo>
                  <a:pt x="734568" y="67056"/>
                </a:lnTo>
                <a:lnTo>
                  <a:pt x="734568" y="35052"/>
                </a:lnTo>
                <a:lnTo>
                  <a:pt x="742188" y="35052"/>
                </a:lnTo>
                <a:lnTo>
                  <a:pt x="742188" y="67056"/>
                </a:lnTo>
                <a:close/>
              </a:path>
              <a:path w="1477010" h="205739">
                <a:moveTo>
                  <a:pt x="742188" y="121920"/>
                </a:moveTo>
                <a:lnTo>
                  <a:pt x="734568" y="121920"/>
                </a:lnTo>
                <a:lnTo>
                  <a:pt x="734568" y="91440"/>
                </a:lnTo>
                <a:lnTo>
                  <a:pt x="742188" y="91440"/>
                </a:lnTo>
                <a:lnTo>
                  <a:pt x="742188" y="121920"/>
                </a:lnTo>
                <a:close/>
              </a:path>
              <a:path w="1477010" h="205739">
                <a:moveTo>
                  <a:pt x="742188" y="178307"/>
                </a:moveTo>
                <a:lnTo>
                  <a:pt x="739140" y="178307"/>
                </a:lnTo>
                <a:lnTo>
                  <a:pt x="736092" y="176783"/>
                </a:lnTo>
                <a:lnTo>
                  <a:pt x="734568" y="173736"/>
                </a:lnTo>
                <a:lnTo>
                  <a:pt x="734568" y="146304"/>
                </a:lnTo>
                <a:lnTo>
                  <a:pt x="742188" y="146304"/>
                </a:lnTo>
                <a:lnTo>
                  <a:pt x="742188" y="169164"/>
                </a:lnTo>
                <a:lnTo>
                  <a:pt x="739140" y="169164"/>
                </a:lnTo>
                <a:lnTo>
                  <a:pt x="742188" y="173736"/>
                </a:lnTo>
                <a:lnTo>
                  <a:pt x="742188" y="178307"/>
                </a:lnTo>
                <a:close/>
              </a:path>
              <a:path w="1477010" h="205739">
                <a:moveTo>
                  <a:pt x="742188" y="173736"/>
                </a:moveTo>
                <a:lnTo>
                  <a:pt x="739140" y="169164"/>
                </a:lnTo>
                <a:lnTo>
                  <a:pt x="742188" y="169164"/>
                </a:lnTo>
                <a:lnTo>
                  <a:pt x="742188" y="173736"/>
                </a:lnTo>
                <a:close/>
              </a:path>
              <a:path w="1477010" h="205739">
                <a:moveTo>
                  <a:pt x="797052" y="178307"/>
                </a:moveTo>
                <a:lnTo>
                  <a:pt x="766572" y="178307"/>
                </a:lnTo>
                <a:lnTo>
                  <a:pt x="766572" y="169164"/>
                </a:lnTo>
                <a:lnTo>
                  <a:pt x="797052" y="169164"/>
                </a:lnTo>
                <a:lnTo>
                  <a:pt x="797052" y="178307"/>
                </a:lnTo>
                <a:close/>
              </a:path>
              <a:path w="1477010" h="205739">
                <a:moveTo>
                  <a:pt x="851916" y="178307"/>
                </a:moveTo>
                <a:lnTo>
                  <a:pt x="821436" y="178307"/>
                </a:lnTo>
                <a:lnTo>
                  <a:pt x="821436" y="169164"/>
                </a:lnTo>
                <a:lnTo>
                  <a:pt x="851916" y="169164"/>
                </a:lnTo>
                <a:lnTo>
                  <a:pt x="851916" y="178307"/>
                </a:lnTo>
                <a:close/>
              </a:path>
              <a:path w="1477010" h="205739">
                <a:moveTo>
                  <a:pt x="906779" y="178307"/>
                </a:moveTo>
                <a:lnTo>
                  <a:pt x="876300" y="178307"/>
                </a:lnTo>
                <a:lnTo>
                  <a:pt x="876300" y="169164"/>
                </a:lnTo>
                <a:lnTo>
                  <a:pt x="906779" y="169164"/>
                </a:lnTo>
                <a:lnTo>
                  <a:pt x="906779" y="178307"/>
                </a:lnTo>
                <a:close/>
              </a:path>
              <a:path w="1477010" h="205739">
                <a:moveTo>
                  <a:pt x="963168" y="178307"/>
                </a:moveTo>
                <a:lnTo>
                  <a:pt x="931164" y="178307"/>
                </a:lnTo>
                <a:lnTo>
                  <a:pt x="931164" y="169164"/>
                </a:lnTo>
                <a:lnTo>
                  <a:pt x="963168" y="169164"/>
                </a:lnTo>
                <a:lnTo>
                  <a:pt x="963168" y="178307"/>
                </a:lnTo>
                <a:close/>
              </a:path>
              <a:path w="1477010" h="205739">
                <a:moveTo>
                  <a:pt x="1018032" y="178307"/>
                </a:moveTo>
                <a:lnTo>
                  <a:pt x="986028" y="178307"/>
                </a:lnTo>
                <a:lnTo>
                  <a:pt x="986028" y="169164"/>
                </a:lnTo>
                <a:lnTo>
                  <a:pt x="1018032" y="169164"/>
                </a:lnTo>
                <a:lnTo>
                  <a:pt x="1018032" y="178307"/>
                </a:lnTo>
                <a:close/>
              </a:path>
              <a:path w="1477010" h="205739">
                <a:moveTo>
                  <a:pt x="1072896" y="178307"/>
                </a:moveTo>
                <a:lnTo>
                  <a:pt x="1040892" y="178307"/>
                </a:lnTo>
                <a:lnTo>
                  <a:pt x="1040892" y="169164"/>
                </a:lnTo>
                <a:lnTo>
                  <a:pt x="1072896" y="169164"/>
                </a:lnTo>
                <a:lnTo>
                  <a:pt x="1072896" y="178307"/>
                </a:lnTo>
                <a:close/>
              </a:path>
              <a:path w="1477010" h="205739">
                <a:moveTo>
                  <a:pt x="1127760" y="178307"/>
                </a:moveTo>
                <a:lnTo>
                  <a:pt x="1095756" y="178307"/>
                </a:lnTo>
                <a:lnTo>
                  <a:pt x="1095756" y="169164"/>
                </a:lnTo>
                <a:lnTo>
                  <a:pt x="1127760" y="169164"/>
                </a:lnTo>
                <a:lnTo>
                  <a:pt x="1127760" y="178307"/>
                </a:lnTo>
                <a:close/>
              </a:path>
              <a:path w="1477010" h="205739">
                <a:moveTo>
                  <a:pt x="1182624" y="178307"/>
                </a:moveTo>
                <a:lnTo>
                  <a:pt x="1150620" y="178307"/>
                </a:lnTo>
                <a:lnTo>
                  <a:pt x="1150620" y="169164"/>
                </a:lnTo>
                <a:lnTo>
                  <a:pt x="1182624" y="169164"/>
                </a:lnTo>
                <a:lnTo>
                  <a:pt x="1182624" y="178307"/>
                </a:lnTo>
                <a:close/>
              </a:path>
              <a:path w="1477010" h="205739">
                <a:moveTo>
                  <a:pt x="1237488" y="178307"/>
                </a:moveTo>
                <a:lnTo>
                  <a:pt x="1205484" y="178307"/>
                </a:lnTo>
                <a:lnTo>
                  <a:pt x="1205484" y="169164"/>
                </a:lnTo>
                <a:lnTo>
                  <a:pt x="1237488" y="169164"/>
                </a:lnTo>
                <a:lnTo>
                  <a:pt x="1237488" y="178307"/>
                </a:lnTo>
                <a:close/>
              </a:path>
              <a:path w="1477010" h="205739">
                <a:moveTo>
                  <a:pt x="1292351" y="178307"/>
                </a:moveTo>
                <a:lnTo>
                  <a:pt x="1260348" y="178307"/>
                </a:lnTo>
                <a:lnTo>
                  <a:pt x="1260348" y="169164"/>
                </a:lnTo>
                <a:lnTo>
                  <a:pt x="1292351" y="169164"/>
                </a:lnTo>
                <a:lnTo>
                  <a:pt x="1292351" y="178307"/>
                </a:lnTo>
                <a:close/>
              </a:path>
              <a:path w="1477010" h="205739">
                <a:moveTo>
                  <a:pt x="1347216" y="178307"/>
                </a:moveTo>
                <a:lnTo>
                  <a:pt x="1316736" y="178307"/>
                </a:lnTo>
                <a:lnTo>
                  <a:pt x="1316736" y="169164"/>
                </a:lnTo>
                <a:lnTo>
                  <a:pt x="1347216" y="169164"/>
                </a:lnTo>
                <a:lnTo>
                  <a:pt x="1347216" y="178307"/>
                </a:lnTo>
                <a:close/>
              </a:path>
              <a:path w="1477010" h="205739">
                <a:moveTo>
                  <a:pt x="1402080" y="178307"/>
                </a:moveTo>
                <a:lnTo>
                  <a:pt x="1371600" y="178307"/>
                </a:lnTo>
                <a:lnTo>
                  <a:pt x="1371600" y="169164"/>
                </a:lnTo>
                <a:lnTo>
                  <a:pt x="1402080" y="169164"/>
                </a:lnTo>
                <a:lnTo>
                  <a:pt x="1402080" y="178307"/>
                </a:lnTo>
                <a:close/>
              </a:path>
              <a:path w="1477010" h="205739">
                <a:moveTo>
                  <a:pt x="1414272" y="205740"/>
                </a:moveTo>
                <a:lnTo>
                  <a:pt x="1414272" y="141732"/>
                </a:lnTo>
                <a:lnTo>
                  <a:pt x="1476755" y="173736"/>
                </a:lnTo>
                <a:lnTo>
                  <a:pt x="1414272" y="20574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13603" y="2420112"/>
            <a:ext cx="2345690" cy="3538854"/>
          </a:xfrm>
          <a:custGeom>
            <a:avLst/>
            <a:gdLst/>
            <a:ahLst/>
            <a:cxnLst/>
            <a:rect l="l" t="t" r="r" b="b"/>
            <a:pathLst>
              <a:path w="2345690" h="3538854">
                <a:moveTo>
                  <a:pt x="2311377" y="60065"/>
                </a:moveTo>
                <a:lnTo>
                  <a:pt x="2284476" y="53339"/>
                </a:lnTo>
                <a:lnTo>
                  <a:pt x="2330196" y="0"/>
                </a:lnTo>
                <a:lnTo>
                  <a:pt x="2341033" y="48768"/>
                </a:lnTo>
                <a:lnTo>
                  <a:pt x="2313432" y="48768"/>
                </a:lnTo>
                <a:lnTo>
                  <a:pt x="2311377" y="60065"/>
                </a:lnTo>
                <a:close/>
              </a:path>
              <a:path w="2345690" h="3538854">
                <a:moveTo>
                  <a:pt x="2319020" y="61975"/>
                </a:moveTo>
                <a:lnTo>
                  <a:pt x="2311377" y="60065"/>
                </a:lnTo>
                <a:lnTo>
                  <a:pt x="2313432" y="48768"/>
                </a:lnTo>
                <a:lnTo>
                  <a:pt x="2321052" y="51815"/>
                </a:lnTo>
                <a:lnTo>
                  <a:pt x="2319020" y="61975"/>
                </a:lnTo>
                <a:close/>
              </a:path>
              <a:path w="2345690" h="3538854">
                <a:moveTo>
                  <a:pt x="2345435" y="68579"/>
                </a:moveTo>
                <a:lnTo>
                  <a:pt x="2319020" y="61975"/>
                </a:lnTo>
                <a:lnTo>
                  <a:pt x="2321052" y="51815"/>
                </a:lnTo>
                <a:lnTo>
                  <a:pt x="2313432" y="48768"/>
                </a:lnTo>
                <a:lnTo>
                  <a:pt x="2341033" y="48768"/>
                </a:lnTo>
                <a:lnTo>
                  <a:pt x="2345435" y="68579"/>
                </a:lnTo>
                <a:close/>
              </a:path>
              <a:path w="2345690" h="3538854">
                <a:moveTo>
                  <a:pt x="2314956" y="82295"/>
                </a:moveTo>
                <a:lnTo>
                  <a:pt x="2307335" y="80771"/>
                </a:lnTo>
                <a:lnTo>
                  <a:pt x="2310384" y="65531"/>
                </a:lnTo>
                <a:lnTo>
                  <a:pt x="2311377" y="60065"/>
                </a:lnTo>
                <a:lnTo>
                  <a:pt x="2319020" y="61975"/>
                </a:lnTo>
                <a:lnTo>
                  <a:pt x="2314956" y="82295"/>
                </a:lnTo>
                <a:close/>
              </a:path>
              <a:path w="2345690" h="3538854">
                <a:moveTo>
                  <a:pt x="2302764" y="135636"/>
                </a:moveTo>
                <a:lnTo>
                  <a:pt x="2295144" y="134112"/>
                </a:lnTo>
                <a:lnTo>
                  <a:pt x="2301240" y="103631"/>
                </a:lnTo>
                <a:lnTo>
                  <a:pt x="2308860" y="105155"/>
                </a:lnTo>
                <a:lnTo>
                  <a:pt x="2302764" y="135636"/>
                </a:lnTo>
                <a:close/>
              </a:path>
              <a:path w="2345690" h="3538854">
                <a:moveTo>
                  <a:pt x="2292096" y="188976"/>
                </a:moveTo>
                <a:lnTo>
                  <a:pt x="2284476" y="187452"/>
                </a:lnTo>
                <a:lnTo>
                  <a:pt x="2290572" y="156971"/>
                </a:lnTo>
                <a:lnTo>
                  <a:pt x="2298192" y="158495"/>
                </a:lnTo>
                <a:lnTo>
                  <a:pt x="2292096" y="188976"/>
                </a:lnTo>
                <a:close/>
              </a:path>
              <a:path w="2345690" h="3538854">
                <a:moveTo>
                  <a:pt x="2282952" y="243839"/>
                </a:moveTo>
                <a:lnTo>
                  <a:pt x="2275332" y="242315"/>
                </a:lnTo>
                <a:lnTo>
                  <a:pt x="2275332" y="239268"/>
                </a:lnTo>
                <a:lnTo>
                  <a:pt x="2279903" y="211836"/>
                </a:lnTo>
                <a:lnTo>
                  <a:pt x="2289048" y="213360"/>
                </a:lnTo>
                <a:lnTo>
                  <a:pt x="2282952" y="240791"/>
                </a:lnTo>
                <a:lnTo>
                  <a:pt x="2282952" y="243839"/>
                </a:lnTo>
                <a:close/>
              </a:path>
              <a:path w="2345690" h="3538854">
                <a:moveTo>
                  <a:pt x="2273808" y="297179"/>
                </a:moveTo>
                <a:lnTo>
                  <a:pt x="2264664" y="295655"/>
                </a:lnTo>
                <a:lnTo>
                  <a:pt x="2266188" y="289560"/>
                </a:lnTo>
                <a:lnTo>
                  <a:pt x="2270760" y="265176"/>
                </a:lnTo>
                <a:lnTo>
                  <a:pt x="2278380" y="266699"/>
                </a:lnTo>
                <a:lnTo>
                  <a:pt x="2273808" y="291084"/>
                </a:lnTo>
                <a:lnTo>
                  <a:pt x="2273808" y="297179"/>
                </a:lnTo>
                <a:close/>
              </a:path>
              <a:path w="2345690" h="3538854">
                <a:moveTo>
                  <a:pt x="2263140" y="352044"/>
                </a:moveTo>
                <a:lnTo>
                  <a:pt x="2255519" y="350520"/>
                </a:lnTo>
                <a:lnTo>
                  <a:pt x="2261616" y="320039"/>
                </a:lnTo>
                <a:lnTo>
                  <a:pt x="2269235" y="321563"/>
                </a:lnTo>
                <a:lnTo>
                  <a:pt x="2263140" y="352044"/>
                </a:lnTo>
                <a:close/>
              </a:path>
              <a:path w="2345690" h="3538854">
                <a:moveTo>
                  <a:pt x="2253996" y="405384"/>
                </a:moveTo>
                <a:lnTo>
                  <a:pt x="2246376" y="405384"/>
                </a:lnTo>
                <a:lnTo>
                  <a:pt x="2247900" y="399287"/>
                </a:lnTo>
                <a:lnTo>
                  <a:pt x="2252472" y="373379"/>
                </a:lnTo>
                <a:lnTo>
                  <a:pt x="2260092" y="374904"/>
                </a:lnTo>
                <a:lnTo>
                  <a:pt x="2255519" y="400812"/>
                </a:lnTo>
                <a:lnTo>
                  <a:pt x="2253996" y="405384"/>
                </a:lnTo>
                <a:close/>
              </a:path>
              <a:path w="2345690" h="3538854">
                <a:moveTo>
                  <a:pt x="2244852" y="460247"/>
                </a:moveTo>
                <a:lnTo>
                  <a:pt x="2237232" y="458723"/>
                </a:lnTo>
                <a:lnTo>
                  <a:pt x="2237232" y="457199"/>
                </a:lnTo>
                <a:lnTo>
                  <a:pt x="2241803" y="428244"/>
                </a:lnTo>
                <a:lnTo>
                  <a:pt x="2249424" y="429768"/>
                </a:lnTo>
                <a:lnTo>
                  <a:pt x="2244852" y="458723"/>
                </a:lnTo>
                <a:lnTo>
                  <a:pt x="2244852" y="460247"/>
                </a:lnTo>
                <a:close/>
              </a:path>
              <a:path w="2345690" h="3538854">
                <a:moveTo>
                  <a:pt x="2235708" y="515112"/>
                </a:moveTo>
                <a:lnTo>
                  <a:pt x="2226564" y="513587"/>
                </a:lnTo>
                <a:lnTo>
                  <a:pt x="2232660" y="481584"/>
                </a:lnTo>
                <a:lnTo>
                  <a:pt x="2240280" y="483107"/>
                </a:lnTo>
                <a:lnTo>
                  <a:pt x="2235708" y="515112"/>
                </a:lnTo>
                <a:close/>
              </a:path>
              <a:path w="2345690" h="3538854">
                <a:moveTo>
                  <a:pt x="2225040" y="568452"/>
                </a:moveTo>
                <a:lnTo>
                  <a:pt x="2217419" y="566928"/>
                </a:lnTo>
                <a:lnTo>
                  <a:pt x="2223516" y="536447"/>
                </a:lnTo>
                <a:lnTo>
                  <a:pt x="2231135" y="537971"/>
                </a:lnTo>
                <a:lnTo>
                  <a:pt x="2225040" y="568452"/>
                </a:lnTo>
                <a:close/>
              </a:path>
              <a:path w="2345690" h="3538854">
                <a:moveTo>
                  <a:pt x="2214372" y="623315"/>
                </a:moveTo>
                <a:lnTo>
                  <a:pt x="2206751" y="621791"/>
                </a:lnTo>
                <a:lnTo>
                  <a:pt x="2212848" y="589787"/>
                </a:lnTo>
                <a:lnTo>
                  <a:pt x="2220468" y="591312"/>
                </a:lnTo>
                <a:lnTo>
                  <a:pt x="2214372" y="623315"/>
                </a:lnTo>
                <a:close/>
              </a:path>
              <a:path w="2345690" h="3538854">
                <a:moveTo>
                  <a:pt x="2205228" y="676655"/>
                </a:moveTo>
                <a:lnTo>
                  <a:pt x="2197608" y="675131"/>
                </a:lnTo>
                <a:lnTo>
                  <a:pt x="2203703" y="644652"/>
                </a:lnTo>
                <a:lnTo>
                  <a:pt x="2211324" y="646176"/>
                </a:lnTo>
                <a:lnTo>
                  <a:pt x="2205228" y="676655"/>
                </a:lnTo>
                <a:close/>
              </a:path>
              <a:path w="2345690" h="3538854">
                <a:moveTo>
                  <a:pt x="2194560" y="729996"/>
                </a:moveTo>
                <a:lnTo>
                  <a:pt x="2186940" y="728471"/>
                </a:lnTo>
                <a:lnTo>
                  <a:pt x="2191512" y="707136"/>
                </a:lnTo>
                <a:lnTo>
                  <a:pt x="2193035" y="697991"/>
                </a:lnTo>
                <a:lnTo>
                  <a:pt x="2200656" y="699515"/>
                </a:lnTo>
                <a:lnTo>
                  <a:pt x="2199132" y="708660"/>
                </a:lnTo>
                <a:lnTo>
                  <a:pt x="2194560" y="729996"/>
                </a:lnTo>
                <a:close/>
              </a:path>
              <a:path w="2345690" h="3538854">
                <a:moveTo>
                  <a:pt x="2182368" y="784860"/>
                </a:moveTo>
                <a:lnTo>
                  <a:pt x="2174748" y="783336"/>
                </a:lnTo>
                <a:lnTo>
                  <a:pt x="2182368" y="752855"/>
                </a:lnTo>
                <a:lnTo>
                  <a:pt x="2189988" y="754379"/>
                </a:lnTo>
                <a:lnTo>
                  <a:pt x="2182368" y="784860"/>
                </a:lnTo>
                <a:close/>
              </a:path>
              <a:path w="2345690" h="3538854">
                <a:moveTo>
                  <a:pt x="2171700" y="838199"/>
                </a:moveTo>
                <a:lnTo>
                  <a:pt x="2164080" y="836676"/>
                </a:lnTo>
                <a:lnTo>
                  <a:pt x="2170176" y="806196"/>
                </a:lnTo>
                <a:lnTo>
                  <a:pt x="2177796" y="807720"/>
                </a:lnTo>
                <a:lnTo>
                  <a:pt x="2171700" y="838199"/>
                </a:lnTo>
                <a:close/>
              </a:path>
              <a:path w="2345690" h="3538854">
                <a:moveTo>
                  <a:pt x="2159508" y="891539"/>
                </a:moveTo>
                <a:lnTo>
                  <a:pt x="2151888" y="890015"/>
                </a:lnTo>
                <a:lnTo>
                  <a:pt x="2159508" y="859536"/>
                </a:lnTo>
                <a:lnTo>
                  <a:pt x="2167128" y="861060"/>
                </a:lnTo>
                <a:lnTo>
                  <a:pt x="2159508" y="891539"/>
                </a:lnTo>
                <a:close/>
              </a:path>
              <a:path w="2345690" h="3538854">
                <a:moveTo>
                  <a:pt x="2147316" y="946404"/>
                </a:moveTo>
                <a:lnTo>
                  <a:pt x="2139696" y="944879"/>
                </a:lnTo>
                <a:lnTo>
                  <a:pt x="2147316" y="912876"/>
                </a:lnTo>
                <a:lnTo>
                  <a:pt x="2154935" y="915923"/>
                </a:lnTo>
                <a:lnTo>
                  <a:pt x="2147316" y="946404"/>
                </a:lnTo>
                <a:close/>
              </a:path>
              <a:path w="2345690" h="3538854">
                <a:moveTo>
                  <a:pt x="2135124" y="999744"/>
                </a:moveTo>
                <a:lnTo>
                  <a:pt x="2127503" y="998220"/>
                </a:lnTo>
                <a:lnTo>
                  <a:pt x="2133600" y="975360"/>
                </a:lnTo>
                <a:lnTo>
                  <a:pt x="2135124" y="967739"/>
                </a:lnTo>
                <a:lnTo>
                  <a:pt x="2142744" y="969263"/>
                </a:lnTo>
                <a:lnTo>
                  <a:pt x="2141219" y="976884"/>
                </a:lnTo>
                <a:lnTo>
                  <a:pt x="2135124" y="999744"/>
                </a:lnTo>
                <a:close/>
              </a:path>
              <a:path w="2345690" h="3538854">
                <a:moveTo>
                  <a:pt x="2121408" y="1053084"/>
                </a:moveTo>
                <a:lnTo>
                  <a:pt x="2113788" y="1051560"/>
                </a:lnTo>
                <a:lnTo>
                  <a:pt x="2121408" y="1021080"/>
                </a:lnTo>
                <a:lnTo>
                  <a:pt x="2129028" y="1022604"/>
                </a:lnTo>
                <a:lnTo>
                  <a:pt x="2121408" y="1053084"/>
                </a:lnTo>
                <a:close/>
              </a:path>
              <a:path w="2345690" h="3538854">
                <a:moveTo>
                  <a:pt x="2107692" y="1106423"/>
                </a:moveTo>
                <a:lnTo>
                  <a:pt x="2100072" y="1104899"/>
                </a:lnTo>
                <a:lnTo>
                  <a:pt x="2107692" y="1074420"/>
                </a:lnTo>
                <a:lnTo>
                  <a:pt x="2115312" y="1075944"/>
                </a:lnTo>
                <a:lnTo>
                  <a:pt x="2107692" y="1106423"/>
                </a:lnTo>
                <a:close/>
              </a:path>
              <a:path w="2345690" h="3538854">
                <a:moveTo>
                  <a:pt x="2092451" y="1159763"/>
                </a:moveTo>
                <a:lnTo>
                  <a:pt x="2084832" y="1156715"/>
                </a:lnTo>
                <a:lnTo>
                  <a:pt x="2093976" y="1126236"/>
                </a:lnTo>
                <a:lnTo>
                  <a:pt x="2101596" y="1129284"/>
                </a:lnTo>
                <a:lnTo>
                  <a:pt x="2092451" y="1159763"/>
                </a:lnTo>
                <a:close/>
              </a:path>
              <a:path w="2345690" h="3538854">
                <a:moveTo>
                  <a:pt x="2078735" y="1211580"/>
                </a:moveTo>
                <a:lnTo>
                  <a:pt x="2071116" y="1210055"/>
                </a:lnTo>
                <a:lnTo>
                  <a:pt x="2078735" y="1179576"/>
                </a:lnTo>
                <a:lnTo>
                  <a:pt x="2086356" y="1182623"/>
                </a:lnTo>
                <a:lnTo>
                  <a:pt x="2078735" y="1211580"/>
                </a:lnTo>
                <a:close/>
              </a:path>
              <a:path w="2345690" h="3538854">
                <a:moveTo>
                  <a:pt x="2061972" y="1264920"/>
                </a:moveTo>
                <a:lnTo>
                  <a:pt x="2054351" y="1261871"/>
                </a:lnTo>
                <a:lnTo>
                  <a:pt x="2058924" y="1249680"/>
                </a:lnTo>
                <a:lnTo>
                  <a:pt x="2063496" y="1232915"/>
                </a:lnTo>
                <a:lnTo>
                  <a:pt x="2071116" y="1234439"/>
                </a:lnTo>
                <a:lnTo>
                  <a:pt x="2066544" y="1252728"/>
                </a:lnTo>
                <a:lnTo>
                  <a:pt x="2061972" y="1264920"/>
                </a:lnTo>
                <a:close/>
              </a:path>
              <a:path w="2345690" h="3538854">
                <a:moveTo>
                  <a:pt x="2045208" y="1316736"/>
                </a:moveTo>
                <a:lnTo>
                  <a:pt x="2037588" y="1315212"/>
                </a:lnTo>
                <a:lnTo>
                  <a:pt x="2048256" y="1284731"/>
                </a:lnTo>
                <a:lnTo>
                  <a:pt x="2055876" y="1287780"/>
                </a:lnTo>
                <a:lnTo>
                  <a:pt x="2045208" y="1316736"/>
                </a:lnTo>
                <a:close/>
              </a:path>
              <a:path w="2345690" h="3538854">
                <a:moveTo>
                  <a:pt x="2028444" y="1370076"/>
                </a:moveTo>
                <a:lnTo>
                  <a:pt x="2020824" y="1367028"/>
                </a:lnTo>
                <a:lnTo>
                  <a:pt x="2031492" y="1338072"/>
                </a:lnTo>
                <a:lnTo>
                  <a:pt x="2037588" y="1339596"/>
                </a:lnTo>
                <a:lnTo>
                  <a:pt x="2028444" y="1370076"/>
                </a:lnTo>
                <a:close/>
              </a:path>
              <a:path w="2345690" h="3538854">
                <a:moveTo>
                  <a:pt x="2010156" y="1421891"/>
                </a:moveTo>
                <a:lnTo>
                  <a:pt x="2002535" y="1418844"/>
                </a:lnTo>
                <a:lnTo>
                  <a:pt x="2013203" y="1389888"/>
                </a:lnTo>
                <a:lnTo>
                  <a:pt x="2020824" y="1392936"/>
                </a:lnTo>
                <a:lnTo>
                  <a:pt x="2010156" y="1421891"/>
                </a:lnTo>
                <a:close/>
              </a:path>
              <a:path w="2345690" h="3538854">
                <a:moveTo>
                  <a:pt x="1990344" y="1473707"/>
                </a:moveTo>
                <a:lnTo>
                  <a:pt x="1984248" y="1470660"/>
                </a:lnTo>
                <a:lnTo>
                  <a:pt x="1994916" y="1441704"/>
                </a:lnTo>
                <a:lnTo>
                  <a:pt x="2002535" y="1443228"/>
                </a:lnTo>
                <a:lnTo>
                  <a:pt x="1990344" y="1473707"/>
                </a:lnTo>
                <a:close/>
              </a:path>
              <a:path w="2345690" h="3538854">
                <a:moveTo>
                  <a:pt x="1972056" y="1525523"/>
                </a:moveTo>
                <a:lnTo>
                  <a:pt x="1964435" y="1522476"/>
                </a:lnTo>
                <a:lnTo>
                  <a:pt x="1965960" y="1519428"/>
                </a:lnTo>
                <a:lnTo>
                  <a:pt x="1975103" y="1491996"/>
                </a:lnTo>
                <a:lnTo>
                  <a:pt x="1982724" y="1495044"/>
                </a:lnTo>
                <a:lnTo>
                  <a:pt x="1972056" y="1522476"/>
                </a:lnTo>
                <a:lnTo>
                  <a:pt x="1972056" y="1525523"/>
                </a:lnTo>
                <a:close/>
              </a:path>
              <a:path w="2345690" h="3538854">
                <a:moveTo>
                  <a:pt x="1950719" y="1575815"/>
                </a:moveTo>
                <a:lnTo>
                  <a:pt x="1943100" y="1572768"/>
                </a:lnTo>
                <a:lnTo>
                  <a:pt x="1955292" y="1543812"/>
                </a:lnTo>
                <a:lnTo>
                  <a:pt x="1962912" y="1546860"/>
                </a:lnTo>
                <a:lnTo>
                  <a:pt x="1950719" y="1575815"/>
                </a:lnTo>
                <a:close/>
              </a:path>
              <a:path w="2345690" h="3538854">
                <a:moveTo>
                  <a:pt x="1927860" y="1626107"/>
                </a:moveTo>
                <a:lnTo>
                  <a:pt x="1920240" y="1623060"/>
                </a:lnTo>
                <a:lnTo>
                  <a:pt x="1933956" y="1594104"/>
                </a:lnTo>
                <a:lnTo>
                  <a:pt x="1941576" y="1597152"/>
                </a:lnTo>
                <a:lnTo>
                  <a:pt x="1927860" y="1626107"/>
                </a:lnTo>
                <a:close/>
              </a:path>
              <a:path w="2345690" h="3538854">
                <a:moveTo>
                  <a:pt x="1905000" y="1676399"/>
                </a:moveTo>
                <a:lnTo>
                  <a:pt x="1897380" y="1671828"/>
                </a:lnTo>
                <a:lnTo>
                  <a:pt x="1911096" y="1644396"/>
                </a:lnTo>
                <a:lnTo>
                  <a:pt x="1918716" y="1647444"/>
                </a:lnTo>
                <a:lnTo>
                  <a:pt x="1917192" y="1650491"/>
                </a:lnTo>
                <a:lnTo>
                  <a:pt x="1905000" y="1676399"/>
                </a:lnTo>
                <a:close/>
              </a:path>
              <a:path w="2345690" h="3538854">
                <a:moveTo>
                  <a:pt x="1880616" y="1725168"/>
                </a:moveTo>
                <a:lnTo>
                  <a:pt x="1872996" y="1722120"/>
                </a:lnTo>
                <a:lnTo>
                  <a:pt x="1879092" y="1709928"/>
                </a:lnTo>
                <a:lnTo>
                  <a:pt x="1886712" y="1693163"/>
                </a:lnTo>
                <a:lnTo>
                  <a:pt x="1894332" y="1697736"/>
                </a:lnTo>
                <a:lnTo>
                  <a:pt x="1880616" y="1725168"/>
                </a:lnTo>
                <a:close/>
              </a:path>
              <a:path w="2345690" h="3538854">
                <a:moveTo>
                  <a:pt x="1854708" y="1773936"/>
                </a:moveTo>
                <a:lnTo>
                  <a:pt x="1847088" y="1770888"/>
                </a:lnTo>
                <a:lnTo>
                  <a:pt x="1847088" y="1769363"/>
                </a:lnTo>
                <a:lnTo>
                  <a:pt x="1862328" y="1741931"/>
                </a:lnTo>
                <a:lnTo>
                  <a:pt x="1868424" y="1746504"/>
                </a:lnTo>
                <a:lnTo>
                  <a:pt x="1854708" y="1773936"/>
                </a:lnTo>
                <a:close/>
              </a:path>
              <a:path w="2345690" h="3538854">
                <a:moveTo>
                  <a:pt x="1827276" y="1821180"/>
                </a:moveTo>
                <a:lnTo>
                  <a:pt x="1819656" y="1818131"/>
                </a:lnTo>
                <a:lnTo>
                  <a:pt x="1836419" y="1790699"/>
                </a:lnTo>
                <a:lnTo>
                  <a:pt x="1842516" y="1793747"/>
                </a:lnTo>
                <a:lnTo>
                  <a:pt x="1827276" y="1821180"/>
                </a:lnTo>
                <a:close/>
              </a:path>
              <a:path w="2345690" h="3538854">
                <a:moveTo>
                  <a:pt x="1798319" y="1868423"/>
                </a:moveTo>
                <a:lnTo>
                  <a:pt x="1790700" y="1863852"/>
                </a:lnTo>
                <a:lnTo>
                  <a:pt x="1807464" y="1837944"/>
                </a:lnTo>
                <a:lnTo>
                  <a:pt x="1815084" y="1842515"/>
                </a:lnTo>
                <a:lnTo>
                  <a:pt x="1798319" y="1868423"/>
                </a:lnTo>
                <a:close/>
              </a:path>
              <a:path w="2345690" h="3538854">
                <a:moveTo>
                  <a:pt x="1767840" y="1914144"/>
                </a:moveTo>
                <a:lnTo>
                  <a:pt x="1761744" y="1909572"/>
                </a:lnTo>
                <a:lnTo>
                  <a:pt x="1778508" y="1883663"/>
                </a:lnTo>
                <a:lnTo>
                  <a:pt x="1786128" y="1888236"/>
                </a:lnTo>
                <a:lnTo>
                  <a:pt x="1767840" y="1914144"/>
                </a:lnTo>
                <a:close/>
              </a:path>
              <a:path w="2345690" h="3538854">
                <a:moveTo>
                  <a:pt x="1735835" y="1959864"/>
                </a:moveTo>
                <a:lnTo>
                  <a:pt x="1729740" y="1955291"/>
                </a:lnTo>
                <a:lnTo>
                  <a:pt x="1740408" y="1940052"/>
                </a:lnTo>
                <a:lnTo>
                  <a:pt x="1748028" y="1929384"/>
                </a:lnTo>
                <a:lnTo>
                  <a:pt x="1754124" y="1933955"/>
                </a:lnTo>
                <a:lnTo>
                  <a:pt x="1746503" y="1944623"/>
                </a:lnTo>
                <a:lnTo>
                  <a:pt x="1735835" y="1959864"/>
                </a:lnTo>
                <a:close/>
              </a:path>
              <a:path w="2345690" h="3538854">
                <a:moveTo>
                  <a:pt x="1702308" y="2004060"/>
                </a:moveTo>
                <a:lnTo>
                  <a:pt x="1696212" y="1999488"/>
                </a:lnTo>
                <a:lnTo>
                  <a:pt x="1697735" y="1996439"/>
                </a:lnTo>
                <a:lnTo>
                  <a:pt x="1716024" y="1973580"/>
                </a:lnTo>
                <a:lnTo>
                  <a:pt x="1722119" y="1978152"/>
                </a:lnTo>
                <a:lnTo>
                  <a:pt x="1705356" y="2001012"/>
                </a:lnTo>
                <a:lnTo>
                  <a:pt x="1702308" y="2004060"/>
                </a:lnTo>
                <a:close/>
              </a:path>
              <a:path w="2345690" h="3538854">
                <a:moveTo>
                  <a:pt x="1668780" y="2046731"/>
                </a:moveTo>
                <a:lnTo>
                  <a:pt x="1662684" y="2042160"/>
                </a:lnTo>
                <a:lnTo>
                  <a:pt x="1682496" y="2017776"/>
                </a:lnTo>
                <a:lnTo>
                  <a:pt x="1688592" y="2022347"/>
                </a:lnTo>
                <a:lnTo>
                  <a:pt x="1668780" y="2046731"/>
                </a:lnTo>
                <a:close/>
              </a:path>
              <a:path w="2345690" h="3538854">
                <a:moveTo>
                  <a:pt x="1633728" y="2089404"/>
                </a:moveTo>
                <a:lnTo>
                  <a:pt x="1627632" y="2084831"/>
                </a:lnTo>
                <a:lnTo>
                  <a:pt x="1647444" y="2060447"/>
                </a:lnTo>
                <a:lnTo>
                  <a:pt x="1653540" y="2065020"/>
                </a:lnTo>
                <a:lnTo>
                  <a:pt x="1633728" y="2089404"/>
                </a:lnTo>
                <a:close/>
              </a:path>
              <a:path w="2345690" h="3538854">
                <a:moveTo>
                  <a:pt x="1597151" y="2132076"/>
                </a:moveTo>
                <a:lnTo>
                  <a:pt x="1591056" y="2125980"/>
                </a:lnTo>
                <a:lnTo>
                  <a:pt x="1603248" y="2112264"/>
                </a:lnTo>
                <a:lnTo>
                  <a:pt x="1612392" y="2103120"/>
                </a:lnTo>
                <a:lnTo>
                  <a:pt x="1618488" y="2107691"/>
                </a:lnTo>
                <a:lnTo>
                  <a:pt x="1609344" y="2118360"/>
                </a:lnTo>
                <a:lnTo>
                  <a:pt x="1597151" y="2132076"/>
                </a:lnTo>
                <a:close/>
              </a:path>
              <a:path w="2345690" h="3538854">
                <a:moveTo>
                  <a:pt x="1560576" y="2173223"/>
                </a:moveTo>
                <a:lnTo>
                  <a:pt x="1556003" y="2167128"/>
                </a:lnTo>
                <a:lnTo>
                  <a:pt x="1575816" y="2144268"/>
                </a:lnTo>
                <a:lnTo>
                  <a:pt x="1581912" y="2148839"/>
                </a:lnTo>
                <a:lnTo>
                  <a:pt x="1560576" y="2173223"/>
                </a:lnTo>
                <a:close/>
              </a:path>
              <a:path w="2345690" h="3538854">
                <a:moveTo>
                  <a:pt x="1524000" y="2212847"/>
                </a:moveTo>
                <a:lnTo>
                  <a:pt x="1517903" y="2208276"/>
                </a:lnTo>
                <a:lnTo>
                  <a:pt x="1539240" y="2185415"/>
                </a:lnTo>
                <a:lnTo>
                  <a:pt x="1545335" y="2189988"/>
                </a:lnTo>
                <a:lnTo>
                  <a:pt x="1524000" y="2212847"/>
                </a:lnTo>
                <a:close/>
              </a:path>
              <a:path w="2345690" h="3538854">
                <a:moveTo>
                  <a:pt x="1485900" y="2253996"/>
                </a:moveTo>
                <a:lnTo>
                  <a:pt x="1481328" y="2247899"/>
                </a:lnTo>
                <a:lnTo>
                  <a:pt x="1496567" y="2231136"/>
                </a:lnTo>
                <a:lnTo>
                  <a:pt x="1502664" y="2225039"/>
                </a:lnTo>
                <a:lnTo>
                  <a:pt x="1508760" y="2231136"/>
                </a:lnTo>
                <a:lnTo>
                  <a:pt x="1485900" y="2253996"/>
                </a:lnTo>
                <a:close/>
              </a:path>
              <a:path w="2345690" h="3538854">
                <a:moveTo>
                  <a:pt x="1447800" y="2293620"/>
                </a:moveTo>
                <a:lnTo>
                  <a:pt x="1443228" y="2287523"/>
                </a:lnTo>
                <a:lnTo>
                  <a:pt x="1464564" y="2264664"/>
                </a:lnTo>
                <a:lnTo>
                  <a:pt x="1470660" y="2270760"/>
                </a:lnTo>
                <a:lnTo>
                  <a:pt x="1447800" y="2293620"/>
                </a:lnTo>
                <a:close/>
              </a:path>
              <a:path w="2345690" h="3538854">
                <a:moveTo>
                  <a:pt x="1409700" y="2331720"/>
                </a:moveTo>
                <a:lnTo>
                  <a:pt x="1403603" y="2327147"/>
                </a:lnTo>
                <a:lnTo>
                  <a:pt x="1426464" y="2304288"/>
                </a:lnTo>
                <a:lnTo>
                  <a:pt x="1431035" y="2310384"/>
                </a:lnTo>
                <a:lnTo>
                  <a:pt x="1409700" y="2331720"/>
                </a:lnTo>
                <a:close/>
              </a:path>
              <a:path w="2345690" h="3538854">
                <a:moveTo>
                  <a:pt x="1370076" y="2371344"/>
                </a:moveTo>
                <a:lnTo>
                  <a:pt x="1365503" y="2365247"/>
                </a:lnTo>
                <a:lnTo>
                  <a:pt x="1386840" y="2343912"/>
                </a:lnTo>
                <a:lnTo>
                  <a:pt x="1392935" y="2348484"/>
                </a:lnTo>
                <a:lnTo>
                  <a:pt x="1385316" y="2357628"/>
                </a:lnTo>
                <a:lnTo>
                  <a:pt x="1370076" y="2371344"/>
                </a:lnTo>
                <a:close/>
              </a:path>
              <a:path w="2345690" h="3538854">
                <a:moveTo>
                  <a:pt x="1331976" y="2409444"/>
                </a:moveTo>
                <a:lnTo>
                  <a:pt x="1325880" y="2403347"/>
                </a:lnTo>
                <a:lnTo>
                  <a:pt x="1348740" y="2382012"/>
                </a:lnTo>
                <a:lnTo>
                  <a:pt x="1353312" y="2388107"/>
                </a:lnTo>
                <a:lnTo>
                  <a:pt x="1331976" y="2409444"/>
                </a:lnTo>
                <a:close/>
              </a:path>
              <a:path w="2345690" h="3538854">
                <a:moveTo>
                  <a:pt x="1290828" y="2447544"/>
                </a:moveTo>
                <a:lnTo>
                  <a:pt x="1286256" y="2441447"/>
                </a:lnTo>
                <a:lnTo>
                  <a:pt x="1309116" y="2420112"/>
                </a:lnTo>
                <a:lnTo>
                  <a:pt x="1313688" y="2426207"/>
                </a:lnTo>
                <a:lnTo>
                  <a:pt x="1290828" y="2447544"/>
                </a:lnTo>
                <a:close/>
              </a:path>
              <a:path w="2345690" h="3538854">
                <a:moveTo>
                  <a:pt x="1251203" y="2485643"/>
                </a:moveTo>
                <a:lnTo>
                  <a:pt x="1246632" y="2479548"/>
                </a:lnTo>
                <a:lnTo>
                  <a:pt x="1254251" y="2471927"/>
                </a:lnTo>
                <a:lnTo>
                  <a:pt x="1269492" y="2458211"/>
                </a:lnTo>
                <a:lnTo>
                  <a:pt x="1274064" y="2464307"/>
                </a:lnTo>
                <a:lnTo>
                  <a:pt x="1260348" y="2478023"/>
                </a:lnTo>
                <a:lnTo>
                  <a:pt x="1251203" y="2485643"/>
                </a:lnTo>
                <a:close/>
              </a:path>
              <a:path w="2345690" h="3538854">
                <a:moveTo>
                  <a:pt x="1211580" y="2522220"/>
                </a:moveTo>
                <a:lnTo>
                  <a:pt x="1205484" y="2517648"/>
                </a:lnTo>
                <a:lnTo>
                  <a:pt x="1228344" y="2496311"/>
                </a:lnTo>
                <a:lnTo>
                  <a:pt x="1234440" y="2500884"/>
                </a:lnTo>
                <a:lnTo>
                  <a:pt x="1211580" y="2522220"/>
                </a:lnTo>
                <a:close/>
              </a:path>
              <a:path w="2345690" h="3538854">
                <a:moveTo>
                  <a:pt x="1170432" y="2560320"/>
                </a:moveTo>
                <a:lnTo>
                  <a:pt x="1165860" y="2554223"/>
                </a:lnTo>
                <a:lnTo>
                  <a:pt x="1188719" y="2532888"/>
                </a:lnTo>
                <a:lnTo>
                  <a:pt x="1193292" y="2538984"/>
                </a:lnTo>
                <a:lnTo>
                  <a:pt x="1170432" y="2560320"/>
                </a:lnTo>
                <a:close/>
              </a:path>
              <a:path w="2345690" h="3538854">
                <a:moveTo>
                  <a:pt x="1130808" y="2596895"/>
                </a:moveTo>
                <a:lnTo>
                  <a:pt x="1124712" y="2590800"/>
                </a:lnTo>
                <a:lnTo>
                  <a:pt x="1147572" y="2570988"/>
                </a:lnTo>
                <a:lnTo>
                  <a:pt x="1153667" y="2575559"/>
                </a:lnTo>
                <a:lnTo>
                  <a:pt x="1130808" y="2596895"/>
                </a:lnTo>
                <a:close/>
              </a:path>
              <a:path w="2345690" h="3538854">
                <a:moveTo>
                  <a:pt x="1088135" y="2633472"/>
                </a:moveTo>
                <a:lnTo>
                  <a:pt x="1083564" y="2627375"/>
                </a:lnTo>
                <a:lnTo>
                  <a:pt x="1106424" y="2607564"/>
                </a:lnTo>
                <a:lnTo>
                  <a:pt x="1112519" y="2613659"/>
                </a:lnTo>
                <a:lnTo>
                  <a:pt x="1088135" y="2633472"/>
                </a:lnTo>
                <a:close/>
              </a:path>
              <a:path w="2345690" h="3538854">
                <a:moveTo>
                  <a:pt x="1046988" y="2670048"/>
                </a:moveTo>
                <a:lnTo>
                  <a:pt x="1042416" y="2663952"/>
                </a:lnTo>
                <a:lnTo>
                  <a:pt x="1065276" y="2644139"/>
                </a:lnTo>
                <a:lnTo>
                  <a:pt x="1071372" y="2648711"/>
                </a:lnTo>
                <a:lnTo>
                  <a:pt x="1046988" y="2670048"/>
                </a:lnTo>
                <a:close/>
              </a:path>
              <a:path w="2345690" h="3538854">
                <a:moveTo>
                  <a:pt x="1005840" y="2706623"/>
                </a:moveTo>
                <a:lnTo>
                  <a:pt x="1001267" y="2700527"/>
                </a:lnTo>
                <a:lnTo>
                  <a:pt x="1024128" y="2680716"/>
                </a:lnTo>
                <a:lnTo>
                  <a:pt x="1030224" y="2685288"/>
                </a:lnTo>
                <a:lnTo>
                  <a:pt x="1005840" y="2706623"/>
                </a:lnTo>
                <a:close/>
              </a:path>
              <a:path w="2345690" h="3538854">
                <a:moveTo>
                  <a:pt x="964692" y="2743200"/>
                </a:moveTo>
                <a:lnTo>
                  <a:pt x="960119" y="2737104"/>
                </a:lnTo>
                <a:lnTo>
                  <a:pt x="982980" y="2715768"/>
                </a:lnTo>
                <a:lnTo>
                  <a:pt x="989076" y="2721864"/>
                </a:lnTo>
                <a:lnTo>
                  <a:pt x="964692" y="2743200"/>
                </a:lnTo>
                <a:close/>
              </a:path>
              <a:path w="2345690" h="3538854">
                <a:moveTo>
                  <a:pt x="923544" y="2778252"/>
                </a:moveTo>
                <a:lnTo>
                  <a:pt x="917448" y="2772156"/>
                </a:lnTo>
                <a:lnTo>
                  <a:pt x="941832" y="2752343"/>
                </a:lnTo>
                <a:lnTo>
                  <a:pt x="946403" y="2758439"/>
                </a:lnTo>
                <a:lnTo>
                  <a:pt x="923544" y="2778252"/>
                </a:lnTo>
                <a:close/>
              </a:path>
              <a:path w="2345690" h="3538854">
                <a:moveTo>
                  <a:pt x="880872" y="2814827"/>
                </a:moveTo>
                <a:lnTo>
                  <a:pt x="876300" y="2808732"/>
                </a:lnTo>
                <a:lnTo>
                  <a:pt x="900684" y="2787395"/>
                </a:lnTo>
                <a:lnTo>
                  <a:pt x="905256" y="2793491"/>
                </a:lnTo>
                <a:lnTo>
                  <a:pt x="880872" y="2814827"/>
                </a:lnTo>
                <a:close/>
              </a:path>
              <a:path w="2345690" h="3538854">
                <a:moveTo>
                  <a:pt x="839724" y="2849880"/>
                </a:moveTo>
                <a:lnTo>
                  <a:pt x="833628" y="2843784"/>
                </a:lnTo>
                <a:lnTo>
                  <a:pt x="856488" y="2825495"/>
                </a:lnTo>
                <a:lnTo>
                  <a:pt x="858012" y="2823972"/>
                </a:lnTo>
                <a:lnTo>
                  <a:pt x="864108" y="2830068"/>
                </a:lnTo>
                <a:lnTo>
                  <a:pt x="861060" y="2831591"/>
                </a:lnTo>
                <a:lnTo>
                  <a:pt x="839724" y="2849880"/>
                </a:lnTo>
                <a:close/>
              </a:path>
              <a:path w="2345690" h="3538854">
                <a:moveTo>
                  <a:pt x="797051" y="2884932"/>
                </a:moveTo>
                <a:lnTo>
                  <a:pt x="792480" y="2878836"/>
                </a:lnTo>
                <a:lnTo>
                  <a:pt x="816864" y="2859023"/>
                </a:lnTo>
                <a:lnTo>
                  <a:pt x="821435" y="2865120"/>
                </a:lnTo>
                <a:lnTo>
                  <a:pt x="797051" y="2884932"/>
                </a:lnTo>
                <a:close/>
              </a:path>
              <a:path w="2345690" h="3538854">
                <a:moveTo>
                  <a:pt x="754380" y="2919984"/>
                </a:moveTo>
                <a:lnTo>
                  <a:pt x="749808" y="2913888"/>
                </a:lnTo>
                <a:lnTo>
                  <a:pt x="774192" y="2894075"/>
                </a:lnTo>
                <a:lnTo>
                  <a:pt x="778764" y="2900172"/>
                </a:lnTo>
                <a:lnTo>
                  <a:pt x="754380" y="2919984"/>
                </a:lnTo>
                <a:close/>
              </a:path>
              <a:path w="2345690" h="3538854">
                <a:moveTo>
                  <a:pt x="713232" y="2955036"/>
                </a:moveTo>
                <a:lnTo>
                  <a:pt x="707135" y="2948940"/>
                </a:lnTo>
                <a:lnTo>
                  <a:pt x="722376" y="2938272"/>
                </a:lnTo>
                <a:lnTo>
                  <a:pt x="731519" y="2929127"/>
                </a:lnTo>
                <a:lnTo>
                  <a:pt x="736092" y="2935223"/>
                </a:lnTo>
                <a:lnTo>
                  <a:pt x="726948" y="2944368"/>
                </a:lnTo>
                <a:lnTo>
                  <a:pt x="713232" y="2955036"/>
                </a:lnTo>
                <a:close/>
              </a:path>
              <a:path w="2345690" h="3538854">
                <a:moveTo>
                  <a:pt x="670560" y="2990088"/>
                </a:moveTo>
                <a:lnTo>
                  <a:pt x="664464" y="2983991"/>
                </a:lnTo>
                <a:lnTo>
                  <a:pt x="688848" y="2964180"/>
                </a:lnTo>
                <a:lnTo>
                  <a:pt x="694944" y="2970275"/>
                </a:lnTo>
                <a:lnTo>
                  <a:pt x="670560" y="2990088"/>
                </a:lnTo>
                <a:close/>
              </a:path>
              <a:path w="2345690" h="3538854">
                <a:moveTo>
                  <a:pt x="627888" y="3025140"/>
                </a:moveTo>
                <a:lnTo>
                  <a:pt x="623316" y="3019043"/>
                </a:lnTo>
                <a:lnTo>
                  <a:pt x="647700" y="2999232"/>
                </a:lnTo>
                <a:lnTo>
                  <a:pt x="652272" y="3005327"/>
                </a:lnTo>
                <a:lnTo>
                  <a:pt x="627888" y="3025140"/>
                </a:lnTo>
                <a:close/>
              </a:path>
              <a:path w="2345690" h="3538854">
                <a:moveTo>
                  <a:pt x="585216" y="3060191"/>
                </a:moveTo>
                <a:lnTo>
                  <a:pt x="580644" y="3054095"/>
                </a:lnTo>
                <a:lnTo>
                  <a:pt x="591312" y="3044952"/>
                </a:lnTo>
                <a:lnTo>
                  <a:pt x="605028" y="3034284"/>
                </a:lnTo>
                <a:lnTo>
                  <a:pt x="609600" y="3040380"/>
                </a:lnTo>
                <a:lnTo>
                  <a:pt x="595883" y="3051048"/>
                </a:lnTo>
                <a:lnTo>
                  <a:pt x="585216" y="3060191"/>
                </a:lnTo>
                <a:close/>
              </a:path>
              <a:path w="2345690" h="3538854">
                <a:moveTo>
                  <a:pt x="542544" y="3095243"/>
                </a:moveTo>
                <a:lnTo>
                  <a:pt x="537972" y="3089148"/>
                </a:lnTo>
                <a:lnTo>
                  <a:pt x="562356" y="3069336"/>
                </a:lnTo>
                <a:lnTo>
                  <a:pt x="566928" y="3075432"/>
                </a:lnTo>
                <a:lnTo>
                  <a:pt x="542544" y="3095243"/>
                </a:lnTo>
                <a:close/>
              </a:path>
              <a:path w="2345690" h="3538854">
                <a:moveTo>
                  <a:pt x="499872" y="3130295"/>
                </a:moveTo>
                <a:lnTo>
                  <a:pt x="495300" y="3124200"/>
                </a:lnTo>
                <a:lnTo>
                  <a:pt x="519683" y="3104388"/>
                </a:lnTo>
                <a:lnTo>
                  <a:pt x="524256" y="3110484"/>
                </a:lnTo>
                <a:lnTo>
                  <a:pt x="499872" y="3130295"/>
                </a:lnTo>
                <a:close/>
              </a:path>
              <a:path w="2345690" h="3538854">
                <a:moveTo>
                  <a:pt x="457200" y="3163823"/>
                </a:moveTo>
                <a:lnTo>
                  <a:pt x="452628" y="3157727"/>
                </a:lnTo>
                <a:lnTo>
                  <a:pt x="466344" y="3147059"/>
                </a:lnTo>
                <a:lnTo>
                  <a:pt x="477012" y="3139440"/>
                </a:lnTo>
                <a:lnTo>
                  <a:pt x="481583" y="3145536"/>
                </a:lnTo>
                <a:lnTo>
                  <a:pt x="470916" y="3153156"/>
                </a:lnTo>
                <a:lnTo>
                  <a:pt x="457200" y="3163823"/>
                </a:lnTo>
                <a:close/>
              </a:path>
              <a:path w="2345690" h="3538854">
                <a:moveTo>
                  <a:pt x="414528" y="3198875"/>
                </a:moveTo>
                <a:lnTo>
                  <a:pt x="409956" y="3192780"/>
                </a:lnTo>
                <a:lnTo>
                  <a:pt x="434340" y="3172968"/>
                </a:lnTo>
                <a:lnTo>
                  <a:pt x="438912" y="3179064"/>
                </a:lnTo>
                <a:lnTo>
                  <a:pt x="414528" y="3198875"/>
                </a:lnTo>
                <a:close/>
              </a:path>
              <a:path w="2345690" h="3538854">
                <a:moveTo>
                  <a:pt x="371856" y="3233927"/>
                </a:moveTo>
                <a:lnTo>
                  <a:pt x="365760" y="3227832"/>
                </a:lnTo>
                <a:lnTo>
                  <a:pt x="390144" y="3208020"/>
                </a:lnTo>
                <a:lnTo>
                  <a:pt x="396240" y="3214116"/>
                </a:lnTo>
                <a:lnTo>
                  <a:pt x="371856" y="3233927"/>
                </a:lnTo>
                <a:close/>
              </a:path>
              <a:path w="2345690" h="3538854">
                <a:moveTo>
                  <a:pt x="329183" y="3268980"/>
                </a:moveTo>
                <a:lnTo>
                  <a:pt x="323088" y="3262884"/>
                </a:lnTo>
                <a:lnTo>
                  <a:pt x="347472" y="3243072"/>
                </a:lnTo>
                <a:lnTo>
                  <a:pt x="353567" y="3249168"/>
                </a:lnTo>
                <a:lnTo>
                  <a:pt x="329183" y="3268980"/>
                </a:lnTo>
                <a:close/>
              </a:path>
              <a:path w="2345690" h="3538854">
                <a:moveTo>
                  <a:pt x="286512" y="3302507"/>
                </a:moveTo>
                <a:lnTo>
                  <a:pt x="280416" y="3296411"/>
                </a:lnTo>
                <a:lnTo>
                  <a:pt x="294132" y="3285743"/>
                </a:lnTo>
                <a:lnTo>
                  <a:pt x="304800" y="3276600"/>
                </a:lnTo>
                <a:lnTo>
                  <a:pt x="310896" y="3282695"/>
                </a:lnTo>
                <a:lnTo>
                  <a:pt x="298703" y="3291840"/>
                </a:lnTo>
                <a:lnTo>
                  <a:pt x="286512" y="3302507"/>
                </a:lnTo>
                <a:close/>
              </a:path>
              <a:path w="2345690" h="3538854">
                <a:moveTo>
                  <a:pt x="243840" y="3337559"/>
                </a:moveTo>
                <a:lnTo>
                  <a:pt x="237744" y="3331464"/>
                </a:lnTo>
                <a:lnTo>
                  <a:pt x="242316" y="3328416"/>
                </a:lnTo>
                <a:lnTo>
                  <a:pt x="262128" y="3311652"/>
                </a:lnTo>
                <a:lnTo>
                  <a:pt x="268224" y="3317748"/>
                </a:lnTo>
                <a:lnTo>
                  <a:pt x="246888" y="3334511"/>
                </a:lnTo>
                <a:lnTo>
                  <a:pt x="243840" y="3337559"/>
                </a:lnTo>
                <a:close/>
              </a:path>
              <a:path w="2345690" h="3538854">
                <a:moveTo>
                  <a:pt x="201167" y="3372611"/>
                </a:moveTo>
                <a:lnTo>
                  <a:pt x="195072" y="3366516"/>
                </a:lnTo>
                <a:lnTo>
                  <a:pt x="219456" y="3346704"/>
                </a:lnTo>
                <a:lnTo>
                  <a:pt x="225551" y="3352800"/>
                </a:lnTo>
                <a:lnTo>
                  <a:pt x="201167" y="3372611"/>
                </a:lnTo>
                <a:close/>
              </a:path>
              <a:path w="2345690" h="3538854">
                <a:moveTo>
                  <a:pt x="158496" y="3407664"/>
                </a:moveTo>
                <a:lnTo>
                  <a:pt x="152400" y="3401568"/>
                </a:lnTo>
                <a:lnTo>
                  <a:pt x="176783" y="3381756"/>
                </a:lnTo>
                <a:lnTo>
                  <a:pt x="182880" y="3387852"/>
                </a:lnTo>
                <a:lnTo>
                  <a:pt x="158496" y="3407664"/>
                </a:lnTo>
                <a:close/>
              </a:path>
              <a:path w="2345690" h="3538854">
                <a:moveTo>
                  <a:pt x="115824" y="3442716"/>
                </a:moveTo>
                <a:lnTo>
                  <a:pt x="111251" y="3436620"/>
                </a:lnTo>
                <a:lnTo>
                  <a:pt x="134112" y="3416807"/>
                </a:lnTo>
                <a:lnTo>
                  <a:pt x="140208" y="3422904"/>
                </a:lnTo>
                <a:lnTo>
                  <a:pt x="115824" y="3442716"/>
                </a:lnTo>
                <a:close/>
              </a:path>
              <a:path w="2345690" h="3538854">
                <a:moveTo>
                  <a:pt x="73151" y="3477768"/>
                </a:moveTo>
                <a:lnTo>
                  <a:pt x="68580" y="3471672"/>
                </a:lnTo>
                <a:lnTo>
                  <a:pt x="92964" y="3451859"/>
                </a:lnTo>
                <a:lnTo>
                  <a:pt x="97535" y="3457956"/>
                </a:lnTo>
                <a:lnTo>
                  <a:pt x="73151" y="3477768"/>
                </a:lnTo>
                <a:close/>
              </a:path>
              <a:path w="2345690" h="3538854">
                <a:moveTo>
                  <a:pt x="32003" y="3514343"/>
                </a:moveTo>
                <a:lnTo>
                  <a:pt x="27432" y="3508248"/>
                </a:lnTo>
                <a:lnTo>
                  <a:pt x="30480" y="3505200"/>
                </a:lnTo>
                <a:lnTo>
                  <a:pt x="50292" y="3486911"/>
                </a:lnTo>
                <a:lnTo>
                  <a:pt x="56388" y="3493007"/>
                </a:lnTo>
                <a:lnTo>
                  <a:pt x="36576" y="3511295"/>
                </a:lnTo>
                <a:lnTo>
                  <a:pt x="32003" y="3514343"/>
                </a:lnTo>
                <a:close/>
              </a:path>
              <a:path w="2345690" h="3538854">
                <a:moveTo>
                  <a:pt x="6096" y="3538727"/>
                </a:moveTo>
                <a:lnTo>
                  <a:pt x="0" y="3532632"/>
                </a:lnTo>
                <a:lnTo>
                  <a:pt x="9144" y="3523488"/>
                </a:lnTo>
                <a:lnTo>
                  <a:pt x="15240" y="3529584"/>
                </a:lnTo>
                <a:lnTo>
                  <a:pt x="6096" y="353872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Statement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Cash</a:t>
            </a:r>
            <a:r>
              <a:rPr dirty="0" spc="-25"/>
              <a:t> </a:t>
            </a:r>
            <a:r>
              <a:rPr dirty="0" spc="-20"/>
              <a:t>Flows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4549" y="2178798"/>
            <a:ext cx="384556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Arial MT"/>
                <a:cs typeface="Arial MT"/>
              </a:rPr>
              <a:t>The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transactions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are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sorted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by</a:t>
            </a:r>
            <a:r>
              <a:rPr dirty="0" sz="1450" spc="4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activity</a:t>
            </a:r>
            <a:r>
              <a:rPr dirty="0" sz="1450" spc="65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type: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5631" y="2773680"/>
            <a:ext cx="4015740" cy="46482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5631" y="3808476"/>
            <a:ext cx="4015740" cy="4648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435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30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Investing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5631" y="4844796"/>
            <a:ext cx="4015740" cy="4648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41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1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Financing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" y="2773680"/>
            <a:ext cx="464820" cy="464820"/>
            <a:chOff x="365760" y="2773680"/>
            <a:chExt cx="464820" cy="464820"/>
          </a:xfrm>
        </p:grpSpPr>
        <p:sp>
          <p:nvSpPr>
            <p:cNvPr id="9" name="object 9" descr=""/>
            <p:cNvSpPr/>
            <p:nvPr/>
          </p:nvSpPr>
          <p:spPr>
            <a:xfrm>
              <a:off x="365760" y="277368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292" y="283768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3715"/>
                  </a:lnTo>
                  <a:lnTo>
                    <a:pt x="13716" y="13715"/>
                  </a:lnTo>
                  <a:lnTo>
                    <a:pt x="13716" y="68579"/>
                  </a:lnTo>
                  <a:lnTo>
                    <a:pt x="55484" y="68579"/>
                  </a:lnTo>
                  <a:lnTo>
                    <a:pt x="60650" y="69437"/>
                  </a:lnTo>
                  <a:lnTo>
                    <a:pt x="77724" y="76200"/>
                  </a:lnTo>
                  <a:lnTo>
                    <a:pt x="91578" y="76200"/>
                  </a:lnTo>
                  <a:lnTo>
                    <a:pt x="92124" y="80200"/>
                  </a:lnTo>
                  <a:lnTo>
                    <a:pt x="37909" y="80200"/>
                  </a:lnTo>
                  <a:lnTo>
                    <a:pt x="25026" y="81081"/>
                  </a:lnTo>
                  <a:lnTo>
                    <a:pt x="13716" y="83819"/>
                  </a:lnTo>
                  <a:lnTo>
                    <a:pt x="13716" y="321563"/>
                  </a:lnTo>
                  <a:lnTo>
                    <a:pt x="335280" y="321563"/>
                  </a:lnTo>
                  <a:lnTo>
                    <a:pt x="335280" y="335279"/>
                  </a:lnTo>
                  <a:close/>
                </a:path>
                <a:path w="335280" h="335280">
                  <a:moveTo>
                    <a:pt x="156972" y="89915"/>
                  </a:moveTo>
                  <a:lnTo>
                    <a:pt x="129540" y="89915"/>
                  </a:lnTo>
                  <a:lnTo>
                    <a:pt x="111275" y="65793"/>
                  </a:lnTo>
                  <a:lnTo>
                    <a:pt x="89725" y="45529"/>
                  </a:lnTo>
                  <a:lnTo>
                    <a:pt x="66673" y="28360"/>
                  </a:lnTo>
                  <a:lnTo>
                    <a:pt x="44195" y="13715"/>
                  </a:lnTo>
                  <a:lnTo>
                    <a:pt x="71628" y="13715"/>
                  </a:lnTo>
                  <a:lnTo>
                    <a:pt x="92035" y="28360"/>
                  </a:lnTo>
                  <a:lnTo>
                    <a:pt x="111442" y="45148"/>
                  </a:lnTo>
                  <a:lnTo>
                    <a:pt x="128849" y="64507"/>
                  </a:lnTo>
                  <a:lnTo>
                    <a:pt x="143256" y="86867"/>
                  </a:lnTo>
                  <a:lnTo>
                    <a:pt x="158191" y="86867"/>
                  </a:lnTo>
                  <a:lnTo>
                    <a:pt x="156972" y="89915"/>
                  </a:lnTo>
                  <a:close/>
                </a:path>
                <a:path w="335280" h="335280">
                  <a:moveTo>
                    <a:pt x="173736" y="35051"/>
                  </a:moveTo>
                  <a:lnTo>
                    <a:pt x="160020" y="35051"/>
                  </a:lnTo>
                  <a:lnTo>
                    <a:pt x="160020" y="13715"/>
                  </a:lnTo>
                  <a:lnTo>
                    <a:pt x="173736" y="13715"/>
                  </a:lnTo>
                  <a:lnTo>
                    <a:pt x="173736" y="35051"/>
                  </a:lnTo>
                  <a:close/>
                </a:path>
                <a:path w="335280" h="335280">
                  <a:moveTo>
                    <a:pt x="209467" y="86867"/>
                  </a:moveTo>
                  <a:lnTo>
                    <a:pt x="193547" y="86867"/>
                  </a:lnTo>
                  <a:lnTo>
                    <a:pt x="207930" y="64293"/>
                  </a:lnTo>
                  <a:lnTo>
                    <a:pt x="225171" y="44576"/>
                  </a:lnTo>
                  <a:lnTo>
                    <a:pt x="244125" y="27717"/>
                  </a:lnTo>
                  <a:lnTo>
                    <a:pt x="263652" y="13715"/>
                  </a:lnTo>
                  <a:lnTo>
                    <a:pt x="291083" y="13715"/>
                  </a:lnTo>
                  <a:lnTo>
                    <a:pt x="269274" y="27717"/>
                  </a:lnTo>
                  <a:lnTo>
                    <a:pt x="246316" y="44957"/>
                  </a:lnTo>
                  <a:lnTo>
                    <a:pt x="224861" y="65579"/>
                  </a:lnTo>
                  <a:lnTo>
                    <a:pt x="209467" y="86867"/>
                  </a:lnTo>
                  <a:close/>
                </a:path>
                <a:path w="335280" h="335280">
                  <a:moveTo>
                    <a:pt x="335280" y="68579"/>
                  </a:moveTo>
                  <a:lnTo>
                    <a:pt x="320039" y="68579"/>
                  </a:lnTo>
                  <a:lnTo>
                    <a:pt x="320039" y="13715"/>
                  </a:lnTo>
                  <a:lnTo>
                    <a:pt x="335280" y="13715"/>
                  </a:lnTo>
                  <a:lnTo>
                    <a:pt x="335280" y="68579"/>
                  </a:lnTo>
                  <a:close/>
                </a:path>
                <a:path w="335280" h="335280">
                  <a:moveTo>
                    <a:pt x="167640" y="62483"/>
                  </a:moveTo>
                  <a:lnTo>
                    <a:pt x="143256" y="38100"/>
                  </a:lnTo>
                  <a:lnTo>
                    <a:pt x="143256" y="18287"/>
                  </a:lnTo>
                  <a:lnTo>
                    <a:pt x="160020" y="35051"/>
                  </a:lnTo>
                  <a:lnTo>
                    <a:pt x="190500" y="35051"/>
                  </a:lnTo>
                  <a:lnTo>
                    <a:pt x="190500" y="38100"/>
                  </a:lnTo>
                  <a:lnTo>
                    <a:pt x="167640" y="62483"/>
                  </a:lnTo>
                  <a:close/>
                </a:path>
                <a:path w="335280" h="335280">
                  <a:moveTo>
                    <a:pt x="190500" y="35051"/>
                  </a:moveTo>
                  <a:lnTo>
                    <a:pt x="173736" y="35051"/>
                  </a:lnTo>
                  <a:lnTo>
                    <a:pt x="190500" y="18287"/>
                  </a:lnTo>
                  <a:lnTo>
                    <a:pt x="190500" y="35051"/>
                  </a:lnTo>
                  <a:close/>
                </a:path>
                <a:path w="335280" h="335280">
                  <a:moveTo>
                    <a:pt x="91578" y="76200"/>
                  </a:moveTo>
                  <a:lnTo>
                    <a:pt x="77724" y="76200"/>
                  </a:lnTo>
                  <a:lnTo>
                    <a:pt x="74676" y="51815"/>
                  </a:lnTo>
                  <a:lnTo>
                    <a:pt x="89916" y="64008"/>
                  </a:lnTo>
                  <a:lnTo>
                    <a:pt x="91578" y="76200"/>
                  </a:lnTo>
                  <a:close/>
                </a:path>
                <a:path w="335280" h="335280">
                  <a:moveTo>
                    <a:pt x="272894" y="102036"/>
                  </a:moveTo>
                  <a:lnTo>
                    <a:pt x="272272" y="102036"/>
                  </a:lnTo>
                  <a:lnTo>
                    <a:pt x="239268" y="97535"/>
                  </a:lnTo>
                  <a:lnTo>
                    <a:pt x="243771" y="64507"/>
                  </a:lnTo>
                  <a:lnTo>
                    <a:pt x="243839" y="64008"/>
                  </a:lnTo>
                  <a:lnTo>
                    <a:pt x="259080" y="51815"/>
                  </a:lnTo>
                  <a:lnTo>
                    <a:pt x="257556" y="76200"/>
                  </a:lnTo>
                  <a:lnTo>
                    <a:pt x="335280" y="76200"/>
                  </a:lnTo>
                  <a:lnTo>
                    <a:pt x="335280" y="80200"/>
                  </a:lnTo>
                  <a:lnTo>
                    <a:pt x="296418" y="80200"/>
                  </a:lnTo>
                  <a:lnTo>
                    <a:pt x="282749" y="81891"/>
                  </a:lnTo>
                  <a:lnTo>
                    <a:pt x="268224" y="86867"/>
                  </a:lnTo>
                  <a:lnTo>
                    <a:pt x="289560" y="89915"/>
                  </a:lnTo>
                  <a:lnTo>
                    <a:pt x="272894" y="102036"/>
                  </a:lnTo>
                  <a:close/>
                </a:path>
                <a:path w="335280" h="335280">
                  <a:moveTo>
                    <a:pt x="158191" y="86867"/>
                  </a:moveTo>
                  <a:lnTo>
                    <a:pt x="143256" y="86867"/>
                  </a:lnTo>
                  <a:lnTo>
                    <a:pt x="153924" y="64008"/>
                  </a:lnTo>
                  <a:lnTo>
                    <a:pt x="160020" y="82295"/>
                  </a:lnTo>
                  <a:lnTo>
                    <a:pt x="158191" y="86867"/>
                  </a:lnTo>
                  <a:close/>
                </a:path>
                <a:path w="335280" h="335280">
                  <a:moveTo>
                    <a:pt x="188976" y="112775"/>
                  </a:moveTo>
                  <a:lnTo>
                    <a:pt x="175260" y="82295"/>
                  </a:lnTo>
                  <a:lnTo>
                    <a:pt x="182671" y="64507"/>
                  </a:lnTo>
                  <a:lnTo>
                    <a:pt x="182761" y="64293"/>
                  </a:lnTo>
                  <a:lnTo>
                    <a:pt x="182880" y="64008"/>
                  </a:lnTo>
                  <a:lnTo>
                    <a:pt x="193547" y="86867"/>
                  </a:lnTo>
                  <a:lnTo>
                    <a:pt x="209467" y="86867"/>
                  </a:lnTo>
                  <a:lnTo>
                    <a:pt x="207264" y="89915"/>
                  </a:lnTo>
                  <a:lnTo>
                    <a:pt x="223266" y="89915"/>
                  </a:lnTo>
                  <a:lnTo>
                    <a:pt x="219456" y="99059"/>
                  </a:lnTo>
                  <a:lnTo>
                    <a:pt x="188976" y="112775"/>
                  </a:lnTo>
                  <a:close/>
                </a:path>
                <a:path w="335280" h="335280">
                  <a:moveTo>
                    <a:pt x="55484" y="68579"/>
                  </a:moveTo>
                  <a:lnTo>
                    <a:pt x="13716" y="68579"/>
                  </a:lnTo>
                  <a:lnTo>
                    <a:pt x="28980" y="66674"/>
                  </a:lnTo>
                  <a:lnTo>
                    <a:pt x="44005" y="66674"/>
                  </a:lnTo>
                  <a:lnTo>
                    <a:pt x="55484" y="68579"/>
                  </a:lnTo>
                  <a:close/>
                </a:path>
                <a:path w="335280" h="335280">
                  <a:moveTo>
                    <a:pt x="335280" y="76200"/>
                  </a:moveTo>
                  <a:lnTo>
                    <a:pt x="257556" y="76200"/>
                  </a:lnTo>
                  <a:lnTo>
                    <a:pt x="273962" y="69437"/>
                  </a:lnTo>
                  <a:lnTo>
                    <a:pt x="290512" y="66674"/>
                  </a:lnTo>
                  <a:lnTo>
                    <a:pt x="305477" y="66674"/>
                  </a:lnTo>
                  <a:lnTo>
                    <a:pt x="320039" y="68579"/>
                  </a:lnTo>
                  <a:lnTo>
                    <a:pt x="335280" y="68579"/>
                  </a:lnTo>
                  <a:lnTo>
                    <a:pt x="335280" y="76200"/>
                  </a:lnTo>
                  <a:close/>
                </a:path>
                <a:path w="335280" h="335280">
                  <a:moveTo>
                    <a:pt x="61483" y="102036"/>
                  </a:moveTo>
                  <a:lnTo>
                    <a:pt x="60870" y="102036"/>
                  </a:lnTo>
                  <a:lnTo>
                    <a:pt x="45720" y="89915"/>
                  </a:lnTo>
                  <a:lnTo>
                    <a:pt x="65532" y="86867"/>
                  </a:lnTo>
                  <a:lnTo>
                    <a:pt x="51649" y="81891"/>
                  </a:lnTo>
                  <a:lnTo>
                    <a:pt x="37909" y="80200"/>
                  </a:lnTo>
                  <a:lnTo>
                    <a:pt x="92124" y="80200"/>
                  </a:lnTo>
                  <a:lnTo>
                    <a:pt x="94416" y="97012"/>
                  </a:lnTo>
                  <a:lnTo>
                    <a:pt x="94488" y="97535"/>
                  </a:lnTo>
                  <a:lnTo>
                    <a:pt x="61483" y="102036"/>
                  </a:lnTo>
                  <a:close/>
                </a:path>
                <a:path w="335280" h="335280">
                  <a:moveTo>
                    <a:pt x="335280" y="321563"/>
                  </a:moveTo>
                  <a:lnTo>
                    <a:pt x="320039" y="321563"/>
                  </a:lnTo>
                  <a:lnTo>
                    <a:pt x="320039" y="83819"/>
                  </a:lnTo>
                  <a:lnTo>
                    <a:pt x="308943" y="81081"/>
                  </a:lnTo>
                  <a:lnTo>
                    <a:pt x="296418" y="80200"/>
                  </a:lnTo>
                  <a:lnTo>
                    <a:pt x="335280" y="80200"/>
                  </a:lnTo>
                  <a:lnTo>
                    <a:pt x="335280" y="321563"/>
                  </a:lnTo>
                  <a:close/>
                </a:path>
                <a:path w="335280" h="335280">
                  <a:moveTo>
                    <a:pt x="147828" y="112775"/>
                  </a:moveTo>
                  <a:lnTo>
                    <a:pt x="115824" y="99059"/>
                  </a:lnTo>
                  <a:lnTo>
                    <a:pt x="109831" y="81081"/>
                  </a:lnTo>
                  <a:lnTo>
                    <a:pt x="109728" y="80771"/>
                  </a:lnTo>
                  <a:lnTo>
                    <a:pt x="129540" y="89915"/>
                  </a:lnTo>
                  <a:lnTo>
                    <a:pt x="156972" y="89915"/>
                  </a:lnTo>
                  <a:lnTo>
                    <a:pt x="147828" y="112775"/>
                  </a:lnTo>
                  <a:close/>
                </a:path>
                <a:path w="335280" h="335280">
                  <a:moveTo>
                    <a:pt x="223266" y="89915"/>
                  </a:moveTo>
                  <a:lnTo>
                    <a:pt x="207264" y="89915"/>
                  </a:lnTo>
                  <a:lnTo>
                    <a:pt x="227076" y="80771"/>
                  </a:lnTo>
                  <a:lnTo>
                    <a:pt x="223266" y="89915"/>
                  </a:lnTo>
                  <a:close/>
                </a:path>
                <a:path w="335280" h="335280">
                  <a:moveTo>
                    <a:pt x="187452" y="208787"/>
                  </a:moveTo>
                  <a:lnTo>
                    <a:pt x="146304" y="208787"/>
                  </a:lnTo>
                  <a:lnTo>
                    <a:pt x="146304" y="178308"/>
                  </a:lnTo>
                  <a:lnTo>
                    <a:pt x="88392" y="124967"/>
                  </a:lnTo>
                  <a:lnTo>
                    <a:pt x="242316" y="124967"/>
                  </a:lnTo>
                  <a:lnTo>
                    <a:pt x="228970" y="138683"/>
                  </a:lnTo>
                  <a:lnTo>
                    <a:pt x="123444" y="138683"/>
                  </a:lnTo>
                  <a:lnTo>
                    <a:pt x="155447" y="169163"/>
                  </a:lnTo>
                  <a:lnTo>
                    <a:pt x="199314" y="169163"/>
                  </a:lnTo>
                  <a:lnTo>
                    <a:pt x="187452" y="181355"/>
                  </a:lnTo>
                  <a:lnTo>
                    <a:pt x="187452" y="182879"/>
                  </a:lnTo>
                  <a:lnTo>
                    <a:pt x="160020" y="182879"/>
                  </a:lnTo>
                  <a:lnTo>
                    <a:pt x="160020" y="195071"/>
                  </a:lnTo>
                  <a:lnTo>
                    <a:pt x="187452" y="195071"/>
                  </a:lnTo>
                  <a:lnTo>
                    <a:pt x="187452" y="208787"/>
                  </a:lnTo>
                  <a:close/>
                </a:path>
                <a:path w="335280" h="335280">
                  <a:moveTo>
                    <a:pt x="199314" y="169163"/>
                  </a:moveTo>
                  <a:lnTo>
                    <a:pt x="179832" y="169163"/>
                  </a:lnTo>
                  <a:lnTo>
                    <a:pt x="210312" y="138683"/>
                  </a:lnTo>
                  <a:lnTo>
                    <a:pt x="228970" y="138683"/>
                  </a:lnTo>
                  <a:lnTo>
                    <a:pt x="199314" y="169163"/>
                  </a:lnTo>
                  <a:close/>
                </a:path>
                <a:path w="335280" h="335280">
                  <a:moveTo>
                    <a:pt x="187452" y="195071"/>
                  </a:moveTo>
                  <a:lnTo>
                    <a:pt x="173736" y="195071"/>
                  </a:lnTo>
                  <a:lnTo>
                    <a:pt x="173736" y="182879"/>
                  </a:lnTo>
                  <a:lnTo>
                    <a:pt x="187452" y="182879"/>
                  </a:lnTo>
                  <a:lnTo>
                    <a:pt x="187452" y="195071"/>
                  </a:lnTo>
                  <a:close/>
                </a:path>
                <a:path w="335280" h="335280">
                  <a:moveTo>
                    <a:pt x="173736" y="230123"/>
                  </a:moveTo>
                  <a:lnTo>
                    <a:pt x="160020" y="230123"/>
                  </a:lnTo>
                  <a:lnTo>
                    <a:pt x="160020" y="213359"/>
                  </a:lnTo>
                  <a:lnTo>
                    <a:pt x="173736" y="213359"/>
                  </a:lnTo>
                  <a:lnTo>
                    <a:pt x="173736" y="230123"/>
                  </a:lnTo>
                  <a:close/>
                </a:path>
                <a:path w="335280" h="335280">
                  <a:moveTo>
                    <a:pt x="224028" y="306323"/>
                  </a:moveTo>
                  <a:lnTo>
                    <a:pt x="114300" y="306323"/>
                  </a:lnTo>
                  <a:lnTo>
                    <a:pt x="114300" y="256031"/>
                  </a:lnTo>
                  <a:lnTo>
                    <a:pt x="116205" y="246197"/>
                  </a:lnTo>
                  <a:lnTo>
                    <a:pt x="121539" y="237934"/>
                  </a:lnTo>
                  <a:lnTo>
                    <a:pt x="129730" y="232243"/>
                  </a:lnTo>
                  <a:lnTo>
                    <a:pt x="140208" y="230123"/>
                  </a:lnTo>
                  <a:lnTo>
                    <a:pt x="198120" y="230123"/>
                  </a:lnTo>
                  <a:lnTo>
                    <a:pt x="208597" y="232243"/>
                  </a:lnTo>
                  <a:lnTo>
                    <a:pt x="216789" y="237934"/>
                  </a:lnTo>
                  <a:lnTo>
                    <a:pt x="220601" y="243839"/>
                  </a:lnTo>
                  <a:lnTo>
                    <a:pt x="132588" y="243839"/>
                  </a:lnTo>
                  <a:lnTo>
                    <a:pt x="128016" y="249935"/>
                  </a:lnTo>
                  <a:lnTo>
                    <a:pt x="128016" y="292608"/>
                  </a:lnTo>
                  <a:lnTo>
                    <a:pt x="224028" y="292608"/>
                  </a:lnTo>
                  <a:lnTo>
                    <a:pt x="224028" y="306323"/>
                  </a:lnTo>
                  <a:close/>
                </a:path>
                <a:path w="335280" h="335280">
                  <a:moveTo>
                    <a:pt x="224028" y="292608"/>
                  </a:moveTo>
                  <a:lnTo>
                    <a:pt x="210312" y="292608"/>
                  </a:lnTo>
                  <a:lnTo>
                    <a:pt x="210312" y="249935"/>
                  </a:lnTo>
                  <a:lnTo>
                    <a:pt x="205739" y="243839"/>
                  </a:lnTo>
                  <a:lnTo>
                    <a:pt x="220601" y="243839"/>
                  </a:lnTo>
                  <a:lnTo>
                    <a:pt x="222123" y="246197"/>
                  </a:lnTo>
                  <a:lnTo>
                    <a:pt x="224028" y="256031"/>
                  </a:lnTo>
                  <a:lnTo>
                    <a:pt x="224028" y="292608"/>
                  </a:lnTo>
                  <a:close/>
                </a:path>
                <a:path w="335280" h="335280">
                  <a:moveTo>
                    <a:pt x="155447" y="280415"/>
                  </a:moveTo>
                  <a:lnTo>
                    <a:pt x="140208" y="280415"/>
                  </a:lnTo>
                  <a:lnTo>
                    <a:pt x="140208" y="263651"/>
                  </a:lnTo>
                  <a:lnTo>
                    <a:pt x="155447" y="263651"/>
                  </a:lnTo>
                  <a:lnTo>
                    <a:pt x="155447" y="280415"/>
                  </a:lnTo>
                  <a:close/>
                </a:path>
                <a:path w="335280" h="335280">
                  <a:moveTo>
                    <a:pt x="196595" y="280415"/>
                  </a:moveTo>
                  <a:lnTo>
                    <a:pt x="182880" y="280415"/>
                  </a:lnTo>
                  <a:lnTo>
                    <a:pt x="182880" y="263651"/>
                  </a:lnTo>
                  <a:lnTo>
                    <a:pt x="196595" y="263651"/>
                  </a:lnTo>
                  <a:lnTo>
                    <a:pt x="196595" y="280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65760" y="3808476"/>
            <a:ext cx="464820" cy="464820"/>
            <a:chOff x="365760" y="3808476"/>
            <a:chExt cx="464820" cy="464820"/>
          </a:xfrm>
        </p:grpSpPr>
        <p:sp>
          <p:nvSpPr>
            <p:cNvPr id="12" name="object 12" descr=""/>
            <p:cNvSpPr/>
            <p:nvPr/>
          </p:nvSpPr>
          <p:spPr>
            <a:xfrm>
              <a:off x="365760" y="380847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1292" y="38877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35280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335280" y="0"/>
                  </a:lnTo>
                  <a:lnTo>
                    <a:pt x="335280" y="16764"/>
                  </a:lnTo>
                  <a:lnTo>
                    <a:pt x="15240" y="16764"/>
                  </a:lnTo>
                  <a:lnTo>
                    <a:pt x="15240" y="318516"/>
                  </a:lnTo>
                  <a:lnTo>
                    <a:pt x="335280" y="318516"/>
                  </a:lnTo>
                  <a:lnTo>
                    <a:pt x="335280" y="335279"/>
                  </a:lnTo>
                  <a:close/>
                </a:path>
                <a:path w="335280" h="335279">
                  <a:moveTo>
                    <a:pt x="335280" y="318516"/>
                  </a:moveTo>
                  <a:lnTo>
                    <a:pt x="318516" y="318516"/>
                  </a:lnTo>
                  <a:lnTo>
                    <a:pt x="318516" y="16764"/>
                  </a:lnTo>
                  <a:lnTo>
                    <a:pt x="335280" y="16764"/>
                  </a:lnTo>
                  <a:lnTo>
                    <a:pt x="335280" y="318516"/>
                  </a:lnTo>
                  <a:close/>
                </a:path>
                <a:path w="335280" h="335279">
                  <a:moveTo>
                    <a:pt x="50292" y="295656"/>
                  </a:moveTo>
                  <a:lnTo>
                    <a:pt x="39624" y="284987"/>
                  </a:lnTo>
                  <a:lnTo>
                    <a:pt x="120395" y="204216"/>
                  </a:lnTo>
                  <a:lnTo>
                    <a:pt x="110156" y="188594"/>
                  </a:lnTo>
                  <a:lnTo>
                    <a:pt x="102489" y="171830"/>
                  </a:lnTo>
                  <a:lnTo>
                    <a:pt x="97678" y="154495"/>
                  </a:lnTo>
                  <a:lnTo>
                    <a:pt x="96012" y="137159"/>
                  </a:lnTo>
                  <a:lnTo>
                    <a:pt x="97964" y="116919"/>
                  </a:lnTo>
                  <a:lnTo>
                    <a:pt x="112728" y="79295"/>
                  </a:lnTo>
                  <a:lnTo>
                    <a:pt x="140898" y="50244"/>
                  </a:lnTo>
                  <a:lnTo>
                    <a:pt x="177903" y="35480"/>
                  </a:lnTo>
                  <a:lnTo>
                    <a:pt x="198120" y="33527"/>
                  </a:lnTo>
                  <a:lnTo>
                    <a:pt x="218360" y="35480"/>
                  </a:lnTo>
                  <a:lnTo>
                    <a:pt x="237744" y="41147"/>
                  </a:lnTo>
                  <a:lnTo>
                    <a:pt x="249967" y="47243"/>
                  </a:lnTo>
                  <a:lnTo>
                    <a:pt x="198120" y="47243"/>
                  </a:lnTo>
                  <a:lnTo>
                    <a:pt x="181284" y="49148"/>
                  </a:lnTo>
                  <a:lnTo>
                    <a:pt x="135636" y="73151"/>
                  </a:lnTo>
                  <a:lnTo>
                    <a:pt x="116495" y="102108"/>
                  </a:lnTo>
                  <a:lnTo>
                    <a:pt x="116395" y="102298"/>
                  </a:lnTo>
                  <a:lnTo>
                    <a:pt x="111523" y="118872"/>
                  </a:lnTo>
                  <a:lnTo>
                    <a:pt x="111418" y="119229"/>
                  </a:lnTo>
                  <a:lnTo>
                    <a:pt x="109728" y="137159"/>
                  </a:lnTo>
                  <a:lnTo>
                    <a:pt x="111321" y="152400"/>
                  </a:lnTo>
                  <a:lnTo>
                    <a:pt x="111418" y="153328"/>
                  </a:lnTo>
                  <a:lnTo>
                    <a:pt x="116336" y="169164"/>
                  </a:lnTo>
                  <a:lnTo>
                    <a:pt x="116395" y="169354"/>
                  </a:lnTo>
                  <a:lnTo>
                    <a:pt x="124515" y="184523"/>
                  </a:lnTo>
                  <a:lnTo>
                    <a:pt x="135636" y="198119"/>
                  </a:lnTo>
                  <a:lnTo>
                    <a:pt x="149899" y="209883"/>
                  </a:lnTo>
                  <a:lnTo>
                    <a:pt x="159383" y="214883"/>
                  </a:lnTo>
                  <a:lnTo>
                    <a:pt x="131064" y="214883"/>
                  </a:lnTo>
                  <a:lnTo>
                    <a:pt x="50292" y="295656"/>
                  </a:lnTo>
                  <a:close/>
                </a:path>
                <a:path w="335280" h="335279">
                  <a:moveTo>
                    <a:pt x="251219" y="224027"/>
                  </a:moveTo>
                  <a:lnTo>
                    <a:pt x="198120" y="224027"/>
                  </a:lnTo>
                  <a:lnTo>
                    <a:pt x="216050" y="222551"/>
                  </a:lnTo>
                  <a:lnTo>
                    <a:pt x="232981" y="217931"/>
                  </a:lnTo>
                  <a:lnTo>
                    <a:pt x="273248" y="184523"/>
                  </a:lnTo>
                  <a:lnTo>
                    <a:pt x="288035" y="137159"/>
                  </a:lnTo>
                  <a:lnTo>
                    <a:pt x="286455" y="120395"/>
                  </a:lnTo>
                  <a:lnTo>
                    <a:pt x="286345" y="119229"/>
                  </a:lnTo>
                  <a:lnTo>
                    <a:pt x="262128" y="73151"/>
                  </a:lnTo>
                  <a:lnTo>
                    <a:pt x="216050" y="49148"/>
                  </a:lnTo>
                  <a:lnTo>
                    <a:pt x="198120" y="47243"/>
                  </a:lnTo>
                  <a:lnTo>
                    <a:pt x="249967" y="47243"/>
                  </a:lnTo>
                  <a:lnTo>
                    <a:pt x="285035" y="79295"/>
                  </a:lnTo>
                  <a:lnTo>
                    <a:pt x="299799" y="116919"/>
                  </a:lnTo>
                  <a:lnTo>
                    <a:pt x="301752" y="137159"/>
                  </a:lnTo>
                  <a:lnTo>
                    <a:pt x="299799" y="157352"/>
                  </a:lnTo>
                  <a:lnTo>
                    <a:pt x="294131" y="176402"/>
                  </a:lnTo>
                  <a:lnTo>
                    <a:pt x="285035" y="193738"/>
                  </a:lnTo>
                  <a:lnTo>
                    <a:pt x="272795" y="208787"/>
                  </a:lnTo>
                  <a:lnTo>
                    <a:pt x="255984" y="221670"/>
                  </a:lnTo>
                  <a:lnTo>
                    <a:pt x="251219" y="224027"/>
                  </a:lnTo>
                  <a:close/>
                </a:path>
                <a:path w="335280" h="335279">
                  <a:moveTo>
                    <a:pt x="199643" y="89916"/>
                  </a:moveTo>
                  <a:lnTo>
                    <a:pt x="192024" y="89916"/>
                  </a:lnTo>
                  <a:lnTo>
                    <a:pt x="192024" y="80772"/>
                  </a:lnTo>
                  <a:lnTo>
                    <a:pt x="199643" y="80772"/>
                  </a:lnTo>
                  <a:lnTo>
                    <a:pt x="199643" y="89916"/>
                  </a:lnTo>
                  <a:close/>
                </a:path>
                <a:path w="335280" h="335279">
                  <a:moveTo>
                    <a:pt x="207264" y="91440"/>
                  </a:moveTo>
                  <a:lnTo>
                    <a:pt x="184404" y="91440"/>
                  </a:lnTo>
                  <a:lnTo>
                    <a:pt x="188976" y="89916"/>
                  </a:lnTo>
                  <a:lnTo>
                    <a:pt x="204216" y="89916"/>
                  </a:lnTo>
                  <a:lnTo>
                    <a:pt x="207264" y="91440"/>
                  </a:lnTo>
                  <a:close/>
                </a:path>
                <a:path w="335280" h="335279">
                  <a:moveTo>
                    <a:pt x="199643" y="169164"/>
                  </a:moveTo>
                  <a:lnTo>
                    <a:pt x="192024" y="169164"/>
                  </a:lnTo>
                  <a:lnTo>
                    <a:pt x="192024" y="143256"/>
                  </a:lnTo>
                  <a:lnTo>
                    <a:pt x="190500" y="143256"/>
                  </a:lnTo>
                  <a:lnTo>
                    <a:pt x="190500" y="141732"/>
                  </a:lnTo>
                  <a:lnTo>
                    <a:pt x="184404" y="141732"/>
                  </a:lnTo>
                  <a:lnTo>
                    <a:pt x="181356" y="138683"/>
                  </a:lnTo>
                  <a:lnTo>
                    <a:pt x="179832" y="138683"/>
                  </a:lnTo>
                  <a:lnTo>
                    <a:pt x="175260" y="137159"/>
                  </a:lnTo>
                  <a:lnTo>
                    <a:pt x="173736" y="135635"/>
                  </a:lnTo>
                  <a:lnTo>
                    <a:pt x="169164" y="134111"/>
                  </a:lnTo>
                  <a:lnTo>
                    <a:pt x="167640" y="132587"/>
                  </a:lnTo>
                  <a:lnTo>
                    <a:pt x="163068" y="123443"/>
                  </a:lnTo>
                  <a:lnTo>
                    <a:pt x="163068" y="108203"/>
                  </a:lnTo>
                  <a:lnTo>
                    <a:pt x="166020" y="102298"/>
                  </a:lnTo>
                  <a:lnTo>
                    <a:pt x="166116" y="102108"/>
                  </a:lnTo>
                  <a:lnTo>
                    <a:pt x="167640" y="97535"/>
                  </a:lnTo>
                  <a:lnTo>
                    <a:pt x="172212" y="96011"/>
                  </a:lnTo>
                  <a:lnTo>
                    <a:pt x="173736" y="94487"/>
                  </a:lnTo>
                  <a:lnTo>
                    <a:pt x="176784" y="92964"/>
                  </a:lnTo>
                  <a:lnTo>
                    <a:pt x="181356" y="91440"/>
                  </a:lnTo>
                  <a:lnTo>
                    <a:pt x="211835" y="91440"/>
                  </a:lnTo>
                  <a:lnTo>
                    <a:pt x="214883" y="92964"/>
                  </a:lnTo>
                  <a:lnTo>
                    <a:pt x="219456" y="94487"/>
                  </a:lnTo>
                  <a:lnTo>
                    <a:pt x="220980" y="96011"/>
                  </a:lnTo>
                  <a:lnTo>
                    <a:pt x="224028" y="97535"/>
                  </a:lnTo>
                  <a:lnTo>
                    <a:pt x="227076" y="102108"/>
                  </a:lnTo>
                  <a:lnTo>
                    <a:pt x="227838" y="103632"/>
                  </a:lnTo>
                  <a:lnTo>
                    <a:pt x="190500" y="103632"/>
                  </a:lnTo>
                  <a:lnTo>
                    <a:pt x="188976" y="105156"/>
                  </a:lnTo>
                  <a:lnTo>
                    <a:pt x="184404" y="105156"/>
                  </a:lnTo>
                  <a:lnTo>
                    <a:pt x="184404" y="106679"/>
                  </a:lnTo>
                  <a:lnTo>
                    <a:pt x="182880" y="106679"/>
                  </a:lnTo>
                  <a:lnTo>
                    <a:pt x="182880" y="108203"/>
                  </a:lnTo>
                  <a:lnTo>
                    <a:pt x="181356" y="111251"/>
                  </a:lnTo>
                  <a:lnTo>
                    <a:pt x="181356" y="118872"/>
                  </a:lnTo>
                  <a:lnTo>
                    <a:pt x="182880" y="120395"/>
                  </a:lnTo>
                  <a:lnTo>
                    <a:pt x="184404" y="123443"/>
                  </a:lnTo>
                  <a:lnTo>
                    <a:pt x="188976" y="123443"/>
                  </a:lnTo>
                  <a:lnTo>
                    <a:pt x="192024" y="124967"/>
                  </a:lnTo>
                  <a:lnTo>
                    <a:pt x="199643" y="124967"/>
                  </a:lnTo>
                  <a:lnTo>
                    <a:pt x="199643" y="126491"/>
                  </a:lnTo>
                  <a:lnTo>
                    <a:pt x="205739" y="126491"/>
                  </a:lnTo>
                  <a:lnTo>
                    <a:pt x="205739" y="128016"/>
                  </a:lnTo>
                  <a:lnTo>
                    <a:pt x="207264" y="128016"/>
                  </a:lnTo>
                  <a:lnTo>
                    <a:pt x="230124" y="143256"/>
                  </a:lnTo>
                  <a:lnTo>
                    <a:pt x="231647" y="144779"/>
                  </a:lnTo>
                  <a:lnTo>
                    <a:pt x="199643" y="144779"/>
                  </a:lnTo>
                  <a:lnTo>
                    <a:pt x="199643" y="169164"/>
                  </a:lnTo>
                  <a:close/>
                </a:path>
                <a:path w="335280" h="335279">
                  <a:moveTo>
                    <a:pt x="199643" y="124967"/>
                  </a:moveTo>
                  <a:lnTo>
                    <a:pt x="192024" y="124967"/>
                  </a:lnTo>
                  <a:lnTo>
                    <a:pt x="192024" y="103632"/>
                  </a:lnTo>
                  <a:lnTo>
                    <a:pt x="199643" y="103632"/>
                  </a:lnTo>
                  <a:lnTo>
                    <a:pt x="199643" y="124967"/>
                  </a:lnTo>
                  <a:close/>
                </a:path>
                <a:path w="335280" h="335279">
                  <a:moveTo>
                    <a:pt x="230124" y="115824"/>
                  </a:moveTo>
                  <a:lnTo>
                    <a:pt x="211835" y="115824"/>
                  </a:lnTo>
                  <a:lnTo>
                    <a:pt x="211835" y="111251"/>
                  </a:lnTo>
                  <a:lnTo>
                    <a:pt x="204216" y="103632"/>
                  </a:lnTo>
                  <a:lnTo>
                    <a:pt x="227838" y="103632"/>
                  </a:lnTo>
                  <a:lnTo>
                    <a:pt x="230124" y="108203"/>
                  </a:lnTo>
                  <a:lnTo>
                    <a:pt x="230124" y="115824"/>
                  </a:lnTo>
                  <a:close/>
                </a:path>
                <a:path w="335280" h="335279">
                  <a:moveTo>
                    <a:pt x="230123" y="169164"/>
                  </a:moveTo>
                  <a:lnTo>
                    <a:pt x="199643" y="169164"/>
                  </a:lnTo>
                  <a:lnTo>
                    <a:pt x="202691" y="167640"/>
                  </a:lnTo>
                  <a:lnTo>
                    <a:pt x="207264" y="167640"/>
                  </a:lnTo>
                  <a:lnTo>
                    <a:pt x="208787" y="166116"/>
                  </a:lnTo>
                  <a:lnTo>
                    <a:pt x="211835" y="164591"/>
                  </a:lnTo>
                  <a:lnTo>
                    <a:pt x="213360" y="163067"/>
                  </a:lnTo>
                  <a:lnTo>
                    <a:pt x="214883" y="160019"/>
                  </a:lnTo>
                  <a:lnTo>
                    <a:pt x="214883" y="153924"/>
                  </a:lnTo>
                  <a:lnTo>
                    <a:pt x="213360" y="149351"/>
                  </a:lnTo>
                  <a:lnTo>
                    <a:pt x="211835" y="149351"/>
                  </a:lnTo>
                  <a:lnTo>
                    <a:pt x="205739" y="146303"/>
                  </a:lnTo>
                  <a:lnTo>
                    <a:pt x="199643" y="144779"/>
                  </a:lnTo>
                  <a:lnTo>
                    <a:pt x="231647" y="144779"/>
                  </a:lnTo>
                  <a:lnTo>
                    <a:pt x="234695" y="147827"/>
                  </a:lnTo>
                  <a:lnTo>
                    <a:pt x="234695" y="160019"/>
                  </a:lnTo>
                  <a:lnTo>
                    <a:pt x="231647" y="164591"/>
                  </a:lnTo>
                  <a:lnTo>
                    <a:pt x="231647" y="167640"/>
                  </a:lnTo>
                  <a:lnTo>
                    <a:pt x="230123" y="169164"/>
                  </a:lnTo>
                  <a:close/>
                </a:path>
                <a:path w="335280" h="335279">
                  <a:moveTo>
                    <a:pt x="199643" y="195072"/>
                  </a:moveTo>
                  <a:lnTo>
                    <a:pt x="192024" y="195072"/>
                  </a:lnTo>
                  <a:lnTo>
                    <a:pt x="192024" y="182879"/>
                  </a:lnTo>
                  <a:lnTo>
                    <a:pt x="182880" y="181356"/>
                  </a:lnTo>
                  <a:lnTo>
                    <a:pt x="175260" y="179832"/>
                  </a:lnTo>
                  <a:lnTo>
                    <a:pt x="169164" y="175259"/>
                  </a:lnTo>
                  <a:lnTo>
                    <a:pt x="160020" y="163067"/>
                  </a:lnTo>
                  <a:lnTo>
                    <a:pt x="160020" y="152400"/>
                  </a:lnTo>
                  <a:lnTo>
                    <a:pt x="179832" y="152400"/>
                  </a:lnTo>
                  <a:lnTo>
                    <a:pt x="179832" y="160019"/>
                  </a:lnTo>
                  <a:lnTo>
                    <a:pt x="182880" y="164591"/>
                  </a:lnTo>
                  <a:lnTo>
                    <a:pt x="184404" y="166116"/>
                  </a:lnTo>
                  <a:lnTo>
                    <a:pt x="188976" y="167640"/>
                  </a:lnTo>
                  <a:lnTo>
                    <a:pt x="192024" y="169164"/>
                  </a:lnTo>
                  <a:lnTo>
                    <a:pt x="230123" y="169164"/>
                  </a:lnTo>
                  <a:lnTo>
                    <a:pt x="224028" y="175259"/>
                  </a:lnTo>
                  <a:lnTo>
                    <a:pt x="220980" y="176783"/>
                  </a:lnTo>
                  <a:lnTo>
                    <a:pt x="217932" y="179832"/>
                  </a:lnTo>
                  <a:lnTo>
                    <a:pt x="213360" y="181356"/>
                  </a:lnTo>
                  <a:lnTo>
                    <a:pt x="207264" y="182879"/>
                  </a:lnTo>
                  <a:lnTo>
                    <a:pt x="199643" y="182879"/>
                  </a:lnTo>
                  <a:lnTo>
                    <a:pt x="199643" y="195072"/>
                  </a:lnTo>
                  <a:close/>
                </a:path>
                <a:path w="335280" h="335279">
                  <a:moveTo>
                    <a:pt x="198120" y="237743"/>
                  </a:moveTo>
                  <a:lnTo>
                    <a:pt x="179927" y="236315"/>
                  </a:lnTo>
                  <a:lnTo>
                    <a:pt x="162306" y="232028"/>
                  </a:lnTo>
                  <a:lnTo>
                    <a:pt x="145827" y="224885"/>
                  </a:lnTo>
                  <a:lnTo>
                    <a:pt x="131064" y="214883"/>
                  </a:lnTo>
                  <a:lnTo>
                    <a:pt x="159383" y="214883"/>
                  </a:lnTo>
                  <a:lnTo>
                    <a:pt x="165163" y="217931"/>
                  </a:lnTo>
                  <a:lnTo>
                    <a:pt x="181284" y="222551"/>
                  </a:lnTo>
                  <a:lnTo>
                    <a:pt x="198120" y="224027"/>
                  </a:lnTo>
                  <a:lnTo>
                    <a:pt x="251219" y="224027"/>
                  </a:lnTo>
                  <a:lnTo>
                    <a:pt x="237744" y="230695"/>
                  </a:lnTo>
                  <a:lnTo>
                    <a:pt x="218360" y="236005"/>
                  </a:lnTo>
                  <a:lnTo>
                    <a:pt x="198120" y="237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65760" y="4844796"/>
            <a:ext cx="464820" cy="464820"/>
            <a:chOff x="365760" y="4844796"/>
            <a:chExt cx="464820" cy="464820"/>
          </a:xfrm>
        </p:grpSpPr>
        <p:sp>
          <p:nvSpPr>
            <p:cNvPr id="15" name="object 15" descr=""/>
            <p:cNvSpPr/>
            <p:nvPr/>
          </p:nvSpPr>
          <p:spPr>
            <a:xfrm>
              <a:off x="365760" y="48447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31292" y="4908803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172212" y="22860"/>
                  </a:moveTo>
                  <a:lnTo>
                    <a:pt x="156971" y="22860"/>
                  </a:lnTo>
                  <a:lnTo>
                    <a:pt x="156971" y="0"/>
                  </a:lnTo>
                  <a:lnTo>
                    <a:pt x="172212" y="0"/>
                  </a:lnTo>
                  <a:lnTo>
                    <a:pt x="172212" y="22860"/>
                  </a:lnTo>
                  <a:close/>
                </a:path>
                <a:path w="335280" h="337185">
                  <a:moveTo>
                    <a:pt x="112776" y="336803"/>
                  </a:moveTo>
                  <a:lnTo>
                    <a:pt x="0" y="336803"/>
                  </a:lnTo>
                  <a:lnTo>
                    <a:pt x="0" y="21335"/>
                  </a:lnTo>
                  <a:lnTo>
                    <a:pt x="112776" y="21335"/>
                  </a:lnTo>
                  <a:lnTo>
                    <a:pt x="112776" y="35051"/>
                  </a:lnTo>
                  <a:lnTo>
                    <a:pt x="13716" y="35051"/>
                  </a:lnTo>
                  <a:lnTo>
                    <a:pt x="13716" y="170688"/>
                  </a:lnTo>
                  <a:lnTo>
                    <a:pt x="78950" y="170688"/>
                  </a:lnTo>
                  <a:lnTo>
                    <a:pt x="77724" y="176783"/>
                  </a:lnTo>
                  <a:lnTo>
                    <a:pt x="79256" y="184403"/>
                  </a:lnTo>
                  <a:lnTo>
                    <a:pt x="13716" y="184403"/>
                  </a:lnTo>
                  <a:lnTo>
                    <a:pt x="13716" y="320040"/>
                  </a:lnTo>
                  <a:lnTo>
                    <a:pt x="112776" y="320040"/>
                  </a:lnTo>
                  <a:lnTo>
                    <a:pt x="112776" y="336803"/>
                  </a:lnTo>
                  <a:close/>
                </a:path>
                <a:path w="335280" h="337185">
                  <a:moveTo>
                    <a:pt x="335280" y="170688"/>
                  </a:moveTo>
                  <a:lnTo>
                    <a:pt x="321564" y="170688"/>
                  </a:lnTo>
                  <a:lnTo>
                    <a:pt x="321564" y="35051"/>
                  </a:lnTo>
                  <a:lnTo>
                    <a:pt x="220980" y="35051"/>
                  </a:lnTo>
                  <a:lnTo>
                    <a:pt x="220980" y="21335"/>
                  </a:lnTo>
                  <a:lnTo>
                    <a:pt x="335280" y="21335"/>
                  </a:lnTo>
                  <a:lnTo>
                    <a:pt x="335280" y="170688"/>
                  </a:lnTo>
                  <a:close/>
                </a:path>
                <a:path w="335280" h="337185">
                  <a:moveTo>
                    <a:pt x="193547" y="38100"/>
                  </a:moveTo>
                  <a:lnTo>
                    <a:pt x="140208" y="38100"/>
                  </a:lnTo>
                  <a:lnTo>
                    <a:pt x="140208" y="22860"/>
                  </a:lnTo>
                  <a:lnTo>
                    <a:pt x="193547" y="22860"/>
                  </a:lnTo>
                  <a:lnTo>
                    <a:pt x="193547" y="38100"/>
                  </a:lnTo>
                  <a:close/>
                </a:path>
                <a:path w="335280" h="337185">
                  <a:moveTo>
                    <a:pt x="172212" y="54864"/>
                  </a:moveTo>
                  <a:lnTo>
                    <a:pt x="156971" y="54864"/>
                  </a:lnTo>
                  <a:lnTo>
                    <a:pt x="156971" y="38100"/>
                  </a:lnTo>
                  <a:lnTo>
                    <a:pt x="172212" y="38100"/>
                  </a:lnTo>
                  <a:lnTo>
                    <a:pt x="172212" y="54864"/>
                  </a:lnTo>
                  <a:close/>
                </a:path>
                <a:path w="335280" h="337185">
                  <a:moveTo>
                    <a:pt x="78950" y="170688"/>
                  </a:moveTo>
                  <a:lnTo>
                    <a:pt x="64008" y="170688"/>
                  </a:lnTo>
                  <a:lnTo>
                    <a:pt x="73369" y="134112"/>
                  </a:lnTo>
                  <a:lnTo>
                    <a:pt x="73485" y="133659"/>
                  </a:lnTo>
                  <a:lnTo>
                    <a:pt x="95250" y="104203"/>
                  </a:lnTo>
                  <a:lnTo>
                    <a:pt x="126158" y="84748"/>
                  </a:lnTo>
                  <a:lnTo>
                    <a:pt x="163068" y="77724"/>
                  </a:lnTo>
                  <a:lnTo>
                    <a:pt x="201287" y="84748"/>
                  </a:lnTo>
                  <a:lnTo>
                    <a:pt x="211926" y="91440"/>
                  </a:lnTo>
                  <a:lnTo>
                    <a:pt x="163068" y="91440"/>
                  </a:lnTo>
                  <a:lnTo>
                    <a:pt x="129801" y="98131"/>
                  </a:lnTo>
                  <a:lnTo>
                    <a:pt x="102679" y="116395"/>
                  </a:lnTo>
                  <a:lnTo>
                    <a:pt x="84415" y="143518"/>
                  </a:lnTo>
                  <a:lnTo>
                    <a:pt x="78950" y="170688"/>
                  </a:lnTo>
                  <a:close/>
                </a:path>
                <a:path w="335280" h="337185">
                  <a:moveTo>
                    <a:pt x="213778" y="262128"/>
                  </a:moveTo>
                  <a:lnTo>
                    <a:pt x="163068" y="262128"/>
                  </a:lnTo>
                  <a:lnTo>
                    <a:pt x="197215" y="255436"/>
                  </a:lnTo>
                  <a:lnTo>
                    <a:pt x="224789" y="237172"/>
                  </a:lnTo>
                  <a:lnTo>
                    <a:pt x="243220" y="210050"/>
                  </a:lnTo>
                  <a:lnTo>
                    <a:pt x="249935" y="176783"/>
                  </a:lnTo>
                  <a:lnTo>
                    <a:pt x="243220" y="143518"/>
                  </a:lnTo>
                  <a:lnTo>
                    <a:pt x="224789" y="116395"/>
                  </a:lnTo>
                  <a:lnTo>
                    <a:pt x="197215" y="98131"/>
                  </a:lnTo>
                  <a:lnTo>
                    <a:pt x="163068" y="91440"/>
                  </a:lnTo>
                  <a:lnTo>
                    <a:pt x="211926" y="91440"/>
                  </a:lnTo>
                  <a:lnTo>
                    <a:pt x="232219" y="104203"/>
                  </a:lnTo>
                  <a:lnTo>
                    <a:pt x="253722" y="133659"/>
                  </a:lnTo>
                  <a:lnTo>
                    <a:pt x="263652" y="170688"/>
                  </a:lnTo>
                  <a:lnTo>
                    <a:pt x="335280" y="170688"/>
                  </a:lnTo>
                  <a:lnTo>
                    <a:pt x="335280" y="184403"/>
                  </a:lnTo>
                  <a:lnTo>
                    <a:pt x="263652" y="184403"/>
                  </a:lnTo>
                  <a:lnTo>
                    <a:pt x="253722" y="220789"/>
                  </a:lnTo>
                  <a:lnTo>
                    <a:pt x="232219" y="250316"/>
                  </a:lnTo>
                  <a:lnTo>
                    <a:pt x="213778" y="262128"/>
                  </a:lnTo>
                  <a:close/>
                </a:path>
                <a:path w="335280" h="337185">
                  <a:moveTo>
                    <a:pt x="178308" y="134112"/>
                  </a:moveTo>
                  <a:lnTo>
                    <a:pt x="147828" y="134112"/>
                  </a:lnTo>
                  <a:lnTo>
                    <a:pt x="152400" y="132588"/>
                  </a:lnTo>
                  <a:lnTo>
                    <a:pt x="155447" y="131064"/>
                  </a:lnTo>
                  <a:lnTo>
                    <a:pt x="158495" y="131064"/>
                  </a:lnTo>
                  <a:lnTo>
                    <a:pt x="158495" y="121919"/>
                  </a:lnTo>
                  <a:lnTo>
                    <a:pt x="166116" y="121919"/>
                  </a:lnTo>
                  <a:lnTo>
                    <a:pt x="166116" y="131064"/>
                  </a:lnTo>
                  <a:lnTo>
                    <a:pt x="170688" y="132588"/>
                  </a:lnTo>
                  <a:lnTo>
                    <a:pt x="173736" y="132588"/>
                  </a:lnTo>
                  <a:lnTo>
                    <a:pt x="178308" y="134112"/>
                  </a:lnTo>
                  <a:close/>
                </a:path>
                <a:path w="335280" h="337185">
                  <a:moveTo>
                    <a:pt x="166116" y="210312"/>
                  </a:moveTo>
                  <a:lnTo>
                    <a:pt x="158495" y="210312"/>
                  </a:lnTo>
                  <a:lnTo>
                    <a:pt x="158495" y="184403"/>
                  </a:lnTo>
                  <a:lnTo>
                    <a:pt x="155447" y="184403"/>
                  </a:lnTo>
                  <a:lnTo>
                    <a:pt x="155447" y="182880"/>
                  </a:lnTo>
                  <a:lnTo>
                    <a:pt x="152400" y="182880"/>
                  </a:lnTo>
                  <a:lnTo>
                    <a:pt x="147828" y="181356"/>
                  </a:lnTo>
                  <a:lnTo>
                    <a:pt x="146304" y="181356"/>
                  </a:lnTo>
                  <a:lnTo>
                    <a:pt x="141732" y="178308"/>
                  </a:lnTo>
                  <a:lnTo>
                    <a:pt x="140208" y="176783"/>
                  </a:lnTo>
                  <a:lnTo>
                    <a:pt x="134112" y="173735"/>
                  </a:lnTo>
                  <a:lnTo>
                    <a:pt x="132588" y="172212"/>
                  </a:lnTo>
                  <a:lnTo>
                    <a:pt x="131064" y="167640"/>
                  </a:lnTo>
                  <a:lnTo>
                    <a:pt x="128016" y="166116"/>
                  </a:lnTo>
                  <a:lnTo>
                    <a:pt x="128016" y="149351"/>
                  </a:lnTo>
                  <a:lnTo>
                    <a:pt x="131064" y="146303"/>
                  </a:lnTo>
                  <a:lnTo>
                    <a:pt x="132588" y="143256"/>
                  </a:lnTo>
                  <a:lnTo>
                    <a:pt x="140208" y="135635"/>
                  </a:lnTo>
                  <a:lnTo>
                    <a:pt x="143256" y="134112"/>
                  </a:lnTo>
                  <a:lnTo>
                    <a:pt x="181356" y="134112"/>
                  </a:lnTo>
                  <a:lnTo>
                    <a:pt x="185928" y="135635"/>
                  </a:lnTo>
                  <a:lnTo>
                    <a:pt x="187452" y="140208"/>
                  </a:lnTo>
                  <a:lnTo>
                    <a:pt x="192024" y="141732"/>
                  </a:lnTo>
                  <a:lnTo>
                    <a:pt x="193547" y="143256"/>
                  </a:lnTo>
                  <a:lnTo>
                    <a:pt x="195071" y="146303"/>
                  </a:lnTo>
                  <a:lnTo>
                    <a:pt x="153924" y="146303"/>
                  </a:lnTo>
                  <a:lnTo>
                    <a:pt x="152400" y="147828"/>
                  </a:lnTo>
                  <a:lnTo>
                    <a:pt x="149352" y="147828"/>
                  </a:lnTo>
                  <a:lnTo>
                    <a:pt x="149352" y="149351"/>
                  </a:lnTo>
                  <a:lnTo>
                    <a:pt x="147828" y="152400"/>
                  </a:lnTo>
                  <a:lnTo>
                    <a:pt x="147828" y="160019"/>
                  </a:lnTo>
                  <a:lnTo>
                    <a:pt x="149352" y="163067"/>
                  </a:lnTo>
                  <a:lnTo>
                    <a:pt x="155447" y="166116"/>
                  </a:lnTo>
                  <a:lnTo>
                    <a:pt x="166116" y="166116"/>
                  </a:lnTo>
                  <a:lnTo>
                    <a:pt x="166116" y="167640"/>
                  </a:lnTo>
                  <a:lnTo>
                    <a:pt x="170688" y="167640"/>
                  </a:lnTo>
                  <a:lnTo>
                    <a:pt x="172212" y="169164"/>
                  </a:lnTo>
                  <a:lnTo>
                    <a:pt x="173736" y="169164"/>
                  </a:lnTo>
                  <a:lnTo>
                    <a:pt x="179832" y="172212"/>
                  </a:lnTo>
                  <a:lnTo>
                    <a:pt x="185928" y="173735"/>
                  </a:lnTo>
                  <a:lnTo>
                    <a:pt x="188976" y="175260"/>
                  </a:lnTo>
                  <a:lnTo>
                    <a:pt x="193547" y="178308"/>
                  </a:lnTo>
                  <a:lnTo>
                    <a:pt x="196595" y="184403"/>
                  </a:lnTo>
                  <a:lnTo>
                    <a:pt x="198120" y="185928"/>
                  </a:lnTo>
                  <a:lnTo>
                    <a:pt x="166116" y="185928"/>
                  </a:lnTo>
                  <a:lnTo>
                    <a:pt x="166116" y="210312"/>
                  </a:lnTo>
                  <a:close/>
                </a:path>
                <a:path w="335280" h="337185">
                  <a:moveTo>
                    <a:pt x="166116" y="166116"/>
                  </a:moveTo>
                  <a:lnTo>
                    <a:pt x="158495" y="166116"/>
                  </a:lnTo>
                  <a:lnTo>
                    <a:pt x="158495" y="146303"/>
                  </a:lnTo>
                  <a:lnTo>
                    <a:pt x="166116" y="146303"/>
                  </a:lnTo>
                  <a:lnTo>
                    <a:pt x="166116" y="166116"/>
                  </a:lnTo>
                  <a:close/>
                </a:path>
                <a:path w="335280" h="337185">
                  <a:moveTo>
                    <a:pt x="196595" y="156972"/>
                  </a:moveTo>
                  <a:lnTo>
                    <a:pt x="178308" y="156972"/>
                  </a:lnTo>
                  <a:lnTo>
                    <a:pt x="178308" y="152400"/>
                  </a:lnTo>
                  <a:lnTo>
                    <a:pt x="173736" y="149351"/>
                  </a:lnTo>
                  <a:lnTo>
                    <a:pt x="172212" y="146303"/>
                  </a:lnTo>
                  <a:lnTo>
                    <a:pt x="195071" y="146303"/>
                  </a:lnTo>
                  <a:lnTo>
                    <a:pt x="196595" y="149351"/>
                  </a:lnTo>
                  <a:lnTo>
                    <a:pt x="196595" y="156972"/>
                  </a:lnTo>
                  <a:close/>
                </a:path>
                <a:path w="335280" h="337185">
                  <a:moveTo>
                    <a:pt x="163068" y="277367"/>
                  </a:moveTo>
                  <a:lnTo>
                    <a:pt x="126158" y="270128"/>
                  </a:lnTo>
                  <a:lnTo>
                    <a:pt x="95250" y="250316"/>
                  </a:lnTo>
                  <a:lnTo>
                    <a:pt x="73485" y="220789"/>
                  </a:lnTo>
                  <a:lnTo>
                    <a:pt x="64008" y="184403"/>
                  </a:lnTo>
                  <a:lnTo>
                    <a:pt x="79256" y="184403"/>
                  </a:lnTo>
                  <a:lnTo>
                    <a:pt x="84415" y="210050"/>
                  </a:lnTo>
                  <a:lnTo>
                    <a:pt x="102679" y="237172"/>
                  </a:lnTo>
                  <a:lnTo>
                    <a:pt x="129801" y="255436"/>
                  </a:lnTo>
                  <a:lnTo>
                    <a:pt x="163068" y="262128"/>
                  </a:lnTo>
                  <a:lnTo>
                    <a:pt x="213778" y="262128"/>
                  </a:lnTo>
                  <a:lnTo>
                    <a:pt x="201287" y="270128"/>
                  </a:lnTo>
                  <a:lnTo>
                    <a:pt x="163068" y="277367"/>
                  </a:lnTo>
                  <a:close/>
                </a:path>
                <a:path w="335280" h="337185">
                  <a:moveTo>
                    <a:pt x="335280" y="336803"/>
                  </a:moveTo>
                  <a:lnTo>
                    <a:pt x="220980" y="336803"/>
                  </a:lnTo>
                  <a:lnTo>
                    <a:pt x="220980" y="320040"/>
                  </a:lnTo>
                  <a:lnTo>
                    <a:pt x="321564" y="320040"/>
                  </a:lnTo>
                  <a:lnTo>
                    <a:pt x="321564" y="184403"/>
                  </a:lnTo>
                  <a:lnTo>
                    <a:pt x="335280" y="184403"/>
                  </a:lnTo>
                  <a:lnTo>
                    <a:pt x="335280" y="336803"/>
                  </a:lnTo>
                  <a:close/>
                </a:path>
                <a:path w="335280" h="337185">
                  <a:moveTo>
                    <a:pt x="196595" y="210312"/>
                  </a:moveTo>
                  <a:lnTo>
                    <a:pt x="170688" y="210312"/>
                  </a:lnTo>
                  <a:lnTo>
                    <a:pt x="172212" y="208788"/>
                  </a:lnTo>
                  <a:lnTo>
                    <a:pt x="173736" y="208788"/>
                  </a:lnTo>
                  <a:lnTo>
                    <a:pt x="176784" y="207264"/>
                  </a:lnTo>
                  <a:lnTo>
                    <a:pt x="178308" y="205740"/>
                  </a:lnTo>
                  <a:lnTo>
                    <a:pt x="179832" y="205740"/>
                  </a:lnTo>
                  <a:lnTo>
                    <a:pt x="179832" y="204216"/>
                  </a:lnTo>
                  <a:lnTo>
                    <a:pt x="181356" y="201167"/>
                  </a:lnTo>
                  <a:lnTo>
                    <a:pt x="181356" y="195072"/>
                  </a:lnTo>
                  <a:lnTo>
                    <a:pt x="178308" y="192024"/>
                  </a:lnTo>
                  <a:lnTo>
                    <a:pt x="176784" y="188976"/>
                  </a:lnTo>
                  <a:lnTo>
                    <a:pt x="172212" y="187451"/>
                  </a:lnTo>
                  <a:lnTo>
                    <a:pt x="166116" y="185928"/>
                  </a:lnTo>
                  <a:lnTo>
                    <a:pt x="198120" y="185928"/>
                  </a:lnTo>
                  <a:lnTo>
                    <a:pt x="201168" y="188976"/>
                  </a:lnTo>
                  <a:lnTo>
                    <a:pt x="201168" y="204216"/>
                  </a:lnTo>
                  <a:lnTo>
                    <a:pt x="198120" y="205740"/>
                  </a:lnTo>
                  <a:lnTo>
                    <a:pt x="198120" y="208788"/>
                  </a:lnTo>
                  <a:lnTo>
                    <a:pt x="196595" y="210312"/>
                  </a:lnTo>
                  <a:close/>
                </a:path>
                <a:path w="335280" h="337185">
                  <a:moveTo>
                    <a:pt x="173736" y="225551"/>
                  </a:moveTo>
                  <a:lnTo>
                    <a:pt x="149352" y="225551"/>
                  </a:lnTo>
                  <a:lnTo>
                    <a:pt x="141732" y="220980"/>
                  </a:lnTo>
                  <a:lnTo>
                    <a:pt x="131064" y="210312"/>
                  </a:lnTo>
                  <a:lnTo>
                    <a:pt x="126492" y="204216"/>
                  </a:lnTo>
                  <a:lnTo>
                    <a:pt x="126492" y="193548"/>
                  </a:lnTo>
                  <a:lnTo>
                    <a:pt x="146304" y="193548"/>
                  </a:lnTo>
                  <a:lnTo>
                    <a:pt x="146304" y="201167"/>
                  </a:lnTo>
                  <a:lnTo>
                    <a:pt x="149352" y="205740"/>
                  </a:lnTo>
                  <a:lnTo>
                    <a:pt x="158495" y="210312"/>
                  </a:lnTo>
                  <a:lnTo>
                    <a:pt x="196595" y="210312"/>
                  </a:lnTo>
                  <a:lnTo>
                    <a:pt x="193547" y="214883"/>
                  </a:lnTo>
                  <a:lnTo>
                    <a:pt x="192024" y="216408"/>
                  </a:lnTo>
                  <a:lnTo>
                    <a:pt x="187452" y="219456"/>
                  </a:lnTo>
                  <a:lnTo>
                    <a:pt x="184404" y="220980"/>
                  </a:lnTo>
                  <a:lnTo>
                    <a:pt x="179832" y="222503"/>
                  </a:lnTo>
                  <a:lnTo>
                    <a:pt x="173736" y="225551"/>
                  </a:lnTo>
                  <a:close/>
                </a:path>
                <a:path w="335280" h="337185">
                  <a:moveTo>
                    <a:pt x="166116" y="236219"/>
                  </a:moveTo>
                  <a:lnTo>
                    <a:pt x="158495" y="236219"/>
                  </a:lnTo>
                  <a:lnTo>
                    <a:pt x="158495" y="225551"/>
                  </a:lnTo>
                  <a:lnTo>
                    <a:pt x="166116" y="225551"/>
                  </a:lnTo>
                  <a:lnTo>
                    <a:pt x="166116" y="236219"/>
                  </a:lnTo>
                  <a:close/>
                </a:path>
                <a:path w="335280" h="337185">
                  <a:moveTo>
                    <a:pt x="193547" y="336803"/>
                  </a:moveTo>
                  <a:lnTo>
                    <a:pt x="140208" y="336803"/>
                  </a:lnTo>
                  <a:lnTo>
                    <a:pt x="140208" y="323088"/>
                  </a:lnTo>
                  <a:lnTo>
                    <a:pt x="193547" y="323088"/>
                  </a:lnTo>
                  <a:lnTo>
                    <a:pt x="193547" y="336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696200" y="2891027"/>
            <a:ext cx="1998345" cy="46482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15"/>
              </a:spcBef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closing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balance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47559" y="3899915"/>
            <a:ext cx="1998345" cy="46482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115"/>
              </a:spcBef>
            </a:pPr>
            <a:r>
              <a:rPr dirty="0" sz="1150">
                <a:latin typeface="Arial MT"/>
                <a:cs typeface="Arial MT"/>
              </a:rPr>
              <a:t>All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transactions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86144" y="4908803"/>
            <a:ext cx="1998345" cy="46482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4160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115"/>
              </a:spcBef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opening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10">
                <a:latin typeface="Arial MT"/>
                <a:cs typeface="Arial MT"/>
              </a:rPr>
              <a:t> balance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772911" y="2766060"/>
            <a:ext cx="1923414" cy="2733040"/>
            <a:chOff x="5772911" y="2766060"/>
            <a:chExt cx="1923414" cy="2733040"/>
          </a:xfrm>
        </p:grpSpPr>
        <p:sp>
          <p:nvSpPr>
            <p:cNvPr id="21" name="object 21" descr=""/>
            <p:cNvSpPr/>
            <p:nvPr/>
          </p:nvSpPr>
          <p:spPr>
            <a:xfrm>
              <a:off x="5772911" y="4785360"/>
              <a:ext cx="713740" cy="713740"/>
            </a:xfrm>
            <a:custGeom>
              <a:avLst/>
              <a:gdLst/>
              <a:ahLst/>
              <a:cxnLst/>
              <a:rect l="l" t="t" r="r" b="b"/>
              <a:pathLst>
                <a:path w="713739" h="713739">
                  <a:moveTo>
                    <a:pt x="713232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713232" y="0"/>
                  </a:lnTo>
                  <a:lnTo>
                    <a:pt x="713232" y="713232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34327" y="3776472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7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711707" y="0"/>
                  </a:lnTo>
                  <a:lnTo>
                    <a:pt x="711707" y="711708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82967" y="2766060"/>
              <a:ext cx="713740" cy="713740"/>
            </a:xfrm>
            <a:custGeom>
              <a:avLst/>
              <a:gdLst/>
              <a:ahLst/>
              <a:cxnLst/>
              <a:rect l="l" t="t" r="r" b="b"/>
              <a:pathLst>
                <a:path w="713740" h="713739">
                  <a:moveTo>
                    <a:pt x="713232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713232" y="0"/>
                  </a:lnTo>
                  <a:lnTo>
                    <a:pt x="713232" y="713232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868911" y="2863608"/>
              <a:ext cx="1731645" cy="2539365"/>
            </a:xfrm>
            <a:custGeom>
              <a:avLst/>
              <a:gdLst/>
              <a:ahLst/>
              <a:cxnLst/>
              <a:rect l="l" t="t" r="r" b="b"/>
              <a:pathLst>
                <a:path w="1731645" h="2539365">
                  <a:moveTo>
                    <a:pt x="176784" y="2078736"/>
                  </a:moveTo>
                  <a:lnTo>
                    <a:pt x="160032" y="2060448"/>
                  </a:lnTo>
                  <a:lnTo>
                    <a:pt x="143268" y="2086356"/>
                  </a:lnTo>
                  <a:lnTo>
                    <a:pt x="143268" y="2017763"/>
                  </a:lnTo>
                  <a:lnTo>
                    <a:pt x="117348" y="2017763"/>
                  </a:lnTo>
                  <a:lnTo>
                    <a:pt x="117348" y="2086356"/>
                  </a:lnTo>
                  <a:lnTo>
                    <a:pt x="100584" y="2060448"/>
                  </a:lnTo>
                  <a:lnTo>
                    <a:pt x="83832" y="2078736"/>
                  </a:lnTo>
                  <a:lnTo>
                    <a:pt x="126504" y="2121408"/>
                  </a:lnTo>
                  <a:lnTo>
                    <a:pt x="167805" y="2086356"/>
                  </a:lnTo>
                  <a:lnTo>
                    <a:pt x="176784" y="2078736"/>
                  </a:lnTo>
                  <a:close/>
                </a:path>
                <a:path w="1731645" h="2539365">
                  <a:moveTo>
                    <a:pt x="281952" y="2269236"/>
                  </a:moveTo>
                  <a:lnTo>
                    <a:pt x="275856" y="2263140"/>
                  </a:lnTo>
                  <a:lnTo>
                    <a:pt x="275856" y="2261616"/>
                  </a:lnTo>
                  <a:lnTo>
                    <a:pt x="274332" y="2261616"/>
                  </a:lnTo>
                  <a:lnTo>
                    <a:pt x="271284" y="2258568"/>
                  </a:lnTo>
                  <a:lnTo>
                    <a:pt x="271284" y="2272284"/>
                  </a:lnTo>
                  <a:lnTo>
                    <a:pt x="271284" y="2279904"/>
                  </a:lnTo>
                  <a:lnTo>
                    <a:pt x="268236" y="2279904"/>
                  </a:lnTo>
                  <a:lnTo>
                    <a:pt x="268236" y="2282952"/>
                  </a:lnTo>
                  <a:lnTo>
                    <a:pt x="263664" y="2282952"/>
                  </a:lnTo>
                  <a:lnTo>
                    <a:pt x="263664" y="2269236"/>
                  </a:lnTo>
                  <a:lnTo>
                    <a:pt x="268236" y="2269236"/>
                  </a:lnTo>
                  <a:lnTo>
                    <a:pt x="268236" y="2272284"/>
                  </a:lnTo>
                  <a:lnTo>
                    <a:pt x="271284" y="2272284"/>
                  </a:lnTo>
                  <a:lnTo>
                    <a:pt x="271284" y="2258568"/>
                  </a:lnTo>
                  <a:lnTo>
                    <a:pt x="263664" y="2258568"/>
                  </a:lnTo>
                  <a:lnTo>
                    <a:pt x="263664" y="2255520"/>
                  </a:lnTo>
                  <a:lnTo>
                    <a:pt x="263664" y="2241804"/>
                  </a:lnTo>
                  <a:lnTo>
                    <a:pt x="265188" y="2244852"/>
                  </a:lnTo>
                  <a:lnTo>
                    <a:pt x="268236" y="2247900"/>
                  </a:lnTo>
                  <a:lnTo>
                    <a:pt x="268236" y="2250948"/>
                  </a:lnTo>
                  <a:lnTo>
                    <a:pt x="278904" y="2250948"/>
                  </a:lnTo>
                  <a:lnTo>
                    <a:pt x="278904" y="2241804"/>
                  </a:lnTo>
                  <a:lnTo>
                    <a:pt x="275856" y="2241804"/>
                  </a:lnTo>
                  <a:lnTo>
                    <a:pt x="275856" y="2238756"/>
                  </a:lnTo>
                  <a:lnTo>
                    <a:pt x="274332" y="2238756"/>
                  </a:lnTo>
                  <a:lnTo>
                    <a:pt x="274332" y="2237232"/>
                  </a:lnTo>
                  <a:lnTo>
                    <a:pt x="271284" y="2237232"/>
                  </a:lnTo>
                  <a:lnTo>
                    <a:pt x="268236" y="2234184"/>
                  </a:lnTo>
                  <a:lnTo>
                    <a:pt x="263664" y="2234184"/>
                  </a:lnTo>
                  <a:lnTo>
                    <a:pt x="263664" y="2226564"/>
                  </a:lnTo>
                  <a:lnTo>
                    <a:pt x="257568" y="2226564"/>
                  </a:lnTo>
                  <a:lnTo>
                    <a:pt x="257568" y="2234184"/>
                  </a:lnTo>
                  <a:lnTo>
                    <a:pt x="257568" y="2241804"/>
                  </a:lnTo>
                  <a:lnTo>
                    <a:pt x="257568" y="2255520"/>
                  </a:lnTo>
                  <a:lnTo>
                    <a:pt x="252984" y="2255520"/>
                  </a:lnTo>
                  <a:lnTo>
                    <a:pt x="252984" y="2252472"/>
                  </a:lnTo>
                  <a:lnTo>
                    <a:pt x="249948" y="2250948"/>
                  </a:lnTo>
                  <a:lnTo>
                    <a:pt x="249948" y="2247900"/>
                  </a:lnTo>
                  <a:lnTo>
                    <a:pt x="252984" y="2247900"/>
                  </a:lnTo>
                  <a:lnTo>
                    <a:pt x="252984" y="2244852"/>
                  </a:lnTo>
                  <a:lnTo>
                    <a:pt x="256032" y="2241804"/>
                  </a:lnTo>
                  <a:lnTo>
                    <a:pt x="257568" y="2241804"/>
                  </a:lnTo>
                  <a:lnTo>
                    <a:pt x="257568" y="2234184"/>
                  </a:lnTo>
                  <a:lnTo>
                    <a:pt x="249948" y="2234184"/>
                  </a:lnTo>
                  <a:lnTo>
                    <a:pt x="249948" y="2237232"/>
                  </a:lnTo>
                  <a:lnTo>
                    <a:pt x="246900" y="2237232"/>
                  </a:lnTo>
                  <a:lnTo>
                    <a:pt x="239280" y="2244852"/>
                  </a:lnTo>
                  <a:lnTo>
                    <a:pt x="239280" y="2255520"/>
                  </a:lnTo>
                  <a:lnTo>
                    <a:pt x="242316" y="2258568"/>
                  </a:lnTo>
                  <a:lnTo>
                    <a:pt x="242316" y="2261616"/>
                  </a:lnTo>
                  <a:lnTo>
                    <a:pt x="245376" y="2261616"/>
                  </a:lnTo>
                  <a:lnTo>
                    <a:pt x="246900" y="2263140"/>
                  </a:lnTo>
                  <a:lnTo>
                    <a:pt x="249948" y="2263140"/>
                  </a:lnTo>
                  <a:lnTo>
                    <a:pt x="252984" y="2266188"/>
                  </a:lnTo>
                  <a:lnTo>
                    <a:pt x="257568" y="2266188"/>
                  </a:lnTo>
                  <a:lnTo>
                    <a:pt x="257568" y="2284463"/>
                  </a:lnTo>
                  <a:lnTo>
                    <a:pt x="256032" y="2282952"/>
                  </a:lnTo>
                  <a:lnTo>
                    <a:pt x="252984" y="2282952"/>
                  </a:lnTo>
                  <a:lnTo>
                    <a:pt x="252984" y="2279904"/>
                  </a:lnTo>
                  <a:lnTo>
                    <a:pt x="249948" y="2279904"/>
                  </a:lnTo>
                  <a:lnTo>
                    <a:pt x="249948" y="2275332"/>
                  </a:lnTo>
                  <a:lnTo>
                    <a:pt x="239280" y="2275332"/>
                  </a:lnTo>
                  <a:lnTo>
                    <a:pt x="239280" y="2279904"/>
                  </a:lnTo>
                  <a:lnTo>
                    <a:pt x="242316" y="2284463"/>
                  </a:lnTo>
                  <a:lnTo>
                    <a:pt x="245376" y="2287524"/>
                  </a:lnTo>
                  <a:lnTo>
                    <a:pt x="246900" y="2290572"/>
                  </a:lnTo>
                  <a:lnTo>
                    <a:pt x="252984" y="2293620"/>
                  </a:lnTo>
                  <a:lnTo>
                    <a:pt x="257568" y="2293620"/>
                  </a:lnTo>
                  <a:lnTo>
                    <a:pt x="257568" y="2298179"/>
                  </a:lnTo>
                  <a:lnTo>
                    <a:pt x="263664" y="2298179"/>
                  </a:lnTo>
                  <a:lnTo>
                    <a:pt x="263664" y="2293620"/>
                  </a:lnTo>
                  <a:lnTo>
                    <a:pt x="268236" y="2293620"/>
                  </a:lnTo>
                  <a:lnTo>
                    <a:pt x="271284" y="2290572"/>
                  </a:lnTo>
                  <a:lnTo>
                    <a:pt x="274332" y="2290572"/>
                  </a:lnTo>
                  <a:lnTo>
                    <a:pt x="275856" y="2287524"/>
                  </a:lnTo>
                  <a:lnTo>
                    <a:pt x="278904" y="2284463"/>
                  </a:lnTo>
                  <a:lnTo>
                    <a:pt x="281952" y="2282952"/>
                  </a:lnTo>
                  <a:lnTo>
                    <a:pt x="281952" y="2269236"/>
                  </a:lnTo>
                  <a:close/>
                </a:path>
                <a:path w="1731645" h="2539365">
                  <a:moveTo>
                    <a:pt x="344436" y="2263140"/>
                  </a:moveTo>
                  <a:lnTo>
                    <a:pt x="338048" y="2232990"/>
                  </a:lnTo>
                  <a:lnTo>
                    <a:pt x="321576" y="2209381"/>
                  </a:lnTo>
                  <a:lnTo>
                    <a:pt x="321576" y="2263140"/>
                  </a:lnTo>
                  <a:lnTo>
                    <a:pt x="317042" y="2283917"/>
                  </a:lnTo>
                  <a:lnTo>
                    <a:pt x="304812" y="2301430"/>
                  </a:lnTo>
                  <a:lnTo>
                    <a:pt x="286956" y="2313432"/>
                  </a:lnTo>
                  <a:lnTo>
                    <a:pt x="287197" y="2313432"/>
                  </a:lnTo>
                  <a:lnTo>
                    <a:pt x="265188" y="2318004"/>
                  </a:lnTo>
                  <a:lnTo>
                    <a:pt x="243408" y="2313432"/>
                  </a:lnTo>
                  <a:lnTo>
                    <a:pt x="243649" y="2313432"/>
                  </a:lnTo>
                  <a:lnTo>
                    <a:pt x="226326" y="2301430"/>
                  </a:lnTo>
                  <a:lnTo>
                    <a:pt x="214604" y="2283917"/>
                  </a:lnTo>
                  <a:lnTo>
                    <a:pt x="210324" y="2263140"/>
                  </a:lnTo>
                  <a:lnTo>
                    <a:pt x="214604" y="2240826"/>
                  </a:lnTo>
                  <a:lnTo>
                    <a:pt x="226326" y="2222944"/>
                  </a:lnTo>
                  <a:lnTo>
                    <a:pt x="243751" y="2211057"/>
                  </a:lnTo>
                  <a:lnTo>
                    <a:pt x="265188" y="2206752"/>
                  </a:lnTo>
                  <a:lnTo>
                    <a:pt x="286854" y="2211057"/>
                  </a:lnTo>
                  <a:lnTo>
                    <a:pt x="304812" y="2222944"/>
                  </a:lnTo>
                  <a:lnTo>
                    <a:pt x="317042" y="2240826"/>
                  </a:lnTo>
                  <a:lnTo>
                    <a:pt x="321576" y="2263140"/>
                  </a:lnTo>
                  <a:lnTo>
                    <a:pt x="321576" y="2209381"/>
                  </a:lnTo>
                  <a:lnTo>
                    <a:pt x="320814" y="2208276"/>
                  </a:lnTo>
                  <a:lnTo>
                    <a:pt x="318503" y="2206752"/>
                  </a:lnTo>
                  <a:lnTo>
                    <a:pt x="295567" y="2191550"/>
                  </a:lnTo>
                  <a:lnTo>
                    <a:pt x="265188" y="2185416"/>
                  </a:lnTo>
                  <a:lnTo>
                    <a:pt x="235673" y="2191550"/>
                  </a:lnTo>
                  <a:lnTo>
                    <a:pt x="210896" y="2208276"/>
                  </a:lnTo>
                  <a:lnTo>
                    <a:pt x="193814" y="2232990"/>
                  </a:lnTo>
                  <a:lnTo>
                    <a:pt x="187464" y="2263140"/>
                  </a:lnTo>
                  <a:lnTo>
                    <a:pt x="193814" y="2292642"/>
                  </a:lnTo>
                  <a:lnTo>
                    <a:pt x="210896" y="2317432"/>
                  </a:lnTo>
                  <a:lnTo>
                    <a:pt x="235673" y="2334501"/>
                  </a:lnTo>
                  <a:lnTo>
                    <a:pt x="265188" y="2340864"/>
                  </a:lnTo>
                  <a:lnTo>
                    <a:pt x="295567" y="2334501"/>
                  </a:lnTo>
                  <a:lnTo>
                    <a:pt x="319963" y="2318004"/>
                  </a:lnTo>
                  <a:lnTo>
                    <a:pt x="320814" y="2317432"/>
                  </a:lnTo>
                  <a:lnTo>
                    <a:pt x="338048" y="2292642"/>
                  </a:lnTo>
                  <a:lnTo>
                    <a:pt x="344436" y="2263140"/>
                  </a:lnTo>
                  <a:close/>
                </a:path>
                <a:path w="1731645" h="2539365">
                  <a:moveTo>
                    <a:pt x="437400" y="2086356"/>
                  </a:moveTo>
                  <a:lnTo>
                    <a:pt x="420636" y="2060448"/>
                  </a:lnTo>
                  <a:lnTo>
                    <a:pt x="403872" y="2086356"/>
                  </a:lnTo>
                  <a:lnTo>
                    <a:pt x="403872" y="2017763"/>
                  </a:lnTo>
                  <a:lnTo>
                    <a:pt x="377964" y="2017763"/>
                  </a:lnTo>
                  <a:lnTo>
                    <a:pt x="377964" y="2086356"/>
                  </a:lnTo>
                  <a:lnTo>
                    <a:pt x="361200" y="2060448"/>
                  </a:lnTo>
                  <a:lnTo>
                    <a:pt x="344436" y="2078736"/>
                  </a:lnTo>
                  <a:lnTo>
                    <a:pt x="387108" y="2121408"/>
                  </a:lnTo>
                  <a:lnTo>
                    <a:pt x="437400" y="2086356"/>
                  </a:lnTo>
                  <a:close/>
                </a:path>
                <a:path w="1731645" h="2539365">
                  <a:moveTo>
                    <a:pt x="521220" y="2129015"/>
                  </a:moveTo>
                  <a:lnTo>
                    <a:pt x="499884" y="2129015"/>
                  </a:lnTo>
                  <a:lnTo>
                    <a:pt x="499884" y="2150364"/>
                  </a:lnTo>
                  <a:lnTo>
                    <a:pt x="499884" y="2194547"/>
                  </a:lnTo>
                  <a:lnTo>
                    <a:pt x="499884" y="2516124"/>
                  </a:lnTo>
                  <a:lnTo>
                    <a:pt x="22872" y="2516124"/>
                  </a:lnTo>
                  <a:lnTo>
                    <a:pt x="22872" y="2470404"/>
                  </a:lnTo>
                  <a:lnTo>
                    <a:pt x="499884" y="2470404"/>
                  </a:lnTo>
                  <a:lnTo>
                    <a:pt x="499884" y="2446020"/>
                  </a:lnTo>
                  <a:lnTo>
                    <a:pt x="22872" y="2446020"/>
                  </a:lnTo>
                  <a:lnTo>
                    <a:pt x="22872" y="2400300"/>
                  </a:lnTo>
                  <a:lnTo>
                    <a:pt x="499884" y="2400300"/>
                  </a:lnTo>
                  <a:lnTo>
                    <a:pt x="499884" y="2378964"/>
                  </a:lnTo>
                  <a:lnTo>
                    <a:pt x="458736" y="2378964"/>
                  </a:lnTo>
                  <a:lnTo>
                    <a:pt x="463232" y="2363266"/>
                  </a:lnTo>
                  <a:lnTo>
                    <a:pt x="471881" y="2350579"/>
                  </a:lnTo>
                  <a:lnTo>
                    <a:pt x="484238" y="2341029"/>
                  </a:lnTo>
                  <a:lnTo>
                    <a:pt x="499884" y="2334768"/>
                  </a:lnTo>
                  <a:lnTo>
                    <a:pt x="499884" y="2313432"/>
                  </a:lnTo>
                  <a:lnTo>
                    <a:pt x="476135" y="2321090"/>
                  </a:lnTo>
                  <a:lnTo>
                    <a:pt x="456260" y="2334768"/>
                  </a:lnTo>
                  <a:lnTo>
                    <a:pt x="441794" y="2354148"/>
                  </a:lnTo>
                  <a:lnTo>
                    <a:pt x="434352" y="2378964"/>
                  </a:lnTo>
                  <a:lnTo>
                    <a:pt x="86880" y="2378964"/>
                  </a:lnTo>
                  <a:lnTo>
                    <a:pt x="78803" y="2354148"/>
                  </a:lnTo>
                  <a:lnTo>
                    <a:pt x="64592" y="2334768"/>
                  </a:lnTo>
                  <a:lnTo>
                    <a:pt x="62484" y="2333256"/>
                  </a:lnTo>
                  <a:lnTo>
                    <a:pt x="62484" y="2378964"/>
                  </a:lnTo>
                  <a:lnTo>
                    <a:pt x="22872" y="2378964"/>
                  </a:lnTo>
                  <a:lnTo>
                    <a:pt x="22872" y="2334780"/>
                  </a:lnTo>
                  <a:lnTo>
                    <a:pt x="37630" y="2341029"/>
                  </a:lnTo>
                  <a:lnTo>
                    <a:pt x="49542" y="2350579"/>
                  </a:lnTo>
                  <a:lnTo>
                    <a:pt x="58013" y="2363266"/>
                  </a:lnTo>
                  <a:lnTo>
                    <a:pt x="62484" y="2378964"/>
                  </a:lnTo>
                  <a:lnTo>
                    <a:pt x="62484" y="2333256"/>
                  </a:lnTo>
                  <a:lnTo>
                    <a:pt x="45516" y="2321090"/>
                  </a:lnTo>
                  <a:lnTo>
                    <a:pt x="22872" y="2313432"/>
                  </a:lnTo>
                  <a:lnTo>
                    <a:pt x="22872" y="2215896"/>
                  </a:lnTo>
                  <a:lnTo>
                    <a:pt x="45516" y="2208657"/>
                  </a:lnTo>
                  <a:lnTo>
                    <a:pt x="64592" y="2194547"/>
                  </a:lnTo>
                  <a:lnTo>
                    <a:pt x="78803" y="2174748"/>
                  </a:lnTo>
                  <a:lnTo>
                    <a:pt x="86880" y="2150364"/>
                  </a:lnTo>
                  <a:lnTo>
                    <a:pt x="434352" y="2150364"/>
                  </a:lnTo>
                  <a:lnTo>
                    <a:pt x="441794" y="2174748"/>
                  </a:lnTo>
                  <a:lnTo>
                    <a:pt x="456247" y="2194547"/>
                  </a:lnTo>
                  <a:lnTo>
                    <a:pt x="476135" y="2208657"/>
                  </a:lnTo>
                  <a:lnTo>
                    <a:pt x="499884" y="2215896"/>
                  </a:lnTo>
                  <a:lnTo>
                    <a:pt x="499884" y="2194547"/>
                  </a:lnTo>
                  <a:lnTo>
                    <a:pt x="484238" y="2188286"/>
                  </a:lnTo>
                  <a:lnTo>
                    <a:pt x="471881" y="2178748"/>
                  </a:lnTo>
                  <a:lnTo>
                    <a:pt x="463232" y="2166048"/>
                  </a:lnTo>
                  <a:lnTo>
                    <a:pt x="458736" y="2150364"/>
                  </a:lnTo>
                  <a:lnTo>
                    <a:pt x="499884" y="2150364"/>
                  </a:lnTo>
                  <a:lnTo>
                    <a:pt x="499884" y="2129015"/>
                  </a:lnTo>
                  <a:lnTo>
                    <a:pt x="271284" y="2129015"/>
                  </a:lnTo>
                  <a:lnTo>
                    <a:pt x="271284" y="2060448"/>
                  </a:lnTo>
                  <a:lnTo>
                    <a:pt x="289572" y="2083308"/>
                  </a:lnTo>
                  <a:lnTo>
                    <a:pt x="306336" y="2066531"/>
                  </a:lnTo>
                  <a:lnTo>
                    <a:pt x="300621" y="2060448"/>
                  </a:lnTo>
                  <a:lnTo>
                    <a:pt x="260616" y="2017763"/>
                  </a:lnTo>
                  <a:lnTo>
                    <a:pt x="214884" y="2063496"/>
                  </a:lnTo>
                  <a:lnTo>
                    <a:pt x="231648" y="2080247"/>
                  </a:lnTo>
                  <a:lnTo>
                    <a:pt x="249948" y="2060448"/>
                  </a:lnTo>
                  <a:lnTo>
                    <a:pt x="249948" y="2129015"/>
                  </a:lnTo>
                  <a:lnTo>
                    <a:pt x="62484" y="2129015"/>
                  </a:lnTo>
                  <a:lnTo>
                    <a:pt x="62484" y="2150364"/>
                  </a:lnTo>
                  <a:lnTo>
                    <a:pt x="58013" y="2166048"/>
                  </a:lnTo>
                  <a:lnTo>
                    <a:pt x="49542" y="2178748"/>
                  </a:lnTo>
                  <a:lnTo>
                    <a:pt x="37630" y="2188286"/>
                  </a:lnTo>
                  <a:lnTo>
                    <a:pt x="22872" y="2194547"/>
                  </a:lnTo>
                  <a:lnTo>
                    <a:pt x="22872" y="2150364"/>
                  </a:lnTo>
                  <a:lnTo>
                    <a:pt x="62484" y="2150364"/>
                  </a:lnTo>
                  <a:lnTo>
                    <a:pt x="62484" y="2129015"/>
                  </a:lnTo>
                  <a:lnTo>
                    <a:pt x="0" y="2129015"/>
                  </a:lnTo>
                  <a:lnTo>
                    <a:pt x="0" y="2538984"/>
                  </a:lnTo>
                  <a:lnTo>
                    <a:pt x="521220" y="2538984"/>
                  </a:lnTo>
                  <a:lnTo>
                    <a:pt x="521220" y="2516124"/>
                  </a:lnTo>
                  <a:lnTo>
                    <a:pt x="521220" y="2470404"/>
                  </a:lnTo>
                  <a:lnTo>
                    <a:pt x="521220" y="2150364"/>
                  </a:lnTo>
                  <a:lnTo>
                    <a:pt x="521220" y="2129015"/>
                  </a:lnTo>
                  <a:close/>
                </a:path>
                <a:path w="1731645" h="2539365">
                  <a:moveTo>
                    <a:pt x="1181100" y="1008875"/>
                  </a:moveTo>
                  <a:lnTo>
                    <a:pt x="1156716" y="1008875"/>
                  </a:lnTo>
                  <a:lnTo>
                    <a:pt x="1156716" y="1033259"/>
                  </a:lnTo>
                  <a:lnTo>
                    <a:pt x="1156716" y="1341107"/>
                  </a:lnTo>
                  <a:lnTo>
                    <a:pt x="813816" y="1341107"/>
                  </a:lnTo>
                  <a:lnTo>
                    <a:pt x="882396" y="1272527"/>
                  </a:lnTo>
                  <a:lnTo>
                    <a:pt x="865632" y="1255763"/>
                  </a:lnTo>
                  <a:lnTo>
                    <a:pt x="772668" y="1348727"/>
                  </a:lnTo>
                  <a:lnTo>
                    <a:pt x="865632" y="1443215"/>
                  </a:lnTo>
                  <a:lnTo>
                    <a:pt x="882396" y="1426451"/>
                  </a:lnTo>
                  <a:lnTo>
                    <a:pt x="813816" y="1357871"/>
                  </a:lnTo>
                  <a:lnTo>
                    <a:pt x="1156716" y="1357871"/>
                  </a:lnTo>
                  <a:lnTo>
                    <a:pt x="1156716" y="1502651"/>
                  </a:lnTo>
                  <a:lnTo>
                    <a:pt x="687324" y="1502651"/>
                  </a:lnTo>
                  <a:lnTo>
                    <a:pt x="687324" y="1196327"/>
                  </a:lnTo>
                  <a:lnTo>
                    <a:pt x="1028700" y="1196327"/>
                  </a:lnTo>
                  <a:lnTo>
                    <a:pt x="958596" y="1264907"/>
                  </a:lnTo>
                  <a:lnTo>
                    <a:pt x="976884" y="1281671"/>
                  </a:lnTo>
                  <a:lnTo>
                    <a:pt x="1062228" y="1196327"/>
                  </a:lnTo>
                  <a:lnTo>
                    <a:pt x="1071372" y="1187183"/>
                  </a:lnTo>
                  <a:lnTo>
                    <a:pt x="1055865" y="1170419"/>
                  </a:lnTo>
                  <a:lnTo>
                    <a:pt x="976884" y="1085075"/>
                  </a:lnTo>
                  <a:lnTo>
                    <a:pt x="958596" y="1101839"/>
                  </a:lnTo>
                  <a:lnTo>
                    <a:pt x="1028700" y="1170419"/>
                  </a:lnTo>
                  <a:lnTo>
                    <a:pt x="687324" y="1170419"/>
                  </a:lnTo>
                  <a:lnTo>
                    <a:pt x="687324" y="1033259"/>
                  </a:lnTo>
                  <a:lnTo>
                    <a:pt x="1156716" y="1033259"/>
                  </a:lnTo>
                  <a:lnTo>
                    <a:pt x="1156716" y="1008875"/>
                  </a:lnTo>
                  <a:lnTo>
                    <a:pt x="661416" y="1008875"/>
                  </a:lnTo>
                  <a:lnTo>
                    <a:pt x="661416" y="1528559"/>
                  </a:lnTo>
                  <a:lnTo>
                    <a:pt x="1181100" y="1528559"/>
                  </a:lnTo>
                  <a:lnTo>
                    <a:pt x="1181100" y="1502651"/>
                  </a:lnTo>
                  <a:lnTo>
                    <a:pt x="1181100" y="1357871"/>
                  </a:lnTo>
                  <a:lnTo>
                    <a:pt x="1181100" y="1341107"/>
                  </a:lnTo>
                  <a:lnTo>
                    <a:pt x="1181100" y="1033259"/>
                  </a:lnTo>
                  <a:lnTo>
                    <a:pt x="1181100" y="1008875"/>
                  </a:lnTo>
                  <a:close/>
                </a:path>
                <a:path w="1731645" h="2539365">
                  <a:moveTo>
                    <a:pt x="1386852" y="59436"/>
                  </a:moveTo>
                  <a:lnTo>
                    <a:pt x="1370088" y="42672"/>
                  </a:lnTo>
                  <a:lnTo>
                    <a:pt x="1353324" y="68580"/>
                  </a:lnTo>
                  <a:lnTo>
                    <a:pt x="1353324" y="0"/>
                  </a:lnTo>
                  <a:lnTo>
                    <a:pt x="1327416" y="0"/>
                  </a:lnTo>
                  <a:lnTo>
                    <a:pt x="1327416" y="68580"/>
                  </a:lnTo>
                  <a:lnTo>
                    <a:pt x="1310652" y="42672"/>
                  </a:lnTo>
                  <a:lnTo>
                    <a:pt x="1292364" y="59436"/>
                  </a:lnTo>
                  <a:lnTo>
                    <a:pt x="1335036" y="103619"/>
                  </a:lnTo>
                  <a:lnTo>
                    <a:pt x="1376121" y="68580"/>
                  </a:lnTo>
                  <a:lnTo>
                    <a:pt x="1386852" y="59436"/>
                  </a:lnTo>
                  <a:close/>
                </a:path>
                <a:path w="1731645" h="2539365">
                  <a:moveTo>
                    <a:pt x="1490484" y="251460"/>
                  </a:moveTo>
                  <a:lnTo>
                    <a:pt x="1488960" y="248412"/>
                  </a:lnTo>
                  <a:lnTo>
                    <a:pt x="1485900" y="245364"/>
                  </a:lnTo>
                  <a:lnTo>
                    <a:pt x="1485900" y="242303"/>
                  </a:lnTo>
                  <a:lnTo>
                    <a:pt x="1482864" y="242303"/>
                  </a:lnTo>
                  <a:lnTo>
                    <a:pt x="1481340" y="239268"/>
                  </a:lnTo>
                  <a:lnTo>
                    <a:pt x="1481340" y="252984"/>
                  </a:lnTo>
                  <a:lnTo>
                    <a:pt x="1481340" y="260604"/>
                  </a:lnTo>
                  <a:lnTo>
                    <a:pt x="1478292" y="260604"/>
                  </a:lnTo>
                  <a:lnTo>
                    <a:pt x="1478292" y="263652"/>
                  </a:lnTo>
                  <a:lnTo>
                    <a:pt x="1472184" y="263652"/>
                  </a:lnTo>
                  <a:lnTo>
                    <a:pt x="1472184" y="251460"/>
                  </a:lnTo>
                  <a:lnTo>
                    <a:pt x="1478292" y="251460"/>
                  </a:lnTo>
                  <a:lnTo>
                    <a:pt x="1478292" y="252984"/>
                  </a:lnTo>
                  <a:lnTo>
                    <a:pt x="1481340" y="252984"/>
                  </a:lnTo>
                  <a:lnTo>
                    <a:pt x="1481340" y="239268"/>
                  </a:lnTo>
                  <a:lnTo>
                    <a:pt x="1472184" y="239268"/>
                  </a:lnTo>
                  <a:lnTo>
                    <a:pt x="1472184" y="237744"/>
                  </a:lnTo>
                  <a:lnTo>
                    <a:pt x="1472184" y="224028"/>
                  </a:lnTo>
                  <a:lnTo>
                    <a:pt x="1475244" y="227076"/>
                  </a:lnTo>
                  <a:lnTo>
                    <a:pt x="1478292" y="228600"/>
                  </a:lnTo>
                  <a:lnTo>
                    <a:pt x="1478292" y="231648"/>
                  </a:lnTo>
                  <a:lnTo>
                    <a:pt x="1488960" y="231648"/>
                  </a:lnTo>
                  <a:lnTo>
                    <a:pt x="1488960" y="224028"/>
                  </a:lnTo>
                  <a:lnTo>
                    <a:pt x="1485900" y="224028"/>
                  </a:lnTo>
                  <a:lnTo>
                    <a:pt x="1485900" y="220980"/>
                  </a:lnTo>
                  <a:lnTo>
                    <a:pt x="1482864" y="220980"/>
                  </a:lnTo>
                  <a:lnTo>
                    <a:pt x="1482864" y="217919"/>
                  </a:lnTo>
                  <a:lnTo>
                    <a:pt x="1481340" y="217919"/>
                  </a:lnTo>
                  <a:lnTo>
                    <a:pt x="1478292" y="214884"/>
                  </a:lnTo>
                  <a:lnTo>
                    <a:pt x="1472184" y="214884"/>
                  </a:lnTo>
                  <a:lnTo>
                    <a:pt x="1472184" y="207264"/>
                  </a:lnTo>
                  <a:lnTo>
                    <a:pt x="1467624" y="207264"/>
                  </a:lnTo>
                  <a:lnTo>
                    <a:pt x="1467624" y="214884"/>
                  </a:lnTo>
                  <a:lnTo>
                    <a:pt x="1467624" y="224028"/>
                  </a:lnTo>
                  <a:lnTo>
                    <a:pt x="1467624" y="237744"/>
                  </a:lnTo>
                  <a:lnTo>
                    <a:pt x="1463052" y="237744"/>
                  </a:lnTo>
                  <a:lnTo>
                    <a:pt x="1463052" y="234696"/>
                  </a:lnTo>
                  <a:lnTo>
                    <a:pt x="1460004" y="231648"/>
                  </a:lnTo>
                  <a:lnTo>
                    <a:pt x="1460004" y="228600"/>
                  </a:lnTo>
                  <a:lnTo>
                    <a:pt x="1463052" y="228600"/>
                  </a:lnTo>
                  <a:lnTo>
                    <a:pt x="1463052" y="227076"/>
                  </a:lnTo>
                  <a:lnTo>
                    <a:pt x="1464576" y="224028"/>
                  </a:lnTo>
                  <a:lnTo>
                    <a:pt x="1467624" y="224028"/>
                  </a:lnTo>
                  <a:lnTo>
                    <a:pt x="1467624" y="214884"/>
                  </a:lnTo>
                  <a:lnTo>
                    <a:pt x="1460004" y="214884"/>
                  </a:lnTo>
                  <a:lnTo>
                    <a:pt x="1460004" y="217919"/>
                  </a:lnTo>
                  <a:lnTo>
                    <a:pt x="1456956" y="217919"/>
                  </a:lnTo>
                  <a:lnTo>
                    <a:pt x="1453908" y="220980"/>
                  </a:lnTo>
                  <a:lnTo>
                    <a:pt x="1452384" y="224028"/>
                  </a:lnTo>
                  <a:lnTo>
                    <a:pt x="1449336" y="227076"/>
                  </a:lnTo>
                  <a:lnTo>
                    <a:pt x="1449336" y="237744"/>
                  </a:lnTo>
                  <a:lnTo>
                    <a:pt x="1452384" y="239268"/>
                  </a:lnTo>
                  <a:lnTo>
                    <a:pt x="1452384" y="242303"/>
                  </a:lnTo>
                  <a:lnTo>
                    <a:pt x="1453908" y="242303"/>
                  </a:lnTo>
                  <a:lnTo>
                    <a:pt x="1456956" y="245364"/>
                  </a:lnTo>
                  <a:lnTo>
                    <a:pt x="1460004" y="245364"/>
                  </a:lnTo>
                  <a:lnTo>
                    <a:pt x="1463052" y="248412"/>
                  </a:lnTo>
                  <a:lnTo>
                    <a:pt x="1467624" y="248412"/>
                  </a:lnTo>
                  <a:lnTo>
                    <a:pt x="1467624" y="266700"/>
                  </a:lnTo>
                  <a:lnTo>
                    <a:pt x="1464576" y="263652"/>
                  </a:lnTo>
                  <a:lnTo>
                    <a:pt x="1463052" y="263652"/>
                  </a:lnTo>
                  <a:lnTo>
                    <a:pt x="1463052" y="260604"/>
                  </a:lnTo>
                  <a:lnTo>
                    <a:pt x="1460004" y="260604"/>
                  </a:lnTo>
                  <a:lnTo>
                    <a:pt x="1460004" y="256019"/>
                  </a:lnTo>
                  <a:lnTo>
                    <a:pt x="1449336" y="256019"/>
                  </a:lnTo>
                  <a:lnTo>
                    <a:pt x="1449336" y="260604"/>
                  </a:lnTo>
                  <a:lnTo>
                    <a:pt x="1453908" y="269748"/>
                  </a:lnTo>
                  <a:lnTo>
                    <a:pt x="1456956" y="272796"/>
                  </a:lnTo>
                  <a:lnTo>
                    <a:pt x="1463052" y="275844"/>
                  </a:lnTo>
                  <a:lnTo>
                    <a:pt x="1467624" y="275844"/>
                  </a:lnTo>
                  <a:lnTo>
                    <a:pt x="1467624" y="280403"/>
                  </a:lnTo>
                  <a:lnTo>
                    <a:pt x="1472184" y="280403"/>
                  </a:lnTo>
                  <a:lnTo>
                    <a:pt x="1472184" y="275844"/>
                  </a:lnTo>
                  <a:lnTo>
                    <a:pt x="1478292" y="275844"/>
                  </a:lnTo>
                  <a:lnTo>
                    <a:pt x="1481340" y="272796"/>
                  </a:lnTo>
                  <a:lnTo>
                    <a:pt x="1482864" y="272796"/>
                  </a:lnTo>
                  <a:lnTo>
                    <a:pt x="1488960" y="266700"/>
                  </a:lnTo>
                  <a:lnTo>
                    <a:pt x="1490484" y="263652"/>
                  </a:lnTo>
                  <a:lnTo>
                    <a:pt x="1490484" y="251460"/>
                  </a:lnTo>
                  <a:close/>
                </a:path>
                <a:path w="1731645" h="2539365">
                  <a:moveTo>
                    <a:pt x="1552968" y="243827"/>
                  </a:moveTo>
                  <a:lnTo>
                    <a:pt x="1546606" y="213690"/>
                  </a:lnTo>
                  <a:lnTo>
                    <a:pt x="1531632" y="192011"/>
                  </a:lnTo>
                  <a:lnTo>
                    <a:pt x="1531632" y="243827"/>
                  </a:lnTo>
                  <a:lnTo>
                    <a:pt x="1527098" y="265264"/>
                  </a:lnTo>
                  <a:lnTo>
                    <a:pt x="1514868" y="282702"/>
                  </a:lnTo>
                  <a:lnTo>
                    <a:pt x="1496910" y="294411"/>
                  </a:lnTo>
                  <a:lnTo>
                    <a:pt x="1475244" y="298704"/>
                  </a:lnTo>
                  <a:lnTo>
                    <a:pt x="1453807" y="294411"/>
                  </a:lnTo>
                  <a:lnTo>
                    <a:pt x="1436382" y="282702"/>
                  </a:lnTo>
                  <a:lnTo>
                    <a:pt x="1424660" y="265264"/>
                  </a:lnTo>
                  <a:lnTo>
                    <a:pt x="1420380" y="243827"/>
                  </a:lnTo>
                  <a:lnTo>
                    <a:pt x="1424660" y="222161"/>
                  </a:lnTo>
                  <a:lnTo>
                    <a:pt x="1436382" y="204216"/>
                  </a:lnTo>
                  <a:lnTo>
                    <a:pt x="1453807" y="191973"/>
                  </a:lnTo>
                  <a:lnTo>
                    <a:pt x="1475244" y="187452"/>
                  </a:lnTo>
                  <a:lnTo>
                    <a:pt x="1496910" y="191973"/>
                  </a:lnTo>
                  <a:lnTo>
                    <a:pt x="1514868" y="204216"/>
                  </a:lnTo>
                  <a:lnTo>
                    <a:pt x="1527098" y="222161"/>
                  </a:lnTo>
                  <a:lnTo>
                    <a:pt x="1531632" y="243827"/>
                  </a:lnTo>
                  <a:lnTo>
                    <a:pt x="1531632" y="192011"/>
                  </a:lnTo>
                  <a:lnTo>
                    <a:pt x="1529537" y="188976"/>
                  </a:lnTo>
                  <a:lnTo>
                    <a:pt x="1527276" y="187452"/>
                  </a:lnTo>
                  <a:lnTo>
                    <a:pt x="1504746" y="172250"/>
                  </a:lnTo>
                  <a:lnTo>
                    <a:pt x="1475244" y="166103"/>
                  </a:lnTo>
                  <a:lnTo>
                    <a:pt x="1445729" y="172250"/>
                  </a:lnTo>
                  <a:lnTo>
                    <a:pt x="1420952" y="188976"/>
                  </a:lnTo>
                  <a:lnTo>
                    <a:pt x="1403870" y="213690"/>
                  </a:lnTo>
                  <a:lnTo>
                    <a:pt x="1397520" y="243827"/>
                  </a:lnTo>
                  <a:lnTo>
                    <a:pt x="1403870" y="273342"/>
                  </a:lnTo>
                  <a:lnTo>
                    <a:pt x="1420952" y="298132"/>
                  </a:lnTo>
                  <a:lnTo>
                    <a:pt x="1445729" y="315201"/>
                  </a:lnTo>
                  <a:lnTo>
                    <a:pt x="1475244" y="321564"/>
                  </a:lnTo>
                  <a:lnTo>
                    <a:pt x="1504746" y="315201"/>
                  </a:lnTo>
                  <a:lnTo>
                    <a:pt x="1528699" y="298704"/>
                  </a:lnTo>
                  <a:lnTo>
                    <a:pt x="1529537" y="298132"/>
                  </a:lnTo>
                  <a:lnTo>
                    <a:pt x="1546606" y="273342"/>
                  </a:lnTo>
                  <a:lnTo>
                    <a:pt x="1546720" y="272796"/>
                  </a:lnTo>
                  <a:lnTo>
                    <a:pt x="1552968" y="243827"/>
                  </a:lnTo>
                  <a:close/>
                </a:path>
                <a:path w="1731645" h="2539365">
                  <a:moveTo>
                    <a:pt x="1647456" y="68580"/>
                  </a:moveTo>
                  <a:lnTo>
                    <a:pt x="1630692" y="42672"/>
                  </a:lnTo>
                  <a:lnTo>
                    <a:pt x="1613916" y="68580"/>
                  </a:lnTo>
                  <a:lnTo>
                    <a:pt x="1613916" y="0"/>
                  </a:lnTo>
                  <a:lnTo>
                    <a:pt x="1588020" y="0"/>
                  </a:lnTo>
                  <a:lnTo>
                    <a:pt x="1588020" y="68580"/>
                  </a:lnTo>
                  <a:lnTo>
                    <a:pt x="1571256" y="42672"/>
                  </a:lnTo>
                  <a:lnTo>
                    <a:pt x="1552968" y="59436"/>
                  </a:lnTo>
                  <a:lnTo>
                    <a:pt x="1595640" y="103619"/>
                  </a:lnTo>
                  <a:lnTo>
                    <a:pt x="1647456" y="68580"/>
                  </a:lnTo>
                  <a:close/>
                </a:path>
                <a:path w="1731645" h="2539365">
                  <a:moveTo>
                    <a:pt x="1731276" y="109728"/>
                  </a:moveTo>
                  <a:lnTo>
                    <a:pt x="1708416" y="109728"/>
                  </a:lnTo>
                  <a:lnTo>
                    <a:pt x="1708416" y="132588"/>
                  </a:lnTo>
                  <a:lnTo>
                    <a:pt x="1708416" y="175260"/>
                  </a:lnTo>
                  <a:lnTo>
                    <a:pt x="1708416" y="498348"/>
                  </a:lnTo>
                  <a:lnTo>
                    <a:pt x="1231404" y="498348"/>
                  </a:lnTo>
                  <a:lnTo>
                    <a:pt x="1231404" y="451104"/>
                  </a:lnTo>
                  <a:lnTo>
                    <a:pt x="1708416" y="451104"/>
                  </a:lnTo>
                  <a:lnTo>
                    <a:pt x="1708416" y="426720"/>
                  </a:lnTo>
                  <a:lnTo>
                    <a:pt x="1231404" y="426720"/>
                  </a:lnTo>
                  <a:lnTo>
                    <a:pt x="1231404" y="381000"/>
                  </a:lnTo>
                  <a:lnTo>
                    <a:pt x="1708416" y="381000"/>
                  </a:lnTo>
                  <a:lnTo>
                    <a:pt x="1708416" y="359664"/>
                  </a:lnTo>
                  <a:lnTo>
                    <a:pt x="1668792" y="359664"/>
                  </a:lnTo>
                  <a:lnTo>
                    <a:pt x="1672615" y="344627"/>
                  </a:lnTo>
                  <a:lnTo>
                    <a:pt x="1681175" y="332041"/>
                  </a:lnTo>
                  <a:lnTo>
                    <a:pt x="1693430" y="322580"/>
                  </a:lnTo>
                  <a:lnTo>
                    <a:pt x="1708416" y="316992"/>
                  </a:lnTo>
                  <a:lnTo>
                    <a:pt x="1708416" y="295656"/>
                  </a:lnTo>
                  <a:lnTo>
                    <a:pt x="1685556" y="302653"/>
                  </a:lnTo>
                  <a:lnTo>
                    <a:pt x="1666125" y="316230"/>
                  </a:lnTo>
                  <a:lnTo>
                    <a:pt x="1651838" y="335508"/>
                  </a:lnTo>
                  <a:lnTo>
                    <a:pt x="1644408" y="359664"/>
                  </a:lnTo>
                  <a:lnTo>
                    <a:pt x="1296936" y="359664"/>
                  </a:lnTo>
                  <a:lnTo>
                    <a:pt x="1288834" y="335508"/>
                  </a:lnTo>
                  <a:lnTo>
                    <a:pt x="1275016" y="316992"/>
                  </a:lnTo>
                  <a:lnTo>
                    <a:pt x="1274457" y="316230"/>
                  </a:lnTo>
                  <a:lnTo>
                    <a:pt x="1272552" y="314909"/>
                  </a:lnTo>
                  <a:lnTo>
                    <a:pt x="1272552" y="359664"/>
                  </a:lnTo>
                  <a:lnTo>
                    <a:pt x="1231404" y="359664"/>
                  </a:lnTo>
                  <a:lnTo>
                    <a:pt x="1231404" y="316992"/>
                  </a:lnTo>
                  <a:lnTo>
                    <a:pt x="1247038" y="322580"/>
                  </a:lnTo>
                  <a:lnTo>
                    <a:pt x="1259408" y="332041"/>
                  </a:lnTo>
                  <a:lnTo>
                    <a:pt x="1268044" y="344627"/>
                  </a:lnTo>
                  <a:lnTo>
                    <a:pt x="1272552" y="359664"/>
                  </a:lnTo>
                  <a:lnTo>
                    <a:pt x="1272552" y="314909"/>
                  </a:lnTo>
                  <a:lnTo>
                    <a:pt x="1254925" y="302653"/>
                  </a:lnTo>
                  <a:lnTo>
                    <a:pt x="1231404" y="295656"/>
                  </a:lnTo>
                  <a:lnTo>
                    <a:pt x="1231404" y="196596"/>
                  </a:lnTo>
                  <a:lnTo>
                    <a:pt x="1254925" y="189585"/>
                  </a:lnTo>
                  <a:lnTo>
                    <a:pt x="1274457" y="176022"/>
                  </a:lnTo>
                  <a:lnTo>
                    <a:pt x="1275016" y="175260"/>
                  </a:lnTo>
                  <a:lnTo>
                    <a:pt x="1288834" y="156730"/>
                  </a:lnTo>
                  <a:lnTo>
                    <a:pt x="1296936" y="132588"/>
                  </a:lnTo>
                  <a:lnTo>
                    <a:pt x="1644408" y="132588"/>
                  </a:lnTo>
                  <a:lnTo>
                    <a:pt x="1651838" y="156730"/>
                  </a:lnTo>
                  <a:lnTo>
                    <a:pt x="1666125" y="176022"/>
                  </a:lnTo>
                  <a:lnTo>
                    <a:pt x="1685556" y="189585"/>
                  </a:lnTo>
                  <a:lnTo>
                    <a:pt x="1708416" y="196596"/>
                  </a:lnTo>
                  <a:lnTo>
                    <a:pt x="1708416" y="175260"/>
                  </a:lnTo>
                  <a:lnTo>
                    <a:pt x="1693430" y="169011"/>
                  </a:lnTo>
                  <a:lnTo>
                    <a:pt x="1681175" y="159639"/>
                  </a:lnTo>
                  <a:lnTo>
                    <a:pt x="1672615" y="147396"/>
                  </a:lnTo>
                  <a:lnTo>
                    <a:pt x="1668792" y="132588"/>
                  </a:lnTo>
                  <a:lnTo>
                    <a:pt x="1708416" y="132588"/>
                  </a:lnTo>
                  <a:lnTo>
                    <a:pt x="1708416" y="109728"/>
                  </a:lnTo>
                  <a:lnTo>
                    <a:pt x="1481340" y="109728"/>
                  </a:lnTo>
                  <a:lnTo>
                    <a:pt x="1481340" y="42672"/>
                  </a:lnTo>
                  <a:lnTo>
                    <a:pt x="1499616" y="63995"/>
                  </a:lnTo>
                  <a:lnTo>
                    <a:pt x="1516392" y="47244"/>
                  </a:lnTo>
                  <a:lnTo>
                    <a:pt x="1511960" y="42672"/>
                  </a:lnTo>
                  <a:lnTo>
                    <a:pt x="1470672" y="0"/>
                  </a:lnTo>
                  <a:lnTo>
                    <a:pt x="1423416" y="45720"/>
                  </a:lnTo>
                  <a:lnTo>
                    <a:pt x="1440192" y="60960"/>
                  </a:lnTo>
                  <a:lnTo>
                    <a:pt x="1460004" y="42672"/>
                  </a:lnTo>
                  <a:lnTo>
                    <a:pt x="1460004" y="109728"/>
                  </a:lnTo>
                  <a:lnTo>
                    <a:pt x="1272552" y="109728"/>
                  </a:lnTo>
                  <a:lnTo>
                    <a:pt x="1272552" y="132588"/>
                  </a:lnTo>
                  <a:lnTo>
                    <a:pt x="1268044" y="147396"/>
                  </a:lnTo>
                  <a:lnTo>
                    <a:pt x="1259408" y="159639"/>
                  </a:lnTo>
                  <a:lnTo>
                    <a:pt x="1247038" y="169011"/>
                  </a:lnTo>
                  <a:lnTo>
                    <a:pt x="1231404" y="175260"/>
                  </a:lnTo>
                  <a:lnTo>
                    <a:pt x="1231404" y="132588"/>
                  </a:lnTo>
                  <a:lnTo>
                    <a:pt x="1272552" y="132588"/>
                  </a:lnTo>
                  <a:lnTo>
                    <a:pt x="1272552" y="109728"/>
                  </a:lnTo>
                  <a:lnTo>
                    <a:pt x="1210068" y="109728"/>
                  </a:lnTo>
                  <a:lnTo>
                    <a:pt x="1210068" y="519684"/>
                  </a:lnTo>
                  <a:lnTo>
                    <a:pt x="1731276" y="519684"/>
                  </a:lnTo>
                  <a:lnTo>
                    <a:pt x="1731276" y="498348"/>
                  </a:lnTo>
                  <a:lnTo>
                    <a:pt x="1731276" y="451104"/>
                  </a:lnTo>
                  <a:lnTo>
                    <a:pt x="1731276" y="132588"/>
                  </a:lnTo>
                  <a:lnTo>
                    <a:pt x="173127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5760" y="2246375"/>
            <a:ext cx="3441700" cy="30480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368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90"/>
              </a:spcBef>
            </a:pP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dirty="0" sz="145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7" y="2607564"/>
            <a:ext cx="3450335" cy="23743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4560" y="5185956"/>
            <a:ext cx="3846195" cy="6369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50" b="1">
                <a:latin typeface="Arial"/>
                <a:cs typeface="Arial"/>
              </a:rPr>
              <a:t>Direct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method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flow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starts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with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cash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transactions.</a:t>
            </a:r>
            <a:endParaRPr sz="1150">
              <a:latin typeface="Arial"/>
              <a:cs typeface="Arial"/>
            </a:endParaRPr>
          </a:p>
          <a:p>
            <a:pPr marL="12700" marR="57785">
              <a:lnSpc>
                <a:spcPct val="100000"/>
              </a:lnSpc>
              <a:spcBef>
                <a:spcPts val="335"/>
              </a:spcBef>
            </a:pPr>
            <a:r>
              <a:rPr dirty="0" sz="1150">
                <a:latin typeface="Arial MT"/>
                <a:cs typeface="Arial MT"/>
              </a:rPr>
              <a:t>(Transactions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separated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into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cash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received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20" b="1">
                <a:latin typeface="Arial"/>
                <a:cs typeface="Arial"/>
              </a:rPr>
              <a:t>cash </a:t>
            </a:r>
            <a:r>
              <a:rPr dirty="0" sz="1150" spc="-10" b="1">
                <a:latin typeface="Arial"/>
                <a:cs typeface="Arial"/>
              </a:rPr>
              <a:t>paid</a:t>
            </a:r>
            <a:r>
              <a:rPr dirty="0" sz="1150" spc="-10">
                <a:latin typeface="Arial MT"/>
                <a:cs typeface="Arial MT"/>
              </a:rPr>
              <a:t>.)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57900" y="2246375"/>
            <a:ext cx="3426460" cy="30480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3683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290"/>
              </a:spcBef>
            </a:pP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Indirect</a:t>
            </a:r>
            <a:r>
              <a:rPr dirty="0" sz="14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0279" y="2607564"/>
            <a:ext cx="3451859" cy="252069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046718" y="5196716"/>
            <a:ext cx="3488054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Indirect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method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flow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starts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with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net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income</a:t>
            </a:r>
            <a:r>
              <a:rPr dirty="0" sz="1150" spc="-10">
                <a:latin typeface="Arial MT"/>
                <a:cs typeface="Arial MT"/>
              </a:rPr>
              <a:t>. (Non-</a:t>
            </a:r>
            <a:r>
              <a:rPr dirty="0" sz="1150">
                <a:latin typeface="Arial MT"/>
                <a:cs typeface="Arial MT"/>
              </a:rPr>
              <a:t>cash adjustments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added.)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Direct</a:t>
            </a:r>
            <a:r>
              <a:rPr dirty="0" spc="-20"/>
              <a:t> </a:t>
            </a:r>
            <a:r>
              <a:rPr dirty="0"/>
              <a:t>method</a:t>
            </a:r>
            <a:r>
              <a:rPr dirty="0" spc="-35"/>
              <a:t> </a:t>
            </a:r>
            <a:r>
              <a:rPr dirty="0"/>
              <a:t>vs</a:t>
            </a:r>
            <a:r>
              <a:rPr dirty="0" spc="-10"/>
              <a:t> </a:t>
            </a:r>
            <a:r>
              <a:rPr dirty="0"/>
              <a:t>Indirect</a:t>
            </a:r>
            <a:r>
              <a:rPr dirty="0" spc="-35"/>
              <a:t> </a:t>
            </a:r>
            <a:r>
              <a:rPr dirty="0" spc="-10"/>
              <a:t>method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4704588" y="3275076"/>
            <a:ext cx="641985" cy="82550"/>
          </a:xfrm>
          <a:custGeom>
            <a:avLst/>
            <a:gdLst/>
            <a:ahLst/>
            <a:cxnLst/>
            <a:rect l="l" t="t" r="r" b="b"/>
            <a:pathLst>
              <a:path w="641985" h="82550">
                <a:moveTo>
                  <a:pt x="641604" y="82296"/>
                </a:moveTo>
                <a:lnTo>
                  <a:pt x="0" y="82296"/>
                </a:lnTo>
                <a:lnTo>
                  <a:pt x="0" y="0"/>
                </a:lnTo>
                <a:lnTo>
                  <a:pt x="641604" y="0"/>
                </a:lnTo>
                <a:lnTo>
                  <a:pt x="641604" y="8229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04588" y="3435096"/>
            <a:ext cx="641985" cy="82550"/>
          </a:xfrm>
          <a:custGeom>
            <a:avLst/>
            <a:gdLst/>
            <a:ahLst/>
            <a:cxnLst/>
            <a:rect l="l" t="t" r="r" b="b"/>
            <a:pathLst>
              <a:path w="641985" h="82550">
                <a:moveTo>
                  <a:pt x="641604" y="82295"/>
                </a:moveTo>
                <a:lnTo>
                  <a:pt x="0" y="82295"/>
                </a:lnTo>
                <a:lnTo>
                  <a:pt x="0" y="0"/>
                </a:lnTo>
                <a:lnTo>
                  <a:pt x="641604" y="0"/>
                </a:lnTo>
                <a:lnTo>
                  <a:pt x="641604" y="8229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65760" y="2246375"/>
          <a:ext cx="9404985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760"/>
                <a:gridCol w="934085"/>
                <a:gridCol w="6123305"/>
              </a:tblGrid>
              <a:tr h="307340">
                <a:tc rowSpan="2">
                  <a:txBody>
                    <a:bodyPr/>
                    <a:lstStyle/>
                    <a:p>
                      <a:pPr marL="76200" marR="7080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dirty="0" sz="115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cash</a:t>
                      </a:r>
                      <a:r>
                        <a:rPr dirty="0" sz="115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provided</a:t>
                      </a:r>
                      <a:r>
                        <a:rPr dirty="0" sz="115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15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solidFill>
                      <a:srgbClr val="DF2F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C7C7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 marR="1879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Represents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operating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‘lifeblood’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115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paying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necessary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outgoings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5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financing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tax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129539">
                    <a:solidFill>
                      <a:srgbClr val="DF2F1D"/>
                    </a:solidFill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9539">
                    <a:solidFill>
                      <a:srgbClr val="DF2F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C7C7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9539">
                    <a:solidFill>
                      <a:srgbClr val="DF2F1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8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65760" y="3157727"/>
          <a:ext cx="9404985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760"/>
                <a:gridCol w="934085"/>
                <a:gridCol w="6123305"/>
              </a:tblGrid>
              <a:tr h="3092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r>
                        <a:rPr dirty="0" sz="115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working</a:t>
                      </a:r>
                      <a:r>
                        <a:rPr dirty="0" sz="115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capital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C7C7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 marR="34099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Shows whether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absorbing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funds</a:t>
                      </a:r>
                      <a:r>
                        <a:rPr dirty="0" sz="11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working</a:t>
                      </a:r>
                      <a:r>
                        <a:rPr dirty="0" sz="1150" spc="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capital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releasing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them.</a:t>
                      </a:r>
                      <a:r>
                        <a:rPr dirty="0" sz="115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Trend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15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indicate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ether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stress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loose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over working</a:t>
                      </a:r>
                      <a:r>
                        <a:rPr dirty="0" sz="1150" spc="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capital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129539">
                    <a:solidFill>
                      <a:srgbClr val="7C7C7C"/>
                    </a:solidFill>
                  </a:tcPr>
                </a:tc>
              </a:tr>
              <a:tr h="3073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165"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C7C7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9539">
                    <a:solidFill>
                      <a:srgbClr val="7C7C7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65760" y="4187952"/>
          <a:ext cx="9404985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760"/>
                <a:gridCol w="934085"/>
                <a:gridCol w="6123305"/>
              </a:tblGrid>
              <a:tr h="3181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PPE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latin typeface="Arial"/>
                          <a:cs typeface="Arial"/>
                        </a:rPr>
                        <a:t>Investment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C7C7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Companies</a:t>
                      </a:r>
                      <a:r>
                        <a:rPr dirty="0" sz="11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must</a:t>
                      </a:r>
                      <a:r>
                        <a:rPr dirty="0" sz="11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invest in</a:t>
                      </a:r>
                      <a:r>
                        <a:rPr dirty="0" sz="11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PPE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maintain</a:t>
                      </a:r>
                      <a:r>
                        <a:rPr dirty="0" sz="11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their</a:t>
                      </a:r>
                      <a:r>
                        <a:rPr dirty="0" sz="11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productive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 capacity.</a:t>
                      </a:r>
                      <a:endParaRPr sz="1150">
                        <a:latin typeface="Arial MT"/>
                        <a:cs typeface="Arial MT"/>
                      </a:endParaRPr>
                    </a:p>
                    <a:p>
                      <a:pPr marL="76200" marR="34290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downward</a:t>
                      </a:r>
                      <a:r>
                        <a:rPr dirty="0" sz="11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trend</a:t>
                      </a:r>
                      <a:r>
                        <a:rPr dirty="0" sz="11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1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indicate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declining</a:t>
                      </a:r>
                      <a:r>
                        <a:rPr dirty="0" sz="11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company.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1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necessary 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sustainable </a:t>
                      </a:r>
                      <a:r>
                        <a:rPr dirty="0" sz="1150">
                          <a:latin typeface="Arial MT"/>
                          <a:cs typeface="Arial MT"/>
                        </a:rPr>
                        <a:t>level of</a:t>
                      </a:r>
                      <a:r>
                        <a:rPr dirty="0" sz="11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expenditure.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solidFill>
                      <a:srgbClr val="DDDDDD"/>
                    </a:solidFill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C7C7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65760" y="5119115"/>
          <a:ext cx="9404985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760"/>
                <a:gridCol w="934085"/>
                <a:gridCol w="6123305"/>
              </a:tblGrid>
              <a:tr h="307340">
                <a:tc rowSpan="2">
                  <a:txBody>
                    <a:bodyPr/>
                    <a:lstStyle/>
                    <a:p>
                      <a:pPr marL="76200" marR="7721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1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Financing requirement/surplus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C7C7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 marR="155575">
                        <a:lnSpc>
                          <a:spcPct val="100400"/>
                        </a:lnSpc>
                        <a:spcBef>
                          <a:spcPts val="320"/>
                        </a:spcBef>
                      </a:pP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Shows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internally generated</a:t>
                      </a:r>
                      <a:r>
                        <a:rPr dirty="0" sz="115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funds</a:t>
                      </a:r>
                      <a:r>
                        <a:rPr dirty="0" sz="11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sufficient</a:t>
                      </a:r>
                      <a:r>
                        <a:rPr dirty="0" sz="11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cover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investments</a:t>
                      </a:r>
                      <a:r>
                        <a:rPr dirty="0" sz="1150" spc="-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made</a:t>
                      </a:r>
                      <a:r>
                        <a:rPr dirty="0" sz="115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fixed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assets</a:t>
                      </a:r>
                      <a:r>
                        <a:rPr dirty="0" sz="11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businesses.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Continuous deficits</a:t>
                      </a:r>
                      <a:r>
                        <a:rPr dirty="0" sz="11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indicate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5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growth</a:t>
                      </a:r>
                      <a:r>
                        <a:rPr dirty="0" sz="115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depends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150" spc="-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regular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injections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5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external</a:t>
                      </a:r>
                      <a:r>
                        <a:rPr dirty="0" sz="115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finance.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solidFill>
                      <a:srgbClr val="464646"/>
                    </a:solidFill>
                  </a:tcPr>
                </a:tc>
              </a:tr>
              <a:tr h="3073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9539"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7C7C7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solidFill>
                      <a:srgbClr val="46464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Key</a:t>
            </a:r>
            <a:r>
              <a:rPr dirty="0" spc="-10"/>
              <a:t> </a:t>
            </a:r>
            <a:r>
              <a:rPr dirty="0"/>
              <a:t>elements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cash</a:t>
            </a:r>
            <a:r>
              <a:rPr dirty="0" spc="-5"/>
              <a:t> </a:t>
            </a:r>
            <a:r>
              <a:rPr dirty="0"/>
              <a:t>flow</a:t>
            </a:r>
            <a:r>
              <a:rPr dirty="0" spc="-25"/>
              <a:t> </a:t>
            </a:r>
            <a:r>
              <a:rPr dirty="0" spc="-10"/>
              <a:t>statement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721096" y="2631948"/>
            <a:ext cx="870585" cy="870585"/>
            <a:chOff x="5721096" y="2631948"/>
            <a:chExt cx="870585" cy="870585"/>
          </a:xfrm>
        </p:grpSpPr>
        <p:sp>
          <p:nvSpPr>
            <p:cNvPr id="3" name="object 3" descr=""/>
            <p:cNvSpPr/>
            <p:nvPr/>
          </p:nvSpPr>
          <p:spPr>
            <a:xfrm>
              <a:off x="5721096" y="2631948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870203" y="870203"/>
                  </a:moveTo>
                  <a:lnTo>
                    <a:pt x="0" y="870203"/>
                  </a:lnTo>
                  <a:lnTo>
                    <a:pt x="0" y="0"/>
                  </a:lnTo>
                  <a:lnTo>
                    <a:pt x="870203" y="0"/>
                  </a:lnTo>
                  <a:lnTo>
                    <a:pt x="870203" y="870203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896356" y="2807208"/>
              <a:ext cx="521334" cy="520065"/>
            </a:xfrm>
            <a:custGeom>
              <a:avLst/>
              <a:gdLst/>
              <a:ahLst/>
              <a:cxnLst/>
              <a:rect l="l" t="t" r="r" b="b"/>
              <a:pathLst>
                <a:path w="521335" h="520064">
                  <a:moveTo>
                    <a:pt x="521208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409956" y="0"/>
                  </a:lnTo>
                  <a:lnTo>
                    <a:pt x="435026" y="24384"/>
                  </a:lnTo>
                  <a:lnTo>
                    <a:pt x="16764" y="24384"/>
                  </a:lnTo>
                  <a:lnTo>
                    <a:pt x="16764" y="495300"/>
                  </a:lnTo>
                  <a:lnTo>
                    <a:pt x="521208" y="495300"/>
                  </a:lnTo>
                  <a:lnTo>
                    <a:pt x="521208" y="519684"/>
                  </a:lnTo>
                  <a:close/>
                </a:path>
                <a:path w="521335" h="520064">
                  <a:moveTo>
                    <a:pt x="521208" y="495300"/>
                  </a:moveTo>
                  <a:lnTo>
                    <a:pt x="502920" y="495300"/>
                  </a:lnTo>
                  <a:lnTo>
                    <a:pt x="502920" y="126492"/>
                  </a:lnTo>
                  <a:lnTo>
                    <a:pt x="391668" y="126492"/>
                  </a:lnTo>
                  <a:lnTo>
                    <a:pt x="391668" y="24384"/>
                  </a:lnTo>
                  <a:lnTo>
                    <a:pt x="435026" y="24384"/>
                  </a:lnTo>
                  <a:lnTo>
                    <a:pt x="452263" y="41148"/>
                  </a:lnTo>
                  <a:lnTo>
                    <a:pt x="417575" y="41148"/>
                  </a:lnTo>
                  <a:lnTo>
                    <a:pt x="417575" y="108204"/>
                  </a:lnTo>
                  <a:lnTo>
                    <a:pt x="521208" y="108204"/>
                  </a:lnTo>
                  <a:lnTo>
                    <a:pt x="521208" y="495300"/>
                  </a:lnTo>
                  <a:close/>
                </a:path>
                <a:path w="521335" h="520064">
                  <a:moveTo>
                    <a:pt x="521208" y="108204"/>
                  </a:moveTo>
                  <a:lnTo>
                    <a:pt x="486156" y="108204"/>
                  </a:lnTo>
                  <a:lnTo>
                    <a:pt x="417575" y="41148"/>
                  </a:lnTo>
                  <a:lnTo>
                    <a:pt x="452263" y="41148"/>
                  </a:lnTo>
                  <a:lnTo>
                    <a:pt x="521208" y="108204"/>
                  </a:lnTo>
                  <a:close/>
                </a:path>
                <a:path w="521335" h="520064">
                  <a:moveTo>
                    <a:pt x="318516" y="124968"/>
                  </a:moveTo>
                  <a:lnTo>
                    <a:pt x="94488" y="124968"/>
                  </a:lnTo>
                  <a:lnTo>
                    <a:pt x="94488" y="103632"/>
                  </a:lnTo>
                  <a:lnTo>
                    <a:pt x="318516" y="103632"/>
                  </a:lnTo>
                  <a:lnTo>
                    <a:pt x="318516" y="124968"/>
                  </a:lnTo>
                  <a:close/>
                </a:path>
                <a:path w="521335" h="520064">
                  <a:moveTo>
                    <a:pt x="435864" y="228600"/>
                  </a:moveTo>
                  <a:lnTo>
                    <a:pt x="94488" y="228600"/>
                  </a:lnTo>
                  <a:lnTo>
                    <a:pt x="94488" y="198120"/>
                  </a:lnTo>
                  <a:lnTo>
                    <a:pt x="435864" y="198120"/>
                  </a:lnTo>
                  <a:lnTo>
                    <a:pt x="435864" y="228600"/>
                  </a:lnTo>
                  <a:close/>
                </a:path>
                <a:path w="521335" h="520064">
                  <a:moveTo>
                    <a:pt x="435864" y="323088"/>
                  </a:moveTo>
                  <a:lnTo>
                    <a:pt x="94488" y="323088"/>
                  </a:lnTo>
                  <a:lnTo>
                    <a:pt x="94488" y="291084"/>
                  </a:lnTo>
                  <a:lnTo>
                    <a:pt x="435864" y="291084"/>
                  </a:lnTo>
                  <a:lnTo>
                    <a:pt x="435864" y="323088"/>
                  </a:lnTo>
                  <a:close/>
                </a:path>
                <a:path w="521335" h="520064">
                  <a:moveTo>
                    <a:pt x="435864" y="405384"/>
                  </a:moveTo>
                  <a:lnTo>
                    <a:pt x="94488" y="405384"/>
                  </a:lnTo>
                  <a:lnTo>
                    <a:pt x="94488" y="385572"/>
                  </a:lnTo>
                  <a:lnTo>
                    <a:pt x="435864" y="385572"/>
                  </a:lnTo>
                  <a:lnTo>
                    <a:pt x="435864" y="405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06909" y="6197338"/>
            <a:ext cx="1200150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accompanying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notes.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30708" y="1839468"/>
            <a:ext cx="5390515" cy="4472940"/>
            <a:chOff x="330708" y="1839468"/>
            <a:chExt cx="5390515" cy="44729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6181344"/>
              <a:ext cx="2316479" cy="13106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667000" y="6247638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 h="0">
                  <a:moveTo>
                    <a:pt x="0" y="0"/>
                  </a:moveTo>
                  <a:lnTo>
                    <a:pt x="1516379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194047" y="2848356"/>
              <a:ext cx="0" cy="3386454"/>
            </a:xfrm>
            <a:custGeom>
              <a:avLst/>
              <a:gdLst/>
              <a:ahLst/>
              <a:cxnLst/>
              <a:rect l="l" t="t" r="r" b="b"/>
              <a:pathLst>
                <a:path w="0" h="3386454">
                  <a:moveTo>
                    <a:pt x="0" y="0"/>
                  </a:moveTo>
                  <a:lnTo>
                    <a:pt x="0" y="3386328"/>
                  </a:lnTo>
                </a:path>
              </a:pathLst>
            </a:custGeom>
            <a:ln w="9144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189463" y="2392692"/>
              <a:ext cx="1531620" cy="431800"/>
            </a:xfrm>
            <a:custGeom>
              <a:avLst/>
              <a:gdLst/>
              <a:ahLst/>
              <a:cxnLst/>
              <a:rect l="l" t="t" r="r" b="b"/>
              <a:pathLst>
                <a:path w="1531620" h="431800">
                  <a:moveTo>
                    <a:pt x="9144" y="399288"/>
                  </a:moveTo>
                  <a:lnTo>
                    <a:pt x="0" y="399288"/>
                  </a:lnTo>
                  <a:lnTo>
                    <a:pt x="0" y="431292"/>
                  </a:lnTo>
                  <a:lnTo>
                    <a:pt x="9144" y="431292"/>
                  </a:lnTo>
                  <a:lnTo>
                    <a:pt x="9144" y="399288"/>
                  </a:lnTo>
                  <a:close/>
                </a:path>
                <a:path w="1531620" h="431800">
                  <a:moveTo>
                    <a:pt x="9144" y="344424"/>
                  </a:moveTo>
                  <a:lnTo>
                    <a:pt x="0" y="344424"/>
                  </a:lnTo>
                  <a:lnTo>
                    <a:pt x="0" y="376428"/>
                  </a:lnTo>
                  <a:lnTo>
                    <a:pt x="9144" y="376428"/>
                  </a:lnTo>
                  <a:lnTo>
                    <a:pt x="9144" y="344424"/>
                  </a:lnTo>
                  <a:close/>
                </a:path>
                <a:path w="1531620" h="431800">
                  <a:moveTo>
                    <a:pt x="9144" y="289560"/>
                  </a:moveTo>
                  <a:lnTo>
                    <a:pt x="0" y="289560"/>
                  </a:lnTo>
                  <a:lnTo>
                    <a:pt x="0" y="321564"/>
                  </a:lnTo>
                  <a:lnTo>
                    <a:pt x="9144" y="321564"/>
                  </a:lnTo>
                  <a:lnTo>
                    <a:pt x="9144" y="289560"/>
                  </a:lnTo>
                  <a:close/>
                </a:path>
                <a:path w="1531620" h="431800">
                  <a:moveTo>
                    <a:pt x="9144" y="234696"/>
                  </a:moveTo>
                  <a:lnTo>
                    <a:pt x="0" y="234696"/>
                  </a:lnTo>
                  <a:lnTo>
                    <a:pt x="0" y="266700"/>
                  </a:lnTo>
                  <a:lnTo>
                    <a:pt x="9144" y="266700"/>
                  </a:lnTo>
                  <a:lnTo>
                    <a:pt x="9144" y="234696"/>
                  </a:lnTo>
                  <a:close/>
                </a:path>
                <a:path w="1531620" h="431800">
                  <a:moveTo>
                    <a:pt x="9144" y="179832"/>
                  </a:moveTo>
                  <a:lnTo>
                    <a:pt x="0" y="179832"/>
                  </a:lnTo>
                  <a:lnTo>
                    <a:pt x="0" y="211836"/>
                  </a:lnTo>
                  <a:lnTo>
                    <a:pt x="9144" y="211836"/>
                  </a:lnTo>
                  <a:lnTo>
                    <a:pt x="9144" y="179832"/>
                  </a:lnTo>
                  <a:close/>
                </a:path>
                <a:path w="1531620" h="431800">
                  <a:moveTo>
                    <a:pt x="9144" y="124968"/>
                  </a:moveTo>
                  <a:lnTo>
                    <a:pt x="0" y="124968"/>
                  </a:lnTo>
                  <a:lnTo>
                    <a:pt x="0" y="156972"/>
                  </a:lnTo>
                  <a:lnTo>
                    <a:pt x="9144" y="156972"/>
                  </a:lnTo>
                  <a:lnTo>
                    <a:pt x="9144" y="124968"/>
                  </a:lnTo>
                  <a:close/>
                </a:path>
                <a:path w="1531620" h="431800">
                  <a:moveTo>
                    <a:pt x="9144" y="70104"/>
                  </a:moveTo>
                  <a:lnTo>
                    <a:pt x="0" y="70104"/>
                  </a:lnTo>
                  <a:lnTo>
                    <a:pt x="0" y="102108"/>
                  </a:lnTo>
                  <a:lnTo>
                    <a:pt x="9144" y="102108"/>
                  </a:lnTo>
                  <a:lnTo>
                    <a:pt x="9144" y="70104"/>
                  </a:lnTo>
                  <a:close/>
                </a:path>
                <a:path w="1531620" h="431800">
                  <a:moveTo>
                    <a:pt x="21336" y="27432"/>
                  </a:moveTo>
                  <a:lnTo>
                    <a:pt x="4572" y="27432"/>
                  </a:lnTo>
                  <a:lnTo>
                    <a:pt x="1524" y="28956"/>
                  </a:lnTo>
                  <a:lnTo>
                    <a:pt x="0" y="32004"/>
                  </a:lnTo>
                  <a:lnTo>
                    <a:pt x="0" y="45720"/>
                  </a:lnTo>
                  <a:lnTo>
                    <a:pt x="9144" y="45720"/>
                  </a:lnTo>
                  <a:lnTo>
                    <a:pt x="9144" y="35052"/>
                  </a:lnTo>
                  <a:lnTo>
                    <a:pt x="21336" y="35052"/>
                  </a:lnTo>
                  <a:lnTo>
                    <a:pt x="21336" y="32004"/>
                  </a:lnTo>
                  <a:lnTo>
                    <a:pt x="21336" y="27432"/>
                  </a:lnTo>
                  <a:close/>
                </a:path>
                <a:path w="1531620" h="431800">
                  <a:moveTo>
                    <a:pt x="76200" y="27432"/>
                  </a:moveTo>
                  <a:lnTo>
                    <a:pt x="44196" y="27432"/>
                  </a:lnTo>
                  <a:lnTo>
                    <a:pt x="44196" y="35052"/>
                  </a:lnTo>
                  <a:lnTo>
                    <a:pt x="76200" y="35052"/>
                  </a:lnTo>
                  <a:lnTo>
                    <a:pt x="76200" y="27432"/>
                  </a:lnTo>
                  <a:close/>
                </a:path>
                <a:path w="1531620" h="431800">
                  <a:moveTo>
                    <a:pt x="131064" y="27432"/>
                  </a:moveTo>
                  <a:lnTo>
                    <a:pt x="99060" y="27432"/>
                  </a:lnTo>
                  <a:lnTo>
                    <a:pt x="99060" y="35052"/>
                  </a:lnTo>
                  <a:lnTo>
                    <a:pt x="131064" y="35052"/>
                  </a:lnTo>
                  <a:lnTo>
                    <a:pt x="131064" y="27432"/>
                  </a:lnTo>
                  <a:close/>
                </a:path>
                <a:path w="1531620" h="431800">
                  <a:moveTo>
                    <a:pt x="185928" y="27432"/>
                  </a:moveTo>
                  <a:lnTo>
                    <a:pt x="153924" y="27432"/>
                  </a:lnTo>
                  <a:lnTo>
                    <a:pt x="153924" y="35052"/>
                  </a:lnTo>
                  <a:lnTo>
                    <a:pt x="185928" y="35052"/>
                  </a:lnTo>
                  <a:lnTo>
                    <a:pt x="185928" y="27432"/>
                  </a:lnTo>
                  <a:close/>
                </a:path>
                <a:path w="1531620" h="431800">
                  <a:moveTo>
                    <a:pt x="240792" y="27432"/>
                  </a:moveTo>
                  <a:lnTo>
                    <a:pt x="210312" y="27432"/>
                  </a:lnTo>
                  <a:lnTo>
                    <a:pt x="210312" y="35052"/>
                  </a:lnTo>
                  <a:lnTo>
                    <a:pt x="240792" y="35052"/>
                  </a:lnTo>
                  <a:lnTo>
                    <a:pt x="240792" y="27432"/>
                  </a:lnTo>
                  <a:close/>
                </a:path>
                <a:path w="1531620" h="431800">
                  <a:moveTo>
                    <a:pt x="295656" y="27432"/>
                  </a:moveTo>
                  <a:lnTo>
                    <a:pt x="265176" y="27432"/>
                  </a:lnTo>
                  <a:lnTo>
                    <a:pt x="265176" y="35052"/>
                  </a:lnTo>
                  <a:lnTo>
                    <a:pt x="295656" y="35052"/>
                  </a:lnTo>
                  <a:lnTo>
                    <a:pt x="295656" y="27432"/>
                  </a:lnTo>
                  <a:close/>
                </a:path>
                <a:path w="1531620" h="431800">
                  <a:moveTo>
                    <a:pt x="350520" y="27432"/>
                  </a:moveTo>
                  <a:lnTo>
                    <a:pt x="320040" y="27432"/>
                  </a:lnTo>
                  <a:lnTo>
                    <a:pt x="320040" y="35052"/>
                  </a:lnTo>
                  <a:lnTo>
                    <a:pt x="350520" y="35052"/>
                  </a:lnTo>
                  <a:lnTo>
                    <a:pt x="350520" y="27432"/>
                  </a:lnTo>
                  <a:close/>
                </a:path>
                <a:path w="1531620" h="431800">
                  <a:moveTo>
                    <a:pt x="405384" y="27432"/>
                  </a:moveTo>
                  <a:lnTo>
                    <a:pt x="374904" y="27432"/>
                  </a:lnTo>
                  <a:lnTo>
                    <a:pt x="374904" y="35052"/>
                  </a:lnTo>
                  <a:lnTo>
                    <a:pt x="405384" y="35052"/>
                  </a:lnTo>
                  <a:lnTo>
                    <a:pt x="405384" y="27432"/>
                  </a:lnTo>
                  <a:close/>
                </a:path>
                <a:path w="1531620" h="431800">
                  <a:moveTo>
                    <a:pt x="461772" y="27432"/>
                  </a:moveTo>
                  <a:lnTo>
                    <a:pt x="429768" y="27432"/>
                  </a:lnTo>
                  <a:lnTo>
                    <a:pt x="429768" y="35052"/>
                  </a:lnTo>
                  <a:lnTo>
                    <a:pt x="461772" y="35052"/>
                  </a:lnTo>
                  <a:lnTo>
                    <a:pt x="461772" y="27432"/>
                  </a:lnTo>
                  <a:close/>
                </a:path>
                <a:path w="1531620" h="431800">
                  <a:moveTo>
                    <a:pt x="516636" y="27432"/>
                  </a:moveTo>
                  <a:lnTo>
                    <a:pt x="484632" y="27432"/>
                  </a:lnTo>
                  <a:lnTo>
                    <a:pt x="484632" y="35052"/>
                  </a:lnTo>
                  <a:lnTo>
                    <a:pt x="516636" y="35052"/>
                  </a:lnTo>
                  <a:lnTo>
                    <a:pt x="516636" y="27432"/>
                  </a:lnTo>
                  <a:close/>
                </a:path>
                <a:path w="1531620" h="431800">
                  <a:moveTo>
                    <a:pt x="571500" y="27432"/>
                  </a:moveTo>
                  <a:lnTo>
                    <a:pt x="539496" y="27432"/>
                  </a:lnTo>
                  <a:lnTo>
                    <a:pt x="539496" y="35052"/>
                  </a:lnTo>
                  <a:lnTo>
                    <a:pt x="571500" y="35052"/>
                  </a:lnTo>
                  <a:lnTo>
                    <a:pt x="571500" y="27432"/>
                  </a:lnTo>
                  <a:close/>
                </a:path>
                <a:path w="1531620" h="431800">
                  <a:moveTo>
                    <a:pt x="626364" y="27432"/>
                  </a:moveTo>
                  <a:lnTo>
                    <a:pt x="594360" y="27432"/>
                  </a:lnTo>
                  <a:lnTo>
                    <a:pt x="594360" y="35052"/>
                  </a:lnTo>
                  <a:lnTo>
                    <a:pt x="626364" y="35052"/>
                  </a:lnTo>
                  <a:lnTo>
                    <a:pt x="626364" y="27432"/>
                  </a:lnTo>
                  <a:close/>
                </a:path>
                <a:path w="1531620" h="431800">
                  <a:moveTo>
                    <a:pt x="681228" y="27432"/>
                  </a:moveTo>
                  <a:lnTo>
                    <a:pt x="649224" y="27432"/>
                  </a:lnTo>
                  <a:lnTo>
                    <a:pt x="649224" y="35052"/>
                  </a:lnTo>
                  <a:lnTo>
                    <a:pt x="681228" y="35052"/>
                  </a:lnTo>
                  <a:lnTo>
                    <a:pt x="681228" y="27432"/>
                  </a:lnTo>
                  <a:close/>
                </a:path>
                <a:path w="1531620" h="431800">
                  <a:moveTo>
                    <a:pt x="736092" y="27432"/>
                  </a:moveTo>
                  <a:lnTo>
                    <a:pt x="704088" y="27432"/>
                  </a:lnTo>
                  <a:lnTo>
                    <a:pt x="704088" y="35052"/>
                  </a:lnTo>
                  <a:lnTo>
                    <a:pt x="736092" y="35052"/>
                  </a:lnTo>
                  <a:lnTo>
                    <a:pt x="736092" y="27432"/>
                  </a:lnTo>
                  <a:close/>
                </a:path>
                <a:path w="1531620" h="431800">
                  <a:moveTo>
                    <a:pt x="790956" y="27432"/>
                  </a:moveTo>
                  <a:lnTo>
                    <a:pt x="758952" y="27432"/>
                  </a:lnTo>
                  <a:lnTo>
                    <a:pt x="758952" y="35052"/>
                  </a:lnTo>
                  <a:lnTo>
                    <a:pt x="790956" y="35052"/>
                  </a:lnTo>
                  <a:lnTo>
                    <a:pt x="790956" y="27432"/>
                  </a:lnTo>
                  <a:close/>
                </a:path>
                <a:path w="1531620" h="431800">
                  <a:moveTo>
                    <a:pt x="845820" y="27432"/>
                  </a:moveTo>
                  <a:lnTo>
                    <a:pt x="815340" y="27432"/>
                  </a:lnTo>
                  <a:lnTo>
                    <a:pt x="815340" y="35052"/>
                  </a:lnTo>
                  <a:lnTo>
                    <a:pt x="845820" y="35052"/>
                  </a:lnTo>
                  <a:lnTo>
                    <a:pt x="845820" y="27432"/>
                  </a:lnTo>
                  <a:close/>
                </a:path>
                <a:path w="1531620" h="431800">
                  <a:moveTo>
                    <a:pt x="900684" y="27432"/>
                  </a:moveTo>
                  <a:lnTo>
                    <a:pt x="870204" y="27432"/>
                  </a:lnTo>
                  <a:lnTo>
                    <a:pt x="870204" y="35052"/>
                  </a:lnTo>
                  <a:lnTo>
                    <a:pt x="900684" y="35052"/>
                  </a:lnTo>
                  <a:lnTo>
                    <a:pt x="900684" y="27432"/>
                  </a:lnTo>
                  <a:close/>
                </a:path>
                <a:path w="1531620" h="431800">
                  <a:moveTo>
                    <a:pt x="955548" y="27432"/>
                  </a:moveTo>
                  <a:lnTo>
                    <a:pt x="925068" y="27432"/>
                  </a:lnTo>
                  <a:lnTo>
                    <a:pt x="925068" y="35052"/>
                  </a:lnTo>
                  <a:lnTo>
                    <a:pt x="955548" y="35052"/>
                  </a:lnTo>
                  <a:lnTo>
                    <a:pt x="955548" y="27432"/>
                  </a:lnTo>
                  <a:close/>
                </a:path>
                <a:path w="1531620" h="431800">
                  <a:moveTo>
                    <a:pt x="1010412" y="27432"/>
                  </a:moveTo>
                  <a:lnTo>
                    <a:pt x="979932" y="27432"/>
                  </a:lnTo>
                  <a:lnTo>
                    <a:pt x="979932" y="35052"/>
                  </a:lnTo>
                  <a:lnTo>
                    <a:pt x="1010412" y="35052"/>
                  </a:lnTo>
                  <a:lnTo>
                    <a:pt x="1010412" y="27432"/>
                  </a:lnTo>
                  <a:close/>
                </a:path>
                <a:path w="1531620" h="431800">
                  <a:moveTo>
                    <a:pt x="1066800" y="27432"/>
                  </a:moveTo>
                  <a:lnTo>
                    <a:pt x="1034796" y="27432"/>
                  </a:lnTo>
                  <a:lnTo>
                    <a:pt x="1034796" y="35052"/>
                  </a:lnTo>
                  <a:lnTo>
                    <a:pt x="1066800" y="35052"/>
                  </a:lnTo>
                  <a:lnTo>
                    <a:pt x="1066800" y="27432"/>
                  </a:lnTo>
                  <a:close/>
                </a:path>
                <a:path w="1531620" h="431800">
                  <a:moveTo>
                    <a:pt x="1121664" y="27432"/>
                  </a:moveTo>
                  <a:lnTo>
                    <a:pt x="1089660" y="27432"/>
                  </a:lnTo>
                  <a:lnTo>
                    <a:pt x="1089660" y="35052"/>
                  </a:lnTo>
                  <a:lnTo>
                    <a:pt x="1121664" y="35052"/>
                  </a:lnTo>
                  <a:lnTo>
                    <a:pt x="1121664" y="27432"/>
                  </a:lnTo>
                  <a:close/>
                </a:path>
                <a:path w="1531620" h="431800">
                  <a:moveTo>
                    <a:pt x="1176528" y="27432"/>
                  </a:moveTo>
                  <a:lnTo>
                    <a:pt x="1144524" y="27432"/>
                  </a:lnTo>
                  <a:lnTo>
                    <a:pt x="1144524" y="35052"/>
                  </a:lnTo>
                  <a:lnTo>
                    <a:pt x="1176528" y="35052"/>
                  </a:lnTo>
                  <a:lnTo>
                    <a:pt x="1176528" y="27432"/>
                  </a:lnTo>
                  <a:close/>
                </a:path>
                <a:path w="1531620" h="431800">
                  <a:moveTo>
                    <a:pt x="1231392" y="27432"/>
                  </a:moveTo>
                  <a:lnTo>
                    <a:pt x="1199388" y="27432"/>
                  </a:lnTo>
                  <a:lnTo>
                    <a:pt x="1199388" y="35052"/>
                  </a:lnTo>
                  <a:lnTo>
                    <a:pt x="1231392" y="35052"/>
                  </a:lnTo>
                  <a:lnTo>
                    <a:pt x="1231392" y="27432"/>
                  </a:lnTo>
                  <a:close/>
                </a:path>
                <a:path w="1531620" h="431800">
                  <a:moveTo>
                    <a:pt x="1286256" y="27432"/>
                  </a:moveTo>
                  <a:lnTo>
                    <a:pt x="1254252" y="27432"/>
                  </a:lnTo>
                  <a:lnTo>
                    <a:pt x="1254252" y="35052"/>
                  </a:lnTo>
                  <a:lnTo>
                    <a:pt x="1286256" y="35052"/>
                  </a:lnTo>
                  <a:lnTo>
                    <a:pt x="1286256" y="27432"/>
                  </a:lnTo>
                  <a:close/>
                </a:path>
                <a:path w="1531620" h="431800">
                  <a:moveTo>
                    <a:pt x="1341120" y="27432"/>
                  </a:moveTo>
                  <a:lnTo>
                    <a:pt x="1309116" y="27432"/>
                  </a:lnTo>
                  <a:lnTo>
                    <a:pt x="1309116" y="35052"/>
                  </a:lnTo>
                  <a:lnTo>
                    <a:pt x="1341120" y="35052"/>
                  </a:lnTo>
                  <a:lnTo>
                    <a:pt x="1341120" y="27432"/>
                  </a:lnTo>
                  <a:close/>
                </a:path>
                <a:path w="1531620" h="431800">
                  <a:moveTo>
                    <a:pt x="1395984" y="27432"/>
                  </a:moveTo>
                  <a:lnTo>
                    <a:pt x="1363980" y="27432"/>
                  </a:lnTo>
                  <a:lnTo>
                    <a:pt x="1363980" y="35052"/>
                  </a:lnTo>
                  <a:lnTo>
                    <a:pt x="1395984" y="35052"/>
                  </a:lnTo>
                  <a:lnTo>
                    <a:pt x="1395984" y="27432"/>
                  </a:lnTo>
                  <a:close/>
                </a:path>
                <a:path w="1531620" h="431800">
                  <a:moveTo>
                    <a:pt x="1450848" y="27432"/>
                  </a:moveTo>
                  <a:lnTo>
                    <a:pt x="1420368" y="27432"/>
                  </a:lnTo>
                  <a:lnTo>
                    <a:pt x="1420368" y="35052"/>
                  </a:lnTo>
                  <a:lnTo>
                    <a:pt x="1450848" y="35052"/>
                  </a:lnTo>
                  <a:lnTo>
                    <a:pt x="1450848" y="27432"/>
                  </a:lnTo>
                  <a:close/>
                </a:path>
                <a:path w="1531620" h="431800">
                  <a:moveTo>
                    <a:pt x="1531620" y="32004"/>
                  </a:moveTo>
                  <a:lnTo>
                    <a:pt x="1522704" y="27432"/>
                  </a:lnTo>
                  <a:lnTo>
                    <a:pt x="1469136" y="0"/>
                  </a:lnTo>
                  <a:lnTo>
                    <a:pt x="1469136" y="62484"/>
                  </a:lnTo>
                  <a:lnTo>
                    <a:pt x="1525371" y="35052"/>
                  </a:lnTo>
                  <a:lnTo>
                    <a:pt x="1531620" y="3200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08" y="1839468"/>
              <a:ext cx="2740151" cy="4300727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721096" y="2286000"/>
            <a:ext cx="1927860" cy="27622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36194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84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3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dirty="0" sz="13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disclosure: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2</a:t>
            </a:r>
            <a:r>
              <a:rPr dirty="0" spc="-25"/>
              <a:t>9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5700781" y="3576320"/>
            <a:ext cx="2397125" cy="728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150">
                <a:latin typeface="Arial MT"/>
                <a:cs typeface="Arial MT"/>
              </a:rPr>
              <a:t>Notes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provided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allow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the </a:t>
            </a:r>
            <a:r>
              <a:rPr dirty="0" sz="1150">
                <a:latin typeface="Arial MT"/>
                <a:cs typeface="Arial MT"/>
              </a:rPr>
              <a:t>reader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statements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to </a:t>
            </a:r>
            <a:r>
              <a:rPr dirty="0" sz="1150">
                <a:latin typeface="Arial MT"/>
                <a:cs typeface="Arial MT"/>
              </a:rPr>
              <a:t>understand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make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judgements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of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activities of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company.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Full</a:t>
            </a:r>
            <a:r>
              <a:rPr dirty="0" spc="-20"/>
              <a:t> </a:t>
            </a:r>
            <a:r>
              <a:rPr dirty="0"/>
              <a:t>Disclosure</a:t>
            </a:r>
            <a:r>
              <a:rPr dirty="0" spc="-20"/>
              <a:t> </a:t>
            </a:r>
            <a:r>
              <a:rPr dirty="0" spc="-10"/>
              <a:t>Principle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00"/>
            <a:ext cx="5029200" cy="2059305"/>
          </a:xfrm>
          <a:prstGeom prst="rect"/>
          <a:solidFill>
            <a:srgbClr val="DF2F1D"/>
          </a:solidFill>
        </p:spPr>
        <p:txBody>
          <a:bodyPr wrap="square" lIns="0" tIns="461009" rIns="0" bIns="0" rtlCol="0" vert="horz">
            <a:spAutoFit/>
          </a:bodyPr>
          <a:lstStyle/>
          <a:p>
            <a:pPr marL="444500" marR="880744">
              <a:lnSpc>
                <a:spcPct val="100899"/>
              </a:lnSpc>
              <a:spcBef>
                <a:spcPts val="3629"/>
              </a:spcBef>
            </a:pP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3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36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 MT"/>
                <a:cs typeface="Arial MT"/>
              </a:rPr>
              <a:t>financial statements?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613660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978907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64486" y="2511373"/>
            <a:ext cx="2862580" cy="127698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710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Indirect</a:t>
            </a:r>
            <a:r>
              <a:rPr dirty="0" sz="1150" spc="-4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Information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150">
                <a:latin typeface="Arial MT"/>
                <a:cs typeface="Arial MT"/>
              </a:rPr>
              <a:t>Notes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indirect</a:t>
            </a:r>
            <a:r>
              <a:rPr dirty="0" sz="1150" spc="-10">
                <a:latin typeface="Arial MT"/>
                <a:cs typeface="Arial MT"/>
              </a:rPr>
              <a:t> information:</a:t>
            </a:r>
            <a:endParaRPr sz="1150">
              <a:latin typeface="Arial MT"/>
              <a:cs typeface="Arial MT"/>
            </a:endParaRPr>
          </a:p>
          <a:p>
            <a:pPr marL="131445" marR="20320" indent="-119380">
              <a:lnSpc>
                <a:spcPct val="100000"/>
              </a:lnSpc>
              <a:spcBef>
                <a:spcPts val="17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Help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provide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entire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picture</a:t>
            </a:r>
            <a:r>
              <a:rPr dirty="0" sz="1150" spc="-25">
                <a:latin typeface="Arial MT"/>
                <a:cs typeface="Arial MT"/>
              </a:rPr>
              <a:t> of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organisation</a:t>
            </a:r>
            <a:endParaRPr sz="1150">
              <a:latin typeface="Arial MT"/>
              <a:cs typeface="Arial MT"/>
            </a:endParaRPr>
          </a:p>
          <a:p>
            <a:pPr marL="131445" marR="5080" indent="-119380">
              <a:lnSpc>
                <a:spcPct val="100000"/>
              </a:lnSpc>
              <a:spcBef>
                <a:spcPts val="18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Not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related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numbers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financial statements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08749" y="3227271"/>
            <a:ext cx="636270" cy="4489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 indent="36195">
              <a:lnSpc>
                <a:spcPts val="1070"/>
              </a:lnSpc>
              <a:spcBef>
                <a:spcPts val="240"/>
              </a:spcBef>
            </a:pPr>
            <a:r>
              <a:rPr dirty="0" sz="1000" spc="-10">
                <a:latin typeface="Arial MT"/>
                <a:cs typeface="Arial MT"/>
              </a:rPr>
              <a:t>Company accounting standards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49032" y="3227271"/>
            <a:ext cx="938530" cy="4489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700" marR="5080">
              <a:lnSpc>
                <a:spcPts val="1070"/>
              </a:lnSpc>
              <a:spcBef>
                <a:spcPts val="240"/>
              </a:spcBef>
            </a:pPr>
            <a:r>
              <a:rPr dirty="0" sz="1000">
                <a:latin typeface="Arial MT"/>
                <a:cs typeface="Arial MT"/>
              </a:rPr>
              <a:t>How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inventory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&amp; </a:t>
            </a:r>
            <a:r>
              <a:rPr dirty="0" sz="1000" spc="-10">
                <a:latin typeface="Arial MT"/>
                <a:cs typeface="Arial MT"/>
              </a:rPr>
              <a:t>investments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are </a:t>
            </a:r>
            <a:r>
              <a:rPr dirty="0" sz="1000" spc="-10">
                <a:latin typeface="Arial MT"/>
                <a:cs typeface="Arial MT"/>
              </a:rPr>
              <a:t>valued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79" y="4478453"/>
            <a:ext cx="678180" cy="3130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74295">
              <a:lnSpc>
                <a:spcPts val="1070"/>
              </a:lnSpc>
              <a:spcBef>
                <a:spcPts val="240"/>
              </a:spcBef>
            </a:pPr>
            <a:r>
              <a:rPr dirty="0" sz="1000" spc="-10">
                <a:latin typeface="Arial MT"/>
                <a:cs typeface="Arial MT"/>
              </a:rPr>
              <a:t>Financial instruments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92260" y="4478453"/>
            <a:ext cx="652145" cy="3130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7145" marR="5080" indent="-5080">
              <a:lnSpc>
                <a:spcPts val="1070"/>
              </a:lnSpc>
              <a:spcBef>
                <a:spcPts val="240"/>
              </a:spcBef>
            </a:pPr>
            <a:r>
              <a:rPr dirty="0" sz="1000" spc="-10">
                <a:latin typeface="Arial MT"/>
                <a:cs typeface="Arial MT"/>
              </a:rPr>
              <a:t>Revenue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is </a:t>
            </a:r>
            <a:r>
              <a:rPr dirty="0" sz="1000" spc="-10">
                <a:latin typeface="Arial MT"/>
                <a:cs typeface="Arial MT"/>
              </a:rPr>
              <a:t>recognized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5633" y="5592544"/>
            <a:ext cx="962660" cy="4489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065" marR="5080">
              <a:lnSpc>
                <a:spcPts val="1070"/>
              </a:lnSpc>
              <a:spcBef>
                <a:spcPts val="240"/>
              </a:spcBef>
            </a:pPr>
            <a:r>
              <a:rPr dirty="0" sz="1000">
                <a:latin typeface="Arial MT"/>
                <a:cs typeface="Arial MT"/>
              </a:rPr>
              <a:t>Property,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plant</a:t>
            </a:r>
            <a:r>
              <a:rPr dirty="0" sz="1000" spc="-6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&amp; </a:t>
            </a:r>
            <a:r>
              <a:rPr dirty="0" sz="1000" spc="-10">
                <a:latin typeface="Arial MT"/>
                <a:cs typeface="Arial MT"/>
              </a:rPr>
              <a:t>equipment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is </a:t>
            </a:r>
            <a:r>
              <a:rPr dirty="0" sz="1000" spc="-10">
                <a:latin typeface="Arial MT"/>
                <a:cs typeface="Arial MT"/>
              </a:rPr>
              <a:t>amortized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34939" y="5592544"/>
            <a:ext cx="565150" cy="3130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71755" marR="5080" indent="-59690">
              <a:lnSpc>
                <a:spcPts val="1070"/>
              </a:lnSpc>
              <a:spcBef>
                <a:spcPts val="240"/>
              </a:spcBef>
            </a:pPr>
            <a:r>
              <a:rPr dirty="0" sz="1000">
                <a:latin typeface="Arial MT"/>
                <a:cs typeface="Arial MT"/>
              </a:rPr>
              <a:t>Any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other policies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26193" y="3303463"/>
            <a:ext cx="1076325" cy="2895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28575">
              <a:lnSpc>
                <a:spcPts val="980"/>
              </a:lnSpc>
              <a:spcBef>
                <a:spcPts val="225"/>
              </a:spcBef>
            </a:pP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breakdown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the </a:t>
            </a:r>
            <a:r>
              <a:rPr dirty="0" sz="900">
                <a:latin typeface="Arial MT"/>
                <a:cs typeface="Arial MT"/>
              </a:rPr>
              <a:t>types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investments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22161" y="3303463"/>
            <a:ext cx="949325" cy="2895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77165" marR="5080" indent="-165100">
              <a:lnSpc>
                <a:spcPts val="980"/>
              </a:lnSpc>
              <a:spcBef>
                <a:spcPts val="225"/>
              </a:spcBef>
            </a:pPr>
            <a:r>
              <a:rPr dirty="0" sz="900">
                <a:latin typeface="Arial MT"/>
                <a:cs typeface="Arial MT"/>
              </a:rPr>
              <a:t>Debt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and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financial instruments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79391" y="4086883"/>
            <a:ext cx="14058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What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is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included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in: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81400" y="4596384"/>
            <a:ext cx="1376680" cy="445134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23189" rIns="0" bIns="0" rtlCol="0" vert="horz">
            <a:spAutoFit/>
          </a:bodyPr>
          <a:lstStyle/>
          <a:p>
            <a:pPr marL="360680">
              <a:lnSpc>
                <a:spcPct val="100000"/>
              </a:lnSpc>
              <a:spcBef>
                <a:spcPts val="969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Inventory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94732" y="4596384"/>
            <a:ext cx="1376680" cy="445134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23189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969"/>
              </a:spcBef>
            </a:pPr>
            <a:r>
              <a:rPr dirty="0" sz="1150" b="1">
                <a:latin typeface="Arial"/>
                <a:cs typeface="Arial"/>
              </a:rPr>
              <a:t>Intangible</a:t>
            </a:r>
            <a:r>
              <a:rPr dirty="0" sz="1150" spc="-5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assets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81400" y="5116067"/>
            <a:ext cx="1376680" cy="445134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219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1150" spc="-20" b="1">
                <a:solidFill>
                  <a:srgbClr val="FFFFFF"/>
                </a:solidFill>
                <a:latin typeface="Arial"/>
                <a:cs typeface="Arial"/>
              </a:rPr>
              <a:t>PP&amp;E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94732" y="5116067"/>
            <a:ext cx="1376680" cy="445134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2192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96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77228" y="4596384"/>
            <a:ext cx="1385570" cy="445134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23189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969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Commitments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01228" y="4596384"/>
            <a:ext cx="1386840" cy="445134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23189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969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Contingencies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77228" y="5103876"/>
            <a:ext cx="2910840" cy="44704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63500" rIns="0" bIns="0" rtlCol="0" vert="horz">
            <a:spAutoFit/>
          </a:bodyPr>
          <a:lstStyle/>
          <a:p>
            <a:pPr marL="748030" marR="741680" indent="275590">
              <a:lnSpc>
                <a:spcPts val="1250"/>
              </a:lnSpc>
              <a:spcBef>
                <a:spcPts val="500"/>
              </a:spcBef>
            </a:pPr>
            <a:r>
              <a:rPr dirty="0" sz="1150" b="1">
                <a:latin typeface="Arial"/>
                <a:cs typeface="Arial"/>
              </a:rPr>
              <a:t>Stock</a:t>
            </a:r>
            <a:r>
              <a:rPr dirty="0" sz="1150" spc="-20" b="1">
                <a:latin typeface="Arial"/>
                <a:cs typeface="Arial"/>
              </a:rPr>
              <a:t> based </a:t>
            </a:r>
            <a:r>
              <a:rPr dirty="0" sz="1150" b="1">
                <a:latin typeface="Arial"/>
                <a:cs typeface="Arial"/>
              </a:rPr>
              <a:t>compensation</a:t>
            </a:r>
            <a:r>
              <a:rPr dirty="0" sz="1150" spc="-75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plans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Three</a:t>
            </a:r>
            <a:r>
              <a:rPr dirty="0" spc="-30"/>
              <a:t> </a:t>
            </a:r>
            <a:r>
              <a:rPr dirty="0"/>
              <a:t>Key</a:t>
            </a:r>
            <a:r>
              <a:rPr dirty="0" spc="-5"/>
              <a:t> </a:t>
            </a:r>
            <a:r>
              <a:rPr dirty="0"/>
              <a:t>Financial</a:t>
            </a:r>
            <a:r>
              <a:rPr dirty="0" spc="-60"/>
              <a:t> </a:t>
            </a:r>
            <a:r>
              <a:rPr dirty="0"/>
              <a:t>Statements</a:t>
            </a:r>
            <a:r>
              <a:rPr dirty="0" spc="-70"/>
              <a:t> </a:t>
            </a:r>
            <a:r>
              <a:rPr dirty="0" spc="-10"/>
              <a:t>Notes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65760" y="2246375"/>
            <a:ext cx="2912745" cy="254635"/>
          </a:xfrm>
          <a:prstGeom prst="rect">
            <a:avLst/>
          </a:prstGeom>
          <a:solidFill>
            <a:srgbClr val="DF2F1D"/>
          </a:solidFill>
        </p:spPr>
        <p:txBody>
          <a:bodyPr wrap="square" lIns="0" tIns="36830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29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Significant</a:t>
            </a:r>
            <a:r>
              <a:rPr dirty="0" sz="11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Accounting</a:t>
            </a:r>
            <a:r>
              <a:rPr dirty="0" sz="11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75303" y="2246375"/>
            <a:ext cx="2912745" cy="254635"/>
          </a:xfrm>
          <a:prstGeom prst="rect">
            <a:avLst/>
          </a:prstGeom>
          <a:solidFill>
            <a:srgbClr val="DF2F1D"/>
          </a:solidFill>
        </p:spPr>
        <p:txBody>
          <a:bodyPr wrap="square" lIns="0" tIns="36830" rIns="0" bIns="0" rtlCol="0" vert="horz">
            <a:spAutoFit/>
          </a:bodyPr>
          <a:lstStyle/>
          <a:p>
            <a:pPr marL="825500">
              <a:lnSpc>
                <a:spcPct val="100000"/>
              </a:lnSpc>
              <a:spcBef>
                <a:spcPts val="29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dirty="0" sz="11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777228" y="2246375"/>
            <a:ext cx="2910840" cy="254635"/>
          </a:xfrm>
          <a:prstGeom prst="rect">
            <a:avLst/>
          </a:prstGeom>
          <a:solidFill>
            <a:srgbClr val="DF2F1D"/>
          </a:solidFill>
        </p:spPr>
        <p:txBody>
          <a:bodyPr wrap="square" lIns="0" tIns="36830" rIns="0" bIns="0" rtlCol="0" vert="horz">
            <a:spAutoFit/>
          </a:bodyPr>
          <a:lstStyle/>
          <a:p>
            <a:pPr marL="767715">
              <a:lnSpc>
                <a:spcPct val="100000"/>
              </a:lnSpc>
              <a:spcBef>
                <a:spcPts val="290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Indirect</a:t>
            </a:r>
            <a:r>
              <a:rPr dirty="0" sz="11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65631" y="2656332"/>
            <a:ext cx="520065" cy="521334"/>
          </a:xfrm>
          <a:custGeom>
            <a:avLst/>
            <a:gdLst/>
            <a:ahLst/>
            <a:cxnLst/>
            <a:rect l="l" t="t" r="r" b="b"/>
            <a:pathLst>
              <a:path w="520065" h="521335">
                <a:moveTo>
                  <a:pt x="519684" y="521208"/>
                </a:moveTo>
                <a:lnTo>
                  <a:pt x="0" y="521208"/>
                </a:lnTo>
                <a:lnTo>
                  <a:pt x="0" y="0"/>
                </a:lnTo>
                <a:lnTo>
                  <a:pt x="519684" y="0"/>
                </a:lnTo>
                <a:lnTo>
                  <a:pt x="519684" y="22860"/>
                </a:lnTo>
                <a:lnTo>
                  <a:pt x="22860" y="22860"/>
                </a:lnTo>
                <a:lnTo>
                  <a:pt x="22860" y="498348"/>
                </a:lnTo>
                <a:lnTo>
                  <a:pt x="519684" y="498348"/>
                </a:lnTo>
                <a:lnTo>
                  <a:pt x="519684" y="521208"/>
                </a:lnTo>
                <a:close/>
              </a:path>
              <a:path w="520065" h="521335">
                <a:moveTo>
                  <a:pt x="519684" y="498348"/>
                </a:moveTo>
                <a:lnTo>
                  <a:pt x="496824" y="498348"/>
                </a:lnTo>
                <a:lnTo>
                  <a:pt x="496824" y="22860"/>
                </a:lnTo>
                <a:lnTo>
                  <a:pt x="519684" y="22860"/>
                </a:lnTo>
                <a:lnTo>
                  <a:pt x="519684" y="498348"/>
                </a:lnTo>
                <a:close/>
              </a:path>
              <a:path w="520065" h="521335">
                <a:moveTo>
                  <a:pt x="239268" y="301752"/>
                </a:moveTo>
                <a:lnTo>
                  <a:pt x="216407" y="301752"/>
                </a:lnTo>
                <a:lnTo>
                  <a:pt x="216407" y="172212"/>
                </a:lnTo>
                <a:lnTo>
                  <a:pt x="175260" y="172212"/>
                </a:lnTo>
                <a:lnTo>
                  <a:pt x="259080" y="56388"/>
                </a:lnTo>
                <a:lnTo>
                  <a:pt x="286151" y="94488"/>
                </a:lnTo>
                <a:lnTo>
                  <a:pt x="259080" y="94488"/>
                </a:lnTo>
                <a:lnTo>
                  <a:pt x="217931" y="150876"/>
                </a:lnTo>
                <a:lnTo>
                  <a:pt x="239268" y="150876"/>
                </a:lnTo>
                <a:lnTo>
                  <a:pt x="239268" y="301752"/>
                </a:lnTo>
                <a:close/>
              </a:path>
              <a:path w="520065" h="521335">
                <a:moveTo>
                  <a:pt x="285969" y="370332"/>
                </a:moveTo>
                <a:lnTo>
                  <a:pt x="260604" y="370332"/>
                </a:lnTo>
                <a:lnTo>
                  <a:pt x="265176" y="360568"/>
                </a:lnTo>
                <a:lnTo>
                  <a:pt x="269748" y="351663"/>
                </a:lnTo>
                <a:lnTo>
                  <a:pt x="274320" y="343328"/>
                </a:lnTo>
                <a:lnTo>
                  <a:pt x="278892" y="335280"/>
                </a:lnTo>
                <a:lnTo>
                  <a:pt x="278892" y="150876"/>
                </a:lnTo>
                <a:lnTo>
                  <a:pt x="300228" y="150876"/>
                </a:lnTo>
                <a:lnTo>
                  <a:pt x="259080" y="94488"/>
                </a:lnTo>
                <a:lnTo>
                  <a:pt x="286151" y="94488"/>
                </a:lnTo>
                <a:lnTo>
                  <a:pt x="341376" y="172212"/>
                </a:lnTo>
                <a:lnTo>
                  <a:pt x="301752" y="172212"/>
                </a:lnTo>
                <a:lnTo>
                  <a:pt x="301752" y="306324"/>
                </a:lnTo>
                <a:lnTo>
                  <a:pt x="334831" y="306324"/>
                </a:lnTo>
                <a:lnTo>
                  <a:pt x="317373" y="322135"/>
                </a:lnTo>
                <a:lnTo>
                  <a:pt x="288826" y="362824"/>
                </a:lnTo>
                <a:lnTo>
                  <a:pt x="285969" y="370332"/>
                </a:lnTo>
                <a:close/>
              </a:path>
              <a:path w="520065" h="521335">
                <a:moveTo>
                  <a:pt x="108204" y="385572"/>
                </a:moveTo>
                <a:lnTo>
                  <a:pt x="38100" y="262128"/>
                </a:lnTo>
                <a:lnTo>
                  <a:pt x="179831" y="216407"/>
                </a:lnTo>
                <a:lnTo>
                  <a:pt x="165201" y="252983"/>
                </a:lnTo>
                <a:lnTo>
                  <a:pt x="140208" y="252983"/>
                </a:lnTo>
                <a:lnTo>
                  <a:pt x="71628" y="274319"/>
                </a:lnTo>
                <a:lnTo>
                  <a:pt x="106680" y="336804"/>
                </a:lnTo>
                <a:lnTo>
                  <a:pt x="149063" y="336804"/>
                </a:lnTo>
                <a:lnTo>
                  <a:pt x="152376" y="338899"/>
                </a:lnTo>
                <a:lnTo>
                  <a:pt x="158987" y="345948"/>
                </a:lnTo>
                <a:lnTo>
                  <a:pt x="124968" y="345948"/>
                </a:lnTo>
                <a:lnTo>
                  <a:pt x="108204" y="385572"/>
                </a:lnTo>
                <a:close/>
              </a:path>
              <a:path w="520065" h="521335">
                <a:moveTo>
                  <a:pt x="334831" y="306324"/>
                </a:moveTo>
                <a:lnTo>
                  <a:pt x="301752" y="306324"/>
                </a:lnTo>
                <a:lnTo>
                  <a:pt x="318754" y="289988"/>
                </a:lnTo>
                <a:lnTo>
                  <a:pt x="334899" y="277368"/>
                </a:lnTo>
                <a:lnTo>
                  <a:pt x="349329" y="268176"/>
                </a:lnTo>
                <a:lnTo>
                  <a:pt x="361187" y="262128"/>
                </a:lnTo>
                <a:lnTo>
                  <a:pt x="342900" y="216407"/>
                </a:lnTo>
                <a:lnTo>
                  <a:pt x="456285" y="252983"/>
                </a:lnTo>
                <a:lnTo>
                  <a:pt x="382524" y="252983"/>
                </a:lnTo>
                <a:lnTo>
                  <a:pt x="390144" y="272795"/>
                </a:lnTo>
                <a:lnTo>
                  <a:pt x="379476" y="277368"/>
                </a:lnTo>
                <a:lnTo>
                  <a:pt x="368963" y="281989"/>
                </a:lnTo>
                <a:lnTo>
                  <a:pt x="346173" y="296051"/>
                </a:lnTo>
                <a:lnTo>
                  <a:pt x="334831" y="306324"/>
                </a:lnTo>
                <a:close/>
              </a:path>
              <a:path w="520065" h="521335">
                <a:moveTo>
                  <a:pt x="257556" y="498348"/>
                </a:moveTo>
                <a:lnTo>
                  <a:pt x="236219" y="498348"/>
                </a:lnTo>
                <a:lnTo>
                  <a:pt x="237001" y="473202"/>
                </a:lnTo>
                <a:lnTo>
                  <a:pt x="237053" y="471535"/>
                </a:lnTo>
                <a:lnTo>
                  <a:pt x="239458" y="446151"/>
                </a:lnTo>
                <a:lnTo>
                  <a:pt x="243292" y="422481"/>
                </a:lnTo>
                <a:lnTo>
                  <a:pt x="248412" y="400812"/>
                </a:lnTo>
                <a:lnTo>
                  <a:pt x="219122" y="340375"/>
                </a:lnTo>
                <a:lnTo>
                  <a:pt x="184404" y="302514"/>
                </a:lnTo>
                <a:lnTo>
                  <a:pt x="155400" y="282940"/>
                </a:lnTo>
                <a:lnTo>
                  <a:pt x="143255" y="277368"/>
                </a:lnTo>
                <a:lnTo>
                  <a:pt x="131064" y="272795"/>
                </a:lnTo>
                <a:lnTo>
                  <a:pt x="140208" y="252983"/>
                </a:lnTo>
                <a:lnTo>
                  <a:pt x="165201" y="252983"/>
                </a:lnTo>
                <a:lnTo>
                  <a:pt x="161543" y="262128"/>
                </a:lnTo>
                <a:lnTo>
                  <a:pt x="172259" y="267033"/>
                </a:lnTo>
                <a:lnTo>
                  <a:pt x="185547" y="275082"/>
                </a:lnTo>
                <a:lnTo>
                  <a:pt x="200548" y="286559"/>
                </a:lnTo>
                <a:lnTo>
                  <a:pt x="216407" y="301752"/>
                </a:lnTo>
                <a:lnTo>
                  <a:pt x="239268" y="301752"/>
                </a:lnTo>
                <a:lnTo>
                  <a:pt x="239268" y="329184"/>
                </a:lnTo>
                <a:lnTo>
                  <a:pt x="244959" y="338613"/>
                </a:lnTo>
                <a:lnTo>
                  <a:pt x="250507" y="348615"/>
                </a:lnTo>
                <a:lnTo>
                  <a:pt x="255770" y="359187"/>
                </a:lnTo>
                <a:lnTo>
                  <a:pt x="260604" y="370332"/>
                </a:lnTo>
                <a:lnTo>
                  <a:pt x="285969" y="370332"/>
                </a:lnTo>
                <a:lnTo>
                  <a:pt x="266798" y="420701"/>
                </a:lnTo>
                <a:lnTo>
                  <a:pt x="257556" y="498348"/>
                </a:lnTo>
                <a:close/>
              </a:path>
              <a:path w="520065" h="521335">
                <a:moveTo>
                  <a:pt x="442223" y="336804"/>
                </a:moveTo>
                <a:lnTo>
                  <a:pt x="416052" y="336804"/>
                </a:lnTo>
                <a:lnTo>
                  <a:pt x="451104" y="274319"/>
                </a:lnTo>
                <a:lnTo>
                  <a:pt x="382524" y="252983"/>
                </a:lnTo>
                <a:lnTo>
                  <a:pt x="456285" y="252983"/>
                </a:lnTo>
                <a:lnTo>
                  <a:pt x="484632" y="262128"/>
                </a:lnTo>
                <a:lnTo>
                  <a:pt x="442223" y="336804"/>
                </a:lnTo>
                <a:close/>
              </a:path>
              <a:path w="520065" h="521335">
                <a:moveTo>
                  <a:pt x="149063" y="336804"/>
                </a:moveTo>
                <a:lnTo>
                  <a:pt x="106680" y="336804"/>
                </a:lnTo>
                <a:lnTo>
                  <a:pt x="115824" y="315467"/>
                </a:lnTo>
                <a:lnTo>
                  <a:pt x="124968" y="321563"/>
                </a:lnTo>
                <a:lnTo>
                  <a:pt x="149063" y="336804"/>
                </a:lnTo>
                <a:close/>
              </a:path>
              <a:path w="520065" h="521335">
                <a:moveTo>
                  <a:pt x="326136" y="498348"/>
                </a:moveTo>
                <a:lnTo>
                  <a:pt x="304800" y="498348"/>
                </a:lnTo>
                <a:lnTo>
                  <a:pt x="305181" y="488918"/>
                </a:lnTo>
                <a:lnTo>
                  <a:pt x="315467" y="429768"/>
                </a:lnTo>
                <a:lnTo>
                  <a:pt x="329184" y="393573"/>
                </a:lnTo>
                <a:lnTo>
                  <a:pt x="370331" y="338899"/>
                </a:lnTo>
                <a:lnTo>
                  <a:pt x="397763" y="321563"/>
                </a:lnTo>
                <a:lnTo>
                  <a:pt x="406908" y="315467"/>
                </a:lnTo>
                <a:lnTo>
                  <a:pt x="416052" y="336804"/>
                </a:lnTo>
                <a:lnTo>
                  <a:pt x="442223" y="336804"/>
                </a:lnTo>
                <a:lnTo>
                  <a:pt x="437030" y="345948"/>
                </a:lnTo>
                <a:lnTo>
                  <a:pt x="397763" y="345948"/>
                </a:lnTo>
                <a:lnTo>
                  <a:pt x="359783" y="384762"/>
                </a:lnTo>
                <a:lnTo>
                  <a:pt x="338518" y="431292"/>
                </a:lnTo>
                <a:lnTo>
                  <a:pt x="328980" y="473202"/>
                </a:lnTo>
                <a:lnTo>
                  <a:pt x="326136" y="498348"/>
                </a:lnTo>
                <a:close/>
              </a:path>
              <a:path w="520065" h="521335">
                <a:moveTo>
                  <a:pt x="217931" y="498348"/>
                </a:moveTo>
                <a:lnTo>
                  <a:pt x="195072" y="498348"/>
                </a:lnTo>
                <a:lnTo>
                  <a:pt x="193109" y="473202"/>
                </a:lnTo>
                <a:lnTo>
                  <a:pt x="184023" y="431292"/>
                </a:lnTo>
                <a:lnTo>
                  <a:pt x="162925" y="384762"/>
                </a:lnTo>
                <a:lnTo>
                  <a:pt x="124968" y="345948"/>
                </a:lnTo>
                <a:lnTo>
                  <a:pt x="158987" y="345948"/>
                </a:lnTo>
                <a:lnTo>
                  <a:pt x="192905" y="393573"/>
                </a:lnTo>
                <a:lnTo>
                  <a:pt x="205740" y="429768"/>
                </a:lnTo>
                <a:lnTo>
                  <a:pt x="215836" y="473202"/>
                </a:lnTo>
                <a:lnTo>
                  <a:pt x="217527" y="488918"/>
                </a:lnTo>
                <a:lnTo>
                  <a:pt x="217931" y="498348"/>
                </a:lnTo>
                <a:close/>
              </a:path>
              <a:path w="520065" h="521335">
                <a:moveTo>
                  <a:pt x="414528" y="385572"/>
                </a:moveTo>
                <a:lnTo>
                  <a:pt x="397763" y="345948"/>
                </a:lnTo>
                <a:lnTo>
                  <a:pt x="437030" y="345948"/>
                </a:lnTo>
                <a:lnTo>
                  <a:pt x="414528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956816" y="2656332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128016" y="1524"/>
                </a:moveTo>
                <a:lnTo>
                  <a:pt x="106680" y="1524"/>
                </a:lnTo>
                <a:lnTo>
                  <a:pt x="106680" y="0"/>
                </a:lnTo>
                <a:lnTo>
                  <a:pt x="128016" y="0"/>
                </a:lnTo>
                <a:lnTo>
                  <a:pt x="128016" y="1524"/>
                </a:lnTo>
                <a:close/>
              </a:path>
              <a:path w="521335" h="521335">
                <a:moveTo>
                  <a:pt x="521208" y="521208"/>
                </a:moveTo>
                <a:lnTo>
                  <a:pt x="0" y="521208"/>
                </a:lnTo>
                <a:lnTo>
                  <a:pt x="0" y="1524"/>
                </a:lnTo>
                <a:lnTo>
                  <a:pt x="521208" y="1524"/>
                </a:lnTo>
                <a:lnTo>
                  <a:pt x="521208" y="24384"/>
                </a:lnTo>
                <a:lnTo>
                  <a:pt x="21336" y="24384"/>
                </a:lnTo>
                <a:lnTo>
                  <a:pt x="21336" y="498348"/>
                </a:lnTo>
                <a:lnTo>
                  <a:pt x="521208" y="498348"/>
                </a:lnTo>
                <a:lnTo>
                  <a:pt x="521208" y="521208"/>
                </a:lnTo>
                <a:close/>
              </a:path>
              <a:path w="521335" h="521335">
                <a:moveTo>
                  <a:pt x="71628" y="259080"/>
                </a:moveTo>
                <a:lnTo>
                  <a:pt x="48768" y="259080"/>
                </a:lnTo>
                <a:lnTo>
                  <a:pt x="48768" y="185928"/>
                </a:lnTo>
                <a:lnTo>
                  <a:pt x="106680" y="153924"/>
                </a:lnTo>
                <a:lnTo>
                  <a:pt x="106680" y="24384"/>
                </a:lnTo>
                <a:lnTo>
                  <a:pt x="128016" y="24384"/>
                </a:lnTo>
                <a:lnTo>
                  <a:pt x="128016" y="153924"/>
                </a:lnTo>
                <a:lnTo>
                  <a:pt x="161979" y="172212"/>
                </a:lnTo>
                <a:lnTo>
                  <a:pt x="117348" y="172212"/>
                </a:lnTo>
                <a:lnTo>
                  <a:pt x="71628" y="198119"/>
                </a:lnTo>
                <a:lnTo>
                  <a:pt x="71628" y="259080"/>
                </a:lnTo>
                <a:close/>
              </a:path>
              <a:path w="521335" h="521335">
                <a:moveTo>
                  <a:pt x="521208" y="498348"/>
                </a:moveTo>
                <a:lnTo>
                  <a:pt x="498348" y="498348"/>
                </a:lnTo>
                <a:lnTo>
                  <a:pt x="498348" y="438911"/>
                </a:lnTo>
                <a:lnTo>
                  <a:pt x="163068" y="438911"/>
                </a:lnTo>
                <a:lnTo>
                  <a:pt x="163068" y="417576"/>
                </a:lnTo>
                <a:lnTo>
                  <a:pt x="498348" y="417576"/>
                </a:lnTo>
                <a:lnTo>
                  <a:pt x="498348" y="24384"/>
                </a:lnTo>
                <a:lnTo>
                  <a:pt x="521208" y="24384"/>
                </a:lnTo>
                <a:lnTo>
                  <a:pt x="521208" y="498348"/>
                </a:lnTo>
                <a:close/>
              </a:path>
              <a:path w="521335" h="521335">
                <a:moveTo>
                  <a:pt x="187452" y="259080"/>
                </a:moveTo>
                <a:lnTo>
                  <a:pt x="164592" y="259080"/>
                </a:lnTo>
                <a:lnTo>
                  <a:pt x="164592" y="198119"/>
                </a:lnTo>
                <a:lnTo>
                  <a:pt x="117348" y="172212"/>
                </a:lnTo>
                <a:lnTo>
                  <a:pt x="161979" y="172212"/>
                </a:lnTo>
                <a:lnTo>
                  <a:pt x="187452" y="185928"/>
                </a:lnTo>
                <a:lnTo>
                  <a:pt x="187452" y="259080"/>
                </a:lnTo>
                <a:close/>
              </a:path>
              <a:path w="521335" h="521335">
                <a:moveTo>
                  <a:pt x="117348" y="408432"/>
                </a:moveTo>
                <a:lnTo>
                  <a:pt x="38100" y="329184"/>
                </a:lnTo>
                <a:lnTo>
                  <a:pt x="117348" y="249936"/>
                </a:lnTo>
                <a:lnTo>
                  <a:pt x="146860" y="278892"/>
                </a:lnTo>
                <a:lnTo>
                  <a:pt x="117348" y="278892"/>
                </a:lnTo>
                <a:lnTo>
                  <a:pt x="68580" y="329184"/>
                </a:lnTo>
                <a:lnTo>
                  <a:pt x="117348" y="381000"/>
                </a:lnTo>
                <a:lnTo>
                  <a:pt x="145307" y="381000"/>
                </a:lnTo>
                <a:lnTo>
                  <a:pt x="117348" y="408432"/>
                </a:lnTo>
                <a:close/>
              </a:path>
              <a:path w="521335" h="521335">
                <a:moveTo>
                  <a:pt x="145307" y="381000"/>
                </a:moveTo>
                <a:lnTo>
                  <a:pt x="117348" y="381000"/>
                </a:lnTo>
                <a:lnTo>
                  <a:pt x="167640" y="329184"/>
                </a:lnTo>
                <a:lnTo>
                  <a:pt x="117348" y="278892"/>
                </a:lnTo>
                <a:lnTo>
                  <a:pt x="146860" y="278892"/>
                </a:lnTo>
                <a:lnTo>
                  <a:pt x="198120" y="329184"/>
                </a:lnTo>
                <a:lnTo>
                  <a:pt x="145307" y="381000"/>
                </a:lnTo>
                <a:close/>
              </a:path>
              <a:path w="521335" h="521335">
                <a:moveTo>
                  <a:pt x="251460" y="417576"/>
                </a:moveTo>
                <a:lnTo>
                  <a:pt x="230124" y="417576"/>
                </a:lnTo>
                <a:lnTo>
                  <a:pt x="230124" y="327660"/>
                </a:lnTo>
                <a:lnTo>
                  <a:pt x="342900" y="327660"/>
                </a:lnTo>
                <a:lnTo>
                  <a:pt x="342900" y="348996"/>
                </a:lnTo>
                <a:lnTo>
                  <a:pt x="251460" y="348996"/>
                </a:lnTo>
                <a:lnTo>
                  <a:pt x="251460" y="417576"/>
                </a:lnTo>
                <a:close/>
              </a:path>
              <a:path w="521335" h="521335">
                <a:moveTo>
                  <a:pt x="384048" y="417576"/>
                </a:moveTo>
                <a:lnTo>
                  <a:pt x="362712" y="417576"/>
                </a:lnTo>
                <a:lnTo>
                  <a:pt x="362712" y="327660"/>
                </a:lnTo>
                <a:lnTo>
                  <a:pt x="475488" y="327660"/>
                </a:lnTo>
                <a:lnTo>
                  <a:pt x="475488" y="348996"/>
                </a:lnTo>
                <a:lnTo>
                  <a:pt x="384048" y="348996"/>
                </a:lnTo>
                <a:lnTo>
                  <a:pt x="384048" y="417576"/>
                </a:lnTo>
                <a:close/>
              </a:path>
              <a:path w="521335" h="521335">
                <a:moveTo>
                  <a:pt x="342900" y="417576"/>
                </a:moveTo>
                <a:lnTo>
                  <a:pt x="323088" y="417576"/>
                </a:lnTo>
                <a:lnTo>
                  <a:pt x="323088" y="348996"/>
                </a:lnTo>
                <a:lnTo>
                  <a:pt x="342900" y="348996"/>
                </a:lnTo>
                <a:lnTo>
                  <a:pt x="342900" y="417576"/>
                </a:lnTo>
                <a:close/>
              </a:path>
              <a:path w="521335" h="521335">
                <a:moveTo>
                  <a:pt x="475488" y="417576"/>
                </a:moveTo>
                <a:lnTo>
                  <a:pt x="454152" y="417576"/>
                </a:lnTo>
                <a:lnTo>
                  <a:pt x="454152" y="348996"/>
                </a:lnTo>
                <a:lnTo>
                  <a:pt x="475488" y="348996"/>
                </a:lnTo>
                <a:lnTo>
                  <a:pt x="475488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65631" y="3887723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5" h="520064">
                <a:moveTo>
                  <a:pt x="519684" y="519684"/>
                </a:moveTo>
                <a:lnTo>
                  <a:pt x="0" y="519684"/>
                </a:lnTo>
                <a:lnTo>
                  <a:pt x="0" y="0"/>
                </a:lnTo>
                <a:lnTo>
                  <a:pt x="519684" y="0"/>
                </a:lnTo>
                <a:lnTo>
                  <a:pt x="519684" y="24384"/>
                </a:lnTo>
                <a:lnTo>
                  <a:pt x="16764" y="24384"/>
                </a:lnTo>
                <a:lnTo>
                  <a:pt x="16764" y="493776"/>
                </a:lnTo>
                <a:lnTo>
                  <a:pt x="519684" y="493776"/>
                </a:lnTo>
                <a:lnTo>
                  <a:pt x="519684" y="519684"/>
                </a:lnTo>
                <a:close/>
              </a:path>
              <a:path w="520065" h="520064">
                <a:moveTo>
                  <a:pt x="519684" y="493776"/>
                </a:moveTo>
                <a:lnTo>
                  <a:pt x="502920" y="493776"/>
                </a:lnTo>
                <a:lnTo>
                  <a:pt x="502920" y="24384"/>
                </a:lnTo>
                <a:lnTo>
                  <a:pt x="519684" y="24384"/>
                </a:lnTo>
                <a:lnTo>
                  <a:pt x="519684" y="493776"/>
                </a:lnTo>
                <a:close/>
              </a:path>
              <a:path w="520065" h="520064">
                <a:moveTo>
                  <a:pt x="457200" y="176783"/>
                </a:moveTo>
                <a:lnTo>
                  <a:pt x="60960" y="176783"/>
                </a:lnTo>
                <a:lnTo>
                  <a:pt x="256031" y="50292"/>
                </a:lnTo>
                <a:lnTo>
                  <a:pt x="297235" y="76200"/>
                </a:lnTo>
                <a:lnTo>
                  <a:pt x="256031" y="76200"/>
                </a:lnTo>
                <a:lnTo>
                  <a:pt x="132588" y="160019"/>
                </a:lnTo>
                <a:lnTo>
                  <a:pt x="430539" y="160019"/>
                </a:lnTo>
                <a:lnTo>
                  <a:pt x="457200" y="176783"/>
                </a:lnTo>
                <a:close/>
              </a:path>
              <a:path w="520065" h="520064">
                <a:moveTo>
                  <a:pt x="430539" y="160019"/>
                </a:moveTo>
                <a:lnTo>
                  <a:pt x="377952" y="160019"/>
                </a:lnTo>
                <a:lnTo>
                  <a:pt x="256031" y="76200"/>
                </a:lnTo>
                <a:lnTo>
                  <a:pt x="297235" y="76200"/>
                </a:lnTo>
                <a:lnTo>
                  <a:pt x="430539" y="160019"/>
                </a:lnTo>
                <a:close/>
              </a:path>
              <a:path w="520065" h="520064">
                <a:moveTo>
                  <a:pt x="176783" y="222504"/>
                </a:moveTo>
                <a:lnTo>
                  <a:pt x="102108" y="222504"/>
                </a:lnTo>
                <a:lnTo>
                  <a:pt x="102108" y="196595"/>
                </a:lnTo>
                <a:lnTo>
                  <a:pt x="176783" y="196595"/>
                </a:lnTo>
                <a:lnTo>
                  <a:pt x="176783" y="222504"/>
                </a:lnTo>
                <a:close/>
              </a:path>
              <a:path w="520065" h="520064">
                <a:moveTo>
                  <a:pt x="291083" y="222504"/>
                </a:moveTo>
                <a:lnTo>
                  <a:pt x="217931" y="222504"/>
                </a:lnTo>
                <a:lnTo>
                  <a:pt x="217931" y="196595"/>
                </a:lnTo>
                <a:lnTo>
                  <a:pt x="291083" y="196595"/>
                </a:lnTo>
                <a:lnTo>
                  <a:pt x="291083" y="222504"/>
                </a:lnTo>
                <a:close/>
              </a:path>
              <a:path w="520065" h="520064">
                <a:moveTo>
                  <a:pt x="414528" y="222504"/>
                </a:moveTo>
                <a:lnTo>
                  <a:pt x="342900" y="222504"/>
                </a:lnTo>
                <a:lnTo>
                  <a:pt x="342900" y="196595"/>
                </a:lnTo>
                <a:lnTo>
                  <a:pt x="414528" y="196595"/>
                </a:lnTo>
                <a:lnTo>
                  <a:pt x="414528" y="222504"/>
                </a:lnTo>
                <a:close/>
              </a:path>
              <a:path w="520065" h="520064">
                <a:moveTo>
                  <a:pt x="149352" y="368808"/>
                </a:moveTo>
                <a:lnTo>
                  <a:pt x="120396" y="368808"/>
                </a:lnTo>
                <a:lnTo>
                  <a:pt x="120396" y="222504"/>
                </a:lnTo>
                <a:lnTo>
                  <a:pt x="149352" y="222504"/>
                </a:lnTo>
                <a:lnTo>
                  <a:pt x="149352" y="368808"/>
                </a:lnTo>
                <a:close/>
              </a:path>
              <a:path w="520065" h="520064">
                <a:moveTo>
                  <a:pt x="263652" y="368808"/>
                </a:moveTo>
                <a:lnTo>
                  <a:pt x="245364" y="368808"/>
                </a:lnTo>
                <a:lnTo>
                  <a:pt x="245364" y="222504"/>
                </a:lnTo>
                <a:lnTo>
                  <a:pt x="263652" y="222504"/>
                </a:lnTo>
                <a:lnTo>
                  <a:pt x="263652" y="368808"/>
                </a:lnTo>
                <a:close/>
              </a:path>
              <a:path w="520065" h="520064">
                <a:moveTo>
                  <a:pt x="388620" y="368808"/>
                </a:moveTo>
                <a:lnTo>
                  <a:pt x="359663" y="368808"/>
                </a:lnTo>
                <a:lnTo>
                  <a:pt x="359663" y="222504"/>
                </a:lnTo>
                <a:lnTo>
                  <a:pt x="388620" y="222504"/>
                </a:lnTo>
                <a:lnTo>
                  <a:pt x="388620" y="368808"/>
                </a:lnTo>
                <a:close/>
              </a:path>
              <a:path w="520065" h="520064">
                <a:moveTo>
                  <a:pt x="176783" y="394716"/>
                </a:moveTo>
                <a:lnTo>
                  <a:pt x="102108" y="394716"/>
                </a:lnTo>
                <a:lnTo>
                  <a:pt x="102108" y="368808"/>
                </a:lnTo>
                <a:lnTo>
                  <a:pt x="176783" y="368808"/>
                </a:lnTo>
                <a:lnTo>
                  <a:pt x="176783" y="394716"/>
                </a:lnTo>
                <a:close/>
              </a:path>
              <a:path w="520065" h="520064">
                <a:moveTo>
                  <a:pt x="291083" y="394716"/>
                </a:moveTo>
                <a:lnTo>
                  <a:pt x="217931" y="394716"/>
                </a:lnTo>
                <a:lnTo>
                  <a:pt x="217931" y="368808"/>
                </a:lnTo>
                <a:lnTo>
                  <a:pt x="291083" y="368808"/>
                </a:lnTo>
                <a:lnTo>
                  <a:pt x="291083" y="394716"/>
                </a:lnTo>
                <a:close/>
              </a:path>
              <a:path w="520065" h="520064">
                <a:moveTo>
                  <a:pt x="414528" y="394716"/>
                </a:moveTo>
                <a:lnTo>
                  <a:pt x="342900" y="394716"/>
                </a:lnTo>
                <a:lnTo>
                  <a:pt x="342900" y="368808"/>
                </a:lnTo>
                <a:lnTo>
                  <a:pt x="414528" y="368808"/>
                </a:lnTo>
                <a:lnTo>
                  <a:pt x="414528" y="394716"/>
                </a:lnTo>
                <a:close/>
              </a:path>
              <a:path w="520065" h="520064">
                <a:moveTo>
                  <a:pt x="425196" y="426720"/>
                </a:moveTo>
                <a:lnTo>
                  <a:pt x="82296" y="426720"/>
                </a:lnTo>
                <a:lnTo>
                  <a:pt x="82296" y="405384"/>
                </a:lnTo>
                <a:lnTo>
                  <a:pt x="425196" y="405384"/>
                </a:lnTo>
                <a:lnTo>
                  <a:pt x="425196" y="426720"/>
                </a:lnTo>
                <a:close/>
              </a:path>
              <a:path w="520065" h="520064">
                <a:moveTo>
                  <a:pt x="457200" y="467868"/>
                </a:moveTo>
                <a:lnTo>
                  <a:pt x="60960" y="467868"/>
                </a:lnTo>
                <a:lnTo>
                  <a:pt x="60960" y="446532"/>
                </a:lnTo>
                <a:lnTo>
                  <a:pt x="457200" y="446532"/>
                </a:lnTo>
                <a:lnTo>
                  <a:pt x="457200" y="467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956816" y="3887724"/>
            <a:ext cx="521334" cy="520065"/>
          </a:xfrm>
          <a:custGeom>
            <a:avLst/>
            <a:gdLst/>
            <a:ahLst/>
            <a:cxnLst/>
            <a:rect l="l" t="t" r="r" b="b"/>
            <a:pathLst>
              <a:path w="521335" h="520064">
                <a:moveTo>
                  <a:pt x="521208" y="519683"/>
                </a:moveTo>
                <a:lnTo>
                  <a:pt x="0" y="519683"/>
                </a:lnTo>
                <a:lnTo>
                  <a:pt x="0" y="0"/>
                </a:lnTo>
                <a:lnTo>
                  <a:pt x="521208" y="0"/>
                </a:lnTo>
                <a:lnTo>
                  <a:pt x="521208" y="19811"/>
                </a:lnTo>
                <a:lnTo>
                  <a:pt x="21335" y="19811"/>
                </a:lnTo>
                <a:lnTo>
                  <a:pt x="21335" y="481583"/>
                </a:lnTo>
                <a:lnTo>
                  <a:pt x="51816" y="481583"/>
                </a:lnTo>
                <a:lnTo>
                  <a:pt x="35051" y="498348"/>
                </a:lnTo>
                <a:lnTo>
                  <a:pt x="521208" y="498348"/>
                </a:lnTo>
                <a:lnTo>
                  <a:pt x="521208" y="519683"/>
                </a:lnTo>
                <a:close/>
              </a:path>
              <a:path w="521335" h="520064">
                <a:moveTo>
                  <a:pt x="521208" y="498348"/>
                </a:moveTo>
                <a:lnTo>
                  <a:pt x="499872" y="498348"/>
                </a:lnTo>
                <a:lnTo>
                  <a:pt x="499872" y="19811"/>
                </a:lnTo>
                <a:lnTo>
                  <a:pt x="521208" y="19811"/>
                </a:lnTo>
                <a:lnTo>
                  <a:pt x="521208" y="498348"/>
                </a:lnTo>
                <a:close/>
              </a:path>
              <a:path w="521335" h="520064">
                <a:moveTo>
                  <a:pt x="164591" y="160019"/>
                </a:moveTo>
                <a:lnTo>
                  <a:pt x="47243" y="160019"/>
                </a:lnTo>
                <a:lnTo>
                  <a:pt x="76200" y="109727"/>
                </a:lnTo>
                <a:lnTo>
                  <a:pt x="106679" y="57911"/>
                </a:lnTo>
                <a:lnTo>
                  <a:pt x="131377" y="102108"/>
                </a:lnTo>
                <a:lnTo>
                  <a:pt x="106679" y="102108"/>
                </a:lnTo>
                <a:lnTo>
                  <a:pt x="85343" y="138683"/>
                </a:lnTo>
                <a:lnTo>
                  <a:pt x="152307" y="138683"/>
                </a:lnTo>
                <a:lnTo>
                  <a:pt x="164591" y="160019"/>
                </a:lnTo>
                <a:close/>
              </a:path>
              <a:path w="521335" h="520064">
                <a:moveTo>
                  <a:pt x="464820" y="160019"/>
                </a:moveTo>
                <a:lnTo>
                  <a:pt x="345947" y="160019"/>
                </a:lnTo>
                <a:lnTo>
                  <a:pt x="374904" y="109727"/>
                </a:lnTo>
                <a:lnTo>
                  <a:pt x="405383" y="57911"/>
                </a:lnTo>
                <a:lnTo>
                  <a:pt x="430081" y="102108"/>
                </a:lnTo>
                <a:lnTo>
                  <a:pt x="405383" y="102108"/>
                </a:lnTo>
                <a:lnTo>
                  <a:pt x="384047" y="138683"/>
                </a:lnTo>
                <a:lnTo>
                  <a:pt x="451889" y="138683"/>
                </a:lnTo>
                <a:lnTo>
                  <a:pt x="464820" y="160019"/>
                </a:lnTo>
                <a:close/>
              </a:path>
              <a:path w="521335" h="520064">
                <a:moveTo>
                  <a:pt x="152307" y="138683"/>
                </a:moveTo>
                <a:lnTo>
                  <a:pt x="128016" y="138683"/>
                </a:lnTo>
                <a:lnTo>
                  <a:pt x="106679" y="102108"/>
                </a:lnTo>
                <a:lnTo>
                  <a:pt x="131377" y="102108"/>
                </a:lnTo>
                <a:lnTo>
                  <a:pt x="135635" y="109727"/>
                </a:lnTo>
                <a:lnTo>
                  <a:pt x="152307" y="138683"/>
                </a:lnTo>
                <a:close/>
              </a:path>
              <a:path w="521335" h="520064">
                <a:moveTo>
                  <a:pt x="451889" y="138683"/>
                </a:moveTo>
                <a:lnTo>
                  <a:pt x="426720" y="138683"/>
                </a:lnTo>
                <a:lnTo>
                  <a:pt x="405383" y="102108"/>
                </a:lnTo>
                <a:lnTo>
                  <a:pt x="430081" y="102108"/>
                </a:lnTo>
                <a:lnTo>
                  <a:pt x="434339" y="109727"/>
                </a:lnTo>
                <a:lnTo>
                  <a:pt x="451889" y="138683"/>
                </a:lnTo>
                <a:close/>
              </a:path>
              <a:path w="521335" h="520064">
                <a:moveTo>
                  <a:pt x="320039" y="220979"/>
                </a:moveTo>
                <a:lnTo>
                  <a:pt x="201167" y="220979"/>
                </a:lnTo>
                <a:lnTo>
                  <a:pt x="231647" y="169164"/>
                </a:lnTo>
                <a:lnTo>
                  <a:pt x="262128" y="118872"/>
                </a:lnTo>
                <a:lnTo>
                  <a:pt x="286696" y="161543"/>
                </a:lnTo>
                <a:lnTo>
                  <a:pt x="262128" y="161543"/>
                </a:lnTo>
                <a:lnTo>
                  <a:pt x="251459" y="179832"/>
                </a:lnTo>
                <a:lnTo>
                  <a:pt x="239267" y="199643"/>
                </a:lnTo>
                <a:lnTo>
                  <a:pt x="308116" y="199643"/>
                </a:lnTo>
                <a:lnTo>
                  <a:pt x="320039" y="220979"/>
                </a:lnTo>
                <a:close/>
              </a:path>
              <a:path w="521335" h="520064">
                <a:moveTo>
                  <a:pt x="308116" y="199643"/>
                </a:moveTo>
                <a:lnTo>
                  <a:pt x="283463" y="199643"/>
                </a:lnTo>
                <a:lnTo>
                  <a:pt x="272796" y="179832"/>
                </a:lnTo>
                <a:lnTo>
                  <a:pt x="262128" y="161543"/>
                </a:lnTo>
                <a:lnTo>
                  <a:pt x="286696" y="161543"/>
                </a:lnTo>
                <a:lnTo>
                  <a:pt x="291083" y="169164"/>
                </a:lnTo>
                <a:lnTo>
                  <a:pt x="308116" y="199643"/>
                </a:lnTo>
                <a:close/>
              </a:path>
              <a:path w="521335" h="520064">
                <a:moveTo>
                  <a:pt x="458724" y="316991"/>
                </a:moveTo>
                <a:lnTo>
                  <a:pt x="339851" y="316991"/>
                </a:lnTo>
                <a:lnTo>
                  <a:pt x="368808" y="265175"/>
                </a:lnTo>
                <a:lnTo>
                  <a:pt x="399288" y="214883"/>
                </a:lnTo>
                <a:lnTo>
                  <a:pt x="423856" y="257556"/>
                </a:lnTo>
                <a:lnTo>
                  <a:pt x="399288" y="257556"/>
                </a:lnTo>
                <a:lnTo>
                  <a:pt x="388620" y="275843"/>
                </a:lnTo>
                <a:lnTo>
                  <a:pt x="377951" y="295656"/>
                </a:lnTo>
                <a:lnTo>
                  <a:pt x="446173" y="295656"/>
                </a:lnTo>
                <a:lnTo>
                  <a:pt x="458724" y="316991"/>
                </a:lnTo>
                <a:close/>
              </a:path>
              <a:path w="521335" h="520064">
                <a:moveTo>
                  <a:pt x="51816" y="481583"/>
                </a:moveTo>
                <a:lnTo>
                  <a:pt x="21335" y="481583"/>
                </a:lnTo>
                <a:lnTo>
                  <a:pt x="86867" y="416051"/>
                </a:lnTo>
                <a:lnTo>
                  <a:pt x="77509" y="402407"/>
                </a:lnTo>
                <a:lnTo>
                  <a:pt x="70294" y="386905"/>
                </a:lnTo>
                <a:lnTo>
                  <a:pt x="65651" y="369974"/>
                </a:lnTo>
                <a:lnTo>
                  <a:pt x="64008" y="352043"/>
                </a:lnTo>
                <a:lnTo>
                  <a:pt x="72032" y="312539"/>
                </a:lnTo>
                <a:lnTo>
                  <a:pt x="93916" y="280606"/>
                </a:lnTo>
                <a:lnTo>
                  <a:pt x="126372" y="259246"/>
                </a:lnTo>
                <a:lnTo>
                  <a:pt x="166116" y="251459"/>
                </a:lnTo>
                <a:lnTo>
                  <a:pt x="205620" y="259246"/>
                </a:lnTo>
                <a:lnTo>
                  <a:pt x="225876" y="272795"/>
                </a:lnTo>
                <a:lnTo>
                  <a:pt x="166116" y="272795"/>
                </a:lnTo>
                <a:lnTo>
                  <a:pt x="135088" y="278963"/>
                </a:lnTo>
                <a:lnTo>
                  <a:pt x="109918" y="295846"/>
                </a:lnTo>
                <a:lnTo>
                  <a:pt x="93035" y="321016"/>
                </a:lnTo>
                <a:lnTo>
                  <a:pt x="86867" y="352043"/>
                </a:lnTo>
                <a:lnTo>
                  <a:pt x="93035" y="383071"/>
                </a:lnTo>
                <a:lnTo>
                  <a:pt x="109918" y="408241"/>
                </a:lnTo>
                <a:lnTo>
                  <a:pt x="135088" y="425124"/>
                </a:lnTo>
                <a:lnTo>
                  <a:pt x="166116" y="431291"/>
                </a:lnTo>
                <a:lnTo>
                  <a:pt x="102108" y="431291"/>
                </a:lnTo>
                <a:lnTo>
                  <a:pt x="51816" y="481583"/>
                </a:lnTo>
                <a:close/>
              </a:path>
              <a:path w="521335" h="520064">
                <a:moveTo>
                  <a:pt x="446173" y="295656"/>
                </a:moveTo>
                <a:lnTo>
                  <a:pt x="420624" y="295656"/>
                </a:lnTo>
                <a:lnTo>
                  <a:pt x="409955" y="275843"/>
                </a:lnTo>
                <a:lnTo>
                  <a:pt x="399288" y="257556"/>
                </a:lnTo>
                <a:lnTo>
                  <a:pt x="423856" y="257556"/>
                </a:lnTo>
                <a:lnTo>
                  <a:pt x="428243" y="265175"/>
                </a:lnTo>
                <a:lnTo>
                  <a:pt x="446173" y="295656"/>
                </a:lnTo>
                <a:close/>
              </a:path>
              <a:path w="521335" h="520064">
                <a:moveTo>
                  <a:pt x="166116" y="452627"/>
                </a:moveTo>
                <a:lnTo>
                  <a:pt x="148399" y="451222"/>
                </a:lnTo>
                <a:lnTo>
                  <a:pt x="131826" y="447103"/>
                </a:lnTo>
                <a:lnTo>
                  <a:pt x="116395" y="440412"/>
                </a:lnTo>
                <a:lnTo>
                  <a:pt x="102108" y="431291"/>
                </a:lnTo>
                <a:lnTo>
                  <a:pt x="166116" y="431291"/>
                </a:lnTo>
                <a:lnTo>
                  <a:pt x="197143" y="425124"/>
                </a:lnTo>
                <a:lnTo>
                  <a:pt x="222313" y="408241"/>
                </a:lnTo>
                <a:lnTo>
                  <a:pt x="239196" y="383071"/>
                </a:lnTo>
                <a:lnTo>
                  <a:pt x="245363" y="352043"/>
                </a:lnTo>
                <a:lnTo>
                  <a:pt x="239196" y="321016"/>
                </a:lnTo>
                <a:lnTo>
                  <a:pt x="222313" y="295846"/>
                </a:lnTo>
                <a:lnTo>
                  <a:pt x="197143" y="278963"/>
                </a:lnTo>
                <a:lnTo>
                  <a:pt x="166116" y="272795"/>
                </a:lnTo>
                <a:lnTo>
                  <a:pt x="225876" y="272795"/>
                </a:lnTo>
                <a:lnTo>
                  <a:pt x="237553" y="280606"/>
                </a:lnTo>
                <a:lnTo>
                  <a:pt x="258913" y="312539"/>
                </a:lnTo>
                <a:lnTo>
                  <a:pt x="266700" y="352043"/>
                </a:lnTo>
                <a:lnTo>
                  <a:pt x="258913" y="391548"/>
                </a:lnTo>
                <a:lnTo>
                  <a:pt x="237553" y="423481"/>
                </a:lnTo>
                <a:lnTo>
                  <a:pt x="205620" y="444841"/>
                </a:lnTo>
                <a:lnTo>
                  <a:pt x="166116" y="452627"/>
                </a:lnTo>
                <a:close/>
              </a:path>
              <a:path w="521335" h="520064">
                <a:moveTo>
                  <a:pt x="210312" y="397764"/>
                </a:moveTo>
                <a:lnTo>
                  <a:pt x="118871" y="397764"/>
                </a:lnTo>
                <a:lnTo>
                  <a:pt x="118871" y="307848"/>
                </a:lnTo>
                <a:lnTo>
                  <a:pt x="210312" y="307848"/>
                </a:lnTo>
                <a:lnTo>
                  <a:pt x="210312" y="397764"/>
                </a:lnTo>
                <a:close/>
              </a:path>
              <a:path w="521335" h="520064">
                <a:moveTo>
                  <a:pt x="409955" y="466343"/>
                </a:moveTo>
                <a:lnTo>
                  <a:pt x="291083" y="466343"/>
                </a:lnTo>
                <a:lnTo>
                  <a:pt x="321563" y="414527"/>
                </a:lnTo>
                <a:lnTo>
                  <a:pt x="350520" y="364235"/>
                </a:lnTo>
                <a:lnTo>
                  <a:pt x="376381" y="406908"/>
                </a:lnTo>
                <a:lnTo>
                  <a:pt x="350520" y="406908"/>
                </a:lnTo>
                <a:lnTo>
                  <a:pt x="329183" y="443483"/>
                </a:lnTo>
                <a:lnTo>
                  <a:pt x="397181" y="443483"/>
                </a:lnTo>
                <a:lnTo>
                  <a:pt x="409955" y="466343"/>
                </a:lnTo>
                <a:close/>
              </a:path>
              <a:path w="521335" h="520064">
                <a:moveTo>
                  <a:pt x="397181" y="443483"/>
                </a:moveTo>
                <a:lnTo>
                  <a:pt x="373379" y="443483"/>
                </a:lnTo>
                <a:lnTo>
                  <a:pt x="362664" y="425124"/>
                </a:lnTo>
                <a:lnTo>
                  <a:pt x="350520" y="406908"/>
                </a:lnTo>
                <a:lnTo>
                  <a:pt x="376381" y="406908"/>
                </a:lnTo>
                <a:lnTo>
                  <a:pt x="381000" y="414527"/>
                </a:lnTo>
                <a:lnTo>
                  <a:pt x="397181" y="443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65631" y="4972812"/>
            <a:ext cx="520065" cy="521334"/>
          </a:xfrm>
          <a:custGeom>
            <a:avLst/>
            <a:gdLst/>
            <a:ahLst/>
            <a:cxnLst/>
            <a:rect l="l" t="t" r="r" b="b"/>
            <a:pathLst>
              <a:path w="520065" h="521335">
                <a:moveTo>
                  <a:pt x="519684" y="521207"/>
                </a:moveTo>
                <a:lnTo>
                  <a:pt x="0" y="521207"/>
                </a:lnTo>
                <a:lnTo>
                  <a:pt x="0" y="0"/>
                </a:lnTo>
                <a:lnTo>
                  <a:pt x="519684" y="0"/>
                </a:lnTo>
                <a:lnTo>
                  <a:pt x="519684" y="21335"/>
                </a:lnTo>
                <a:lnTo>
                  <a:pt x="21336" y="21335"/>
                </a:lnTo>
                <a:lnTo>
                  <a:pt x="21336" y="463295"/>
                </a:lnTo>
                <a:lnTo>
                  <a:pt x="51437" y="463295"/>
                </a:lnTo>
                <a:lnTo>
                  <a:pt x="49458" y="465248"/>
                </a:lnTo>
                <a:lnTo>
                  <a:pt x="21336" y="493775"/>
                </a:lnTo>
                <a:lnTo>
                  <a:pt x="21336" y="498348"/>
                </a:lnTo>
                <a:lnTo>
                  <a:pt x="519684" y="498348"/>
                </a:lnTo>
                <a:lnTo>
                  <a:pt x="519684" y="521207"/>
                </a:lnTo>
                <a:close/>
              </a:path>
              <a:path w="520065" h="521335">
                <a:moveTo>
                  <a:pt x="519684" y="498348"/>
                </a:moveTo>
                <a:lnTo>
                  <a:pt x="498348" y="498348"/>
                </a:lnTo>
                <a:lnTo>
                  <a:pt x="498348" y="21335"/>
                </a:lnTo>
                <a:lnTo>
                  <a:pt x="519684" y="21335"/>
                </a:lnTo>
                <a:lnTo>
                  <a:pt x="519684" y="498348"/>
                </a:lnTo>
                <a:close/>
              </a:path>
              <a:path w="520065" h="521335">
                <a:moveTo>
                  <a:pt x="213360" y="106680"/>
                </a:moveTo>
                <a:lnTo>
                  <a:pt x="190500" y="106680"/>
                </a:lnTo>
                <a:lnTo>
                  <a:pt x="190500" y="77723"/>
                </a:lnTo>
                <a:lnTo>
                  <a:pt x="196596" y="73151"/>
                </a:lnTo>
                <a:lnTo>
                  <a:pt x="312420" y="73151"/>
                </a:lnTo>
                <a:lnTo>
                  <a:pt x="316992" y="77723"/>
                </a:lnTo>
                <a:lnTo>
                  <a:pt x="316992" y="94487"/>
                </a:lnTo>
                <a:lnTo>
                  <a:pt x="213360" y="94487"/>
                </a:lnTo>
                <a:lnTo>
                  <a:pt x="213360" y="106680"/>
                </a:lnTo>
                <a:close/>
              </a:path>
              <a:path w="520065" h="521335">
                <a:moveTo>
                  <a:pt x="316992" y="106680"/>
                </a:moveTo>
                <a:lnTo>
                  <a:pt x="295656" y="106680"/>
                </a:lnTo>
                <a:lnTo>
                  <a:pt x="295656" y="94487"/>
                </a:lnTo>
                <a:lnTo>
                  <a:pt x="316992" y="94487"/>
                </a:lnTo>
                <a:lnTo>
                  <a:pt x="316992" y="106680"/>
                </a:lnTo>
                <a:close/>
              </a:path>
              <a:path w="520065" h="521335">
                <a:moveTo>
                  <a:pt x="373380" y="271271"/>
                </a:moveTo>
                <a:lnTo>
                  <a:pt x="134112" y="271271"/>
                </a:lnTo>
                <a:lnTo>
                  <a:pt x="134112" y="106680"/>
                </a:lnTo>
                <a:lnTo>
                  <a:pt x="373380" y="106680"/>
                </a:lnTo>
                <a:lnTo>
                  <a:pt x="373380" y="128016"/>
                </a:lnTo>
                <a:lnTo>
                  <a:pt x="155448" y="128016"/>
                </a:lnTo>
                <a:lnTo>
                  <a:pt x="155448" y="153923"/>
                </a:lnTo>
                <a:lnTo>
                  <a:pt x="230034" y="173735"/>
                </a:lnTo>
                <a:lnTo>
                  <a:pt x="155448" y="173735"/>
                </a:lnTo>
                <a:lnTo>
                  <a:pt x="155448" y="246887"/>
                </a:lnTo>
                <a:lnTo>
                  <a:pt x="373380" y="246887"/>
                </a:lnTo>
                <a:lnTo>
                  <a:pt x="373380" y="271271"/>
                </a:lnTo>
                <a:close/>
              </a:path>
              <a:path w="520065" h="521335">
                <a:moveTo>
                  <a:pt x="331188" y="179832"/>
                </a:moveTo>
                <a:lnTo>
                  <a:pt x="252984" y="179832"/>
                </a:lnTo>
                <a:lnTo>
                  <a:pt x="352044" y="153923"/>
                </a:lnTo>
                <a:lnTo>
                  <a:pt x="352044" y="128016"/>
                </a:lnTo>
                <a:lnTo>
                  <a:pt x="373380" y="128016"/>
                </a:lnTo>
                <a:lnTo>
                  <a:pt x="373380" y="173735"/>
                </a:lnTo>
                <a:lnTo>
                  <a:pt x="352044" y="173735"/>
                </a:lnTo>
                <a:lnTo>
                  <a:pt x="331188" y="179832"/>
                </a:lnTo>
                <a:close/>
              </a:path>
              <a:path w="520065" h="521335">
                <a:moveTo>
                  <a:pt x="252984" y="202691"/>
                </a:moveTo>
                <a:lnTo>
                  <a:pt x="155448" y="173735"/>
                </a:lnTo>
                <a:lnTo>
                  <a:pt x="230034" y="173735"/>
                </a:lnTo>
                <a:lnTo>
                  <a:pt x="252984" y="179832"/>
                </a:lnTo>
                <a:lnTo>
                  <a:pt x="331188" y="179832"/>
                </a:lnTo>
                <a:lnTo>
                  <a:pt x="252984" y="202691"/>
                </a:lnTo>
                <a:close/>
              </a:path>
              <a:path w="520065" h="521335">
                <a:moveTo>
                  <a:pt x="373380" y="246887"/>
                </a:moveTo>
                <a:lnTo>
                  <a:pt x="352044" y="246887"/>
                </a:lnTo>
                <a:lnTo>
                  <a:pt x="352044" y="173735"/>
                </a:lnTo>
                <a:lnTo>
                  <a:pt x="373380" y="173735"/>
                </a:lnTo>
                <a:lnTo>
                  <a:pt x="373380" y="246887"/>
                </a:lnTo>
                <a:close/>
              </a:path>
              <a:path w="520065" h="521335">
                <a:moveTo>
                  <a:pt x="367952" y="348995"/>
                </a:moveTo>
                <a:lnTo>
                  <a:pt x="335280" y="348995"/>
                </a:lnTo>
                <a:lnTo>
                  <a:pt x="338328" y="347471"/>
                </a:lnTo>
                <a:lnTo>
                  <a:pt x="339852" y="344423"/>
                </a:lnTo>
                <a:lnTo>
                  <a:pt x="344424" y="341375"/>
                </a:lnTo>
                <a:lnTo>
                  <a:pt x="366379" y="317682"/>
                </a:lnTo>
                <a:lnTo>
                  <a:pt x="387477" y="295846"/>
                </a:lnTo>
                <a:lnTo>
                  <a:pt x="405717" y="277725"/>
                </a:lnTo>
                <a:lnTo>
                  <a:pt x="419100" y="265175"/>
                </a:lnTo>
                <a:lnTo>
                  <a:pt x="422148" y="263651"/>
                </a:lnTo>
                <a:lnTo>
                  <a:pt x="427124" y="259413"/>
                </a:lnTo>
                <a:lnTo>
                  <a:pt x="434530" y="256031"/>
                </a:lnTo>
                <a:lnTo>
                  <a:pt x="443364" y="253793"/>
                </a:lnTo>
                <a:lnTo>
                  <a:pt x="452627" y="252983"/>
                </a:lnTo>
                <a:lnTo>
                  <a:pt x="460081" y="253793"/>
                </a:lnTo>
                <a:lnTo>
                  <a:pt x="466534" y="256031"/>
                </a:lnTo>
                <a:lnTo>
                  <a:pt x="472130" y="259413"/>
                </a:lnTo>
                <a:lnTo>
                  <a:pt x="477012" y="263651"/>
                </a:lnTo>
                <a:lnTo>
                  <a:pt x="481158" y="272795"/>
                </a:lnTo>
                <a:lnTo>
                  <a:pt x="446531" y="272795"/>
                </a:lnTo>
                <a:lnTo>
                  <a:pt x="440435" y="277367"/>
                </a:lnTo>
                <a:lnTo>
                  <a:pt x="435864" y="281939"/>
                </a:lnTo>
                <a:lnTo>
                  <a:pt x="422457" y="293417"/>
                </a:lnTo>
                <a:lnTo>
                  <a:pt x="404050" y="310895"/>
                </a:lnTo>
                <a:lnTo>
                  <a:pt x="382500" y="332946"/>
                </a:lnTo>
                <a:lnTo>
                  <a:pt x="367952" y="348995"/>
                </a:lnTo>
                <a:close/>
              </a:path>
              <a:path w="520065" h="521335">
                <a:moveTo>
                  <a:pt x="167640" y="498348"/>
                </a:moveTo>
                <a:lnTo>
                  <a:pt x="134112" y="498348"/>
                </a:lnTo>
                <a:lnTo>
                  <a:pt x="202692" y="431291"/>
                </a:lnTo>
                <a:lnTo>
                  <a:pt x="306324" y="431291"/>
                </a:lnTo>
                <a:lnTo>
                  <a:pt x="318182" y="429315"/>
                </a:lnTo>
                <a:lnTo>
                  <a:pt x="326898" y="424624"/>
                </a:lnTo>
                <a:lnTo>
                  <a:pt x="333327" y="419075"/>
                </a:lnTo>
                <a:lnTo>
                  <a:pt x="338328" y="414527"/>
                </a:lnTo>
                <a:lnTo>
                  <a:pt x="339852" y="414527"/>
                </a:lnTo>
                <a:lnTo>
                  <a:pt x="350305" y="403240"/>
                </a:lnTo>
                <a:lnTo>
                  <a:pt x="369760" y="383666"/>
                </a:lnTo>
                <a:lnTo>
                  <a:pt x="394073" y="360092"/>
                </a:lnTo>
                <a:lnTo>
                  <a:pt x="419100" y="336803"/>
                </a:lnTo>
                <a:lnTo>
                  <a:pt x="432982" y="322706"/>
                </a:lnTo>
                <a:lnTo>
                  <a:pt x="444436" y="310895"/>
                </a:lnTo>
                <a:lnTo>
                  <a:pt x="452747" y="302513"/>
                </a:lnTo>
                <a:lnTo>
                  <a:pt x="457200" y="298703"/>
                </a:lnTo>
                <a:lnTo>
                  <a:pt x="458485" y="296679"/>
                </a:lnTo>
                <a:lnTo>
                  <a:pt x="460629" y="291655"/>
                </a:lnTo>
                <a:lnTo>
                  <a:pt x="461057" y="285201"/>
                </a:lnTo>
                <a:lnTo>
                  <a:pt x="457200" y="278891"/>
                </a:lnTo>
                <a:lnTo>
                  <a:pt x="457200" y="277367"/>
                </a:lnTo>
                <a:lnTo>
                  <a:pt x="454152" y="272795"/>
                </a:lnTo>
                <a:lnTo>
                  <a:pt x="481158" y="272795"/>
                </a:lnTo>
                <a:lnTo>
                  <a:pt x="483393" y="277725"/>
                </a:lnTo>
                <a:lnTo>
                  <a:pt x="483489" y="291655"/>
                </a:lnTo>
                <a:lnTo>
                  <a:pt x="479583" y="304156"/>
                </a:lnTo>
                <a:lnTo>
                  <a:pt x="473964" y="313943"/>
                </a:lnTo>
                <a:lnTo>
                  <a:pt x="435864" y="352043"/>
                </a:lnTo>
                <a:lnTo>
                  <a:pt x="410860" y="375308"/>
                </a:lnTo>
                <a:lnTo>
                  <a:pt x="386715" y="398716"/>
                </a:lnTo>
                <a:lnTo>
                  <a:pt x="367712" y="417837"/>
                </a:lnTo>
                <a:lnTo>
                  <a:pt x="358140" y="428243"/>
                </a:lnTo>
                <a:lnTo>
                  <a:pt x="353568" y="428243"/>
                </a:lnTo>
                <a:lnTo>
                  <a:pt x="347900" y="435268"/>
                </a:lnTo>
                <a:lnTo>
                  <a:pt x="337947" y="443293"/>
                </a:lnTo>
                <a:lnTo>
                  <a:pt x="323992" y="449889"/>
                </a:lnTo>
                <a:lnTo>
                  <a:pt x="306324" y="452627"/>
                </a:lnTo>
                <a:lnTo>
                  <a:pt x="213360" y="452627"/>
                </a:lnTo>
                <a:lnTo>
                  <a:pt x="167640" y="498348"/>
                </a:lnTo>
                <a:close/>
              </a:path>
              <a:path w="520065" h="521335">
                <a:moveTo>
                  <a:pt x="51437" y="463295"/>
                </a:moveTo>
                <a:lnTo>
                  <a:pt x="21336" y="463295"/>
                </a:lnTo>
                <a:lnTo>
                  <a:pt x="128920" y="356353"/>
                </a:lnTo>
                <a:lnTo>
                  <a:pt x="146304" y="338327"/>
                </a:lnTo>
                <a:lnTo>
                  <a:pt x="150876" y="333755"/>
                </a:lnTo>
                <a:lnTo>
                  <a:pt x="155805" y="327754"/>
                </a:lnTo>
                <a:lnTo>
                  <a:pt x="161734" y="323468"/>
                </a:lnTo>
                <a:lnTo>
                  <a:pt x="169092" y="320897"/>
                </a:lnTo>
                <a:lnTo>
                  <a:pt x="178308" y="320039"/>
                </a:lnTo>
                <a:lnTo>
                  <a:pt x="289560" y="320039"/>
                </a:lnTo>
                <a:lnTo>
                  <a:pt x="299204" y="319015"/>
                </a:lnTo>
                <a:lnTo>
                  <a:pt x="310151" y="320897"/>
                </a:lnTo>
                <a:lnTo>
                  <a:pt x="310517" y="320897"/>
                </a:lnTo>
                <a:lnTo>
                  <a:pt x="321921" y="326683"/>
                </a:lnTo>
                <a:lnTo>
                  <a:pt x="330708" y="336803"/>
                </a:lnTo>
                <a:lnTo>
                  <a:pt x="331215" y="338327"/>
                </a:lnTo>
                <a:lnTo>
                  <a:pt x="306324" y="338327"/>
                </a:lnTo>
                <a:lnTo>
                  <a:pt x="292608" y="341375"/>
                </a:lnTo>
                <a:lnTo>
                  <a:pt x="173736" y="341375"/>
                </a:lnTo>
                <a:lnTo>
                  <a:pt x="167640" y="348995"/>
                </a:lnTo>
                <a:lnTo>
                  <a:pt x="164592" y="348995"/>
                </a:lnTo>
                <a:lnTo>
                  <a:pt x="161543" y="352043"/>
                </a:lnTo>
                <a:lnTo>
                  <a:pt x="161543" y="355091"/>
                </a:lnTo>
                <a:lnTo>
                  <a:pt x="51437" y="463295"/>
                </a:lnTo>
                <a:close/>
              </a:path>
              <a:path w="520065" h="521335">
                <a:moveTo>
                  <a:pt x="344102" y="371855"/>
                </a:moveTo>
                <a:lnTo>
                  <a:pt x="300228" y="371855"/>
                </a:lnTo>
                <a:lnTo>
                  <a:pt x="306324" y="368807"/>
                </a:lnTo>
                <a:lnTo>
                  <a:pt x="307848" y="368807"/>
                </a:lnTo>
                <a:lnTo>
                  <a:pt x="307848" y="365759"/>
                </a:lnTo>
                <a:lnTo>
                  <a:pt x="310896" y="365759"/>
                </a:lnTo>
                <a:lnTo>
                  <a:pt x="313943" y="361187"/>
                </a:lnTo>
                <a:lnTo>
                  <a:pt x="313943" y="352043"/>
                </a:lnTo>
                <a:lnTo>
                  <a:pt x="310896" y="347471"/>
                </a:lnTo>
                <a:lnTo>
                  <a:pt x="306324" y="338327"/>
                </a:lnTo>
                <a:lnTo>
                  <a:pt x="331215" y="338327"/>
                </a:lnTo>
                <a:lnTo>
                  <a:pt x="332232" y="341375"/>
                </a:lnTo>
                <a:lnTo>
                  <a:pt x="332232" y="347471"/>
                </a:lnTo>
                <a:lnTo>
                  <a:pt x="335280" y="348995"/>
                </a:lnTo>
                <a:lnTo>
                  <a:pt x="367952" y="348995"/>
                </a:lnTo>
                <a:lnTo>
                  <a:pt x="359664" y="358139"/>
                </a:lnTo>
                <a:lnTo>
                  <a:pt x="346138" y="370212"/>
                </a:lnTo>
                <a:lnTo>
                  <a:pt x="344102" y="371855"/>
                </a:lnTo>
                <a:close/>
              </a:path>
              <a:path w="520065" h="521335">
                <a:moveTo>
                  <a:pt x="307848" y="393191"/>
                </a:moveTo>
                <a:lnTo>
                  <a:pt x="188976" y="393191"/>
                </a:lnTo>
                <a:lnTo>
                  <a:pt x="188976" y="368807"/>
                </a:lnTo>
                <a:lnTo>
                  <a:pt x="292608" y="368807"/>
                </a:lnTo>
                <a:lnTo>
                  <a:pt x="292608" y="371855"/>
                </a:lnTo>
                <a:lnTo>
                  <a:pt x="344102" y="371855"/>
                </a:lnTo>
                <a:lnTo>
                  <a:pt x="334899" y="379285"/>
                </a:lnTo>
                <a:lnTo>
                  <a:pt x="325374" y="385786"/>
                </a:lnTo>
                <a:lnTo>
                  <a:pt x="316992" y="390143"/>
                </a:lnTo>
                <a:lnTo>
                  <a:pt x="310896" y="390143"/>
                </a:lnTo>
                <a:lnTo>
                  <a:pt x="307848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956816" y="4972811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521208" y="521208"/>
                </a:moveTo>
                <a:lnTo>
                  <a:pt x="0" y="521208"/>
                </a:lnTo>
                <a:lnTo>
                  <a:pt x="0" y="0"/>
                </a:lnTo>
                <a:lnTo>
                  <a:pt x="521208" y="0"/>
                </a:lnTo>
                <a:lnTo>
                  <a:pt x="521208" y="21336"/>
                </a:lnTo>
                <a:lnTo>
                  <a:pt x="21336" y="21336"/>
                </a:lnTo>
                <a:lnTo>
                  <a:pt x="21336" y="222504"/>
                </a:lnTo>
                <a:lnTo>
                  <a:pt x="160019" y="222504"/>
                </a:lnTo>
                <a:lnTo>
                  <a:pt x="160019" y="243840"/>
                </a:lnTo>
                <a:lnTo>
                  <a:pt x="21336" y="243840"/>
                </a:lnTo>
                <a:lnTo>
                  <a:pt x="21336" y="365760"/>
                </a:lnTo>
                <a:lnTo>
                  <a:pt x="38100" y="365760"/>
                </a:lnTo>
                <a:lnTo>
                  <a:pt x="38100" y="388620"/>
                </a:lnTo>
                <a:lnTo>
                  <a:pt x="21336" y="388620"/>
                </a:lnTo>
                <a:lnTo>
                  <a:pt x="21336" y="498348"/>
                </a:lnTo>
                <a:lnTo>
                  <a:pt x="521208" y="498348"/>
                </a:lnTo>
                <a:lnTo>
                  <a:pt x="521208" y="521208"/>
                </a:lnTo>
                <a:close/>
              </a:path>
              <a:path w="521335" h="521335">
                <a:moveTo>
                  <a:pt x="160019" y="222504"/>
                </a:moveTo>
                <a:lnTo>
                  <a:pt x="138684" y="222504"/>
                </a:lnTo>
                <a:lnTo>
                  <a:pt x="138684" y="21336"/>
                </a:lnTo>
                <a:lnTo>
                  <a:pt x="160019" y="21336"/>
                </a:lnTo>
                <a:lnTo>
                  <a:pt x="160019" y="222504"/>
                </a:lnTo>
                <a:close/>
              </a:path>
              <a:path w="521335" h="521335">
                <a:moveTo>
                  <a:pt x="390144" y="498348"/>
                </a:moveTo>
                <a:lnTo>
                  <a:pt x="367284" y="498348"/>
                </a:lnTo>
                <a:lnTo>
                  <a:pt x="367284" y="275843"/>
                </a:lnTo>
                <a:lnTo>
                  <a:pt x="498348" y="275843"/>
                </a:lnTo>
                <a:lnTo>
                  <a:pt x="498348" y="21336"/>
                </a:lnTo>
                <a:lnTo>
                  <a:pt x="521208" y="21336"/>
                </a:lnTo>
                <a:lnTo>
                  <a:pt x="521208" y="298704"/>
                </a:lnTo>
                <a:lnTo>
                  <a:pt x="390144" y="298704"/>
                </a:lnTo>
                <a:lnTo>
                  <a:pt x="390144" y="498348"/>
                </a:lnTo>
                <a:close/>
              </a:path>
              <a:path w="521335" h="521335">
                <a:moveTo>
                  <a:pt x="403860" y="199643"/>
                </a:moveTo>
                <a:lnTo>
                  <a:pt x="387096" y="184404"/>
                </a:lnTo>
                <a:lnTo>
                  <a:pt x="417576" y="153924"/>
                </a:lnTo>
                <a:lnTo>
                  <a:pt x="400812" y="153924"/>
                </a:lnTo>
                <a:lnTo>
                  <a:pt x="400812" y="131064"/>
                </a:lnTo>
                <a:lnTo>
                  <a:pt x="414528" y="131064"/>
                </a:lnTo>
                <a:lnTo>
                  <a:pt x="388620" y="108204"/>
                </a:lnTo>
                <a:lnTo>
                  <a:pt x="403860" y="91440"/>
                </a:lnTo>
                <a:lnTo>
                  <a:pt x="455676" y="143256"/>
                </a:lnTo>
                <a:lnTo>
                  <a:pt x="425196" y="143256"/>
                </a:lnTo>
                <a:lnTo>
                  <a:pt x="425196" y="146304"/>
                </a:lnTo>
                <a:lnTo>
                  <a:pt x="455718" y="146304"/>
                </a:lnTo>
                <a:lnTo>
                  <a:pt x="403860" y="199643"/>
                </a:lnTo>
                <a:close/>
              </a:path>
              <a:path w="521335" h="521335">
                <a:moveTo>
                  <a:pt x="292607" y="153924"/>
                </a:moveTo>
                <a:lnTo>
                  <a:pt x="269748" y="153924"/>
                </a:lnTo>
                <a:lnTo>
                  <a:pt x="269748" y="131064"/>
                </a:lnTo>
                <a:lnTo>
                  <a:pt x="292607" y="131064"/>
                </a:lnTo>
                <a:lnTo>
                  <a:pt x="292607" y="153924"/>
                </a:lnTo>
                <a:close/>
              </a:path>
              <a:path w="521335" h="521335">
                <a:moveTo>
                  <a:pt x="335280" y="153924"/>
                </a:moveTo>
                <a:lnTo>
                  <a:pt x="313943" y="153924"/>
                </a:lnTo>
                <a:lnTo>
                  <a:pt x="313943" y="131064"/>
                </a:lnTo>
                <a:lnTo>
                  <a:pt x="335280" y="131064"/>
                </a:lnTo>
                <a:lnTo>
                  <a:pt x="335280" y="153924"/>
                </a:lnTo>
                <a:close/>
              </a:path>
              <a:path w="521335" h="521335">
                <a:moveTo>
                  <a:pt x="381000" y="153924"/>
                </a:moveTo>
                <a:lnTo>
                  <a:pt x="358139" y="153924"/>
                </a:lnTo>
                <a:lnTo>
                  <a:pt x="358139" y="131064"/>
                </a:lnTo>
                <a:lnTo>
                  <a:pt x="381000" y="131064"/>
                </a:lnTo>
                <a:lnTo>
                  <a:pt x="381000" y="153924"/>
                </a:lnTo>
                <a:close/>
              </a:path>
              <a:path w="521335" h="521335">
                <a:moveTo>
                  <a:pt x="455718" y="146304"/>
                </a:moveTo>
                <a:lnTo>
                  <a:pt x="425196" y="146304"/>
                </a:lnTo>
                <a:lnTo>
                  <a:pt x="428244" y="144780"/>
                </a:lnTo>
                <a:lnTo>
                  <a:pt x="425196" y="143256"/>
                </a:lnTo>
                <a:lnTo>
                  <a:pt x="455676" y="143256"/>
                </a:lnTo>
                <a:lnTo>
                  <a:pt x="457200" y="144780"/>
                </a:lnTo>
                <a:lnTo>
                  <a:pt x="455718" y="146304"/>
                </a:lnTo>
                <a:close/>
              </a:path>
              <a:path w="521335" h="521335">
                <a:moveTo>
                  <a:pt x="274319" y="181356"/>
                </a:moveTo>
                <a:lnTo>
                  <a:pt x="251460" y="181356"/>
                </a:lnTo>
                <a:lnTo>
                  <a:pt x="251460" y="158495"/>
                </a:lnTo>
                <a:lnTo>
                  <a:pt x="274319" y="158495"/>
                </a:lnTo>
                <a:lnTo>
                  <a:pt x="274319" y="181356"/>
                </a:lnTo>
                <a:close/>
              </a:path>
              <a:path w="521335" h="521335">
                <a:moveTo>
                  <a:pt x="274319" y="225552"/>
                </a:moveTo>
                <a:lnTo>
                  <a:pt x="251460" y="225552"/>
                </a:lnTo>
                <a:lnTo>
                  <a:pt x="251460" y="204216"/>
                </a:lnTo>
                <a:lnTo>
                  <a:pt x="274319" y="204216"/>
                </a:lnTo>
                <a:lnTo>
                  <a:pt x="274319" y="225552"/>
                </a:lnTo>
                <a:close/>
              </a:path>
              <a:path w="521335" h="521335">
                <a:moveTo>
                  <a:pt x="274319" y="269748"/>
                </a:moveTo>
                <a:lnTo>
                  <a:pt x="251460" y="269748"/>
                </a:lnTo>
                <a:lnTo>
                  <a:pt x="251460" y="246888"/>
                </a:lnTo>
                <a:lnTo>
                  <a:pt x="274319" y="246888"/>
                </a:lnTo>
                <a:lnTo>
                  <a:pt x="274319" y="269748"/>
                </a:lnTo>
                <a:close/>
              </a:path>
              <a:path w="521335" h="521335">
                <a:moveTo>
                  <a:pt x="274319" y="312419"/>
                </a:moveTo>
                <a:lnTo>
                  <a:pt x="251460" y="312419"/>
                </a:lnTo>
                <a:lnTo>
                  <a:pt x="251460" y="291083"/>
                </a:lnTo>
                <a:lnTo>
                  <a:pt x="274319" y="291083"/>
                </a:lnTo>
                <a:lnTo>
                  <a:pt x="274319" y="312419"/>
                </a:lnTo>
                <a:close/>
              </a:path>
              <a:path w="521335" h="521335">
                <a:moveTo>
                  <a:pt x="521208" y="498348"/>
                </a:moveTo>
                <a:lnTo>
                  <a:pt x="498348" y="498348"/>
                </a:lnTo>
                <a:lnTo>
                  <a:pt x="498348" y="298704"/>
                </a:lnTo>
                <a:lnTo>
                  <a:pt x="521208" y="298704"/>
                </a:lnTo>
                <a:lnTo>
                  <a:pt x="521208" y="498348"/>
                </a:lnTo>
                <a:close/>
              </a:path>
              <a:path w="521335" h="521335">
                <a:moveTo>
                  <a:pt x="274319" y="358139"/>
                </a:moveTo>
                <a:lnTo>
                  <a:pt x="251460" y="358139"/>
                </a:lnTo>
                <a:lnTo>
                  <a:pt x="251460" y="335280"/>
                </a:lnTo>
                <a:lnTo>
                  <a:pt x="274319" y="335280"/>
                </a:lnTo>
                <a:lnTo>
                  <a:pt x="274319" y="358139"/>
                </a:lnTo>
                <a:close/>
              </a:path>
              <a:path w="521335" h="521335">
                <a:moveTo>
                  <a:pt x="82296" y="388620"/>
                </a:moveTo>
                <a:lnTo>
                  <a:pt x="60960" y="388620"/>
                </a:lnTo>
                <a:lnTo>
                  <a:pt x="60960" y="365760"/>
                </a:lnTo>
                <a:lnTo>
                  <a:pt x="82296" y="365760"/>
                </a:lnTo>
                <a:lnTo>
                  <a:pt x="82296" y="388620"/>
                </a:lnTo>
                <a:close/>
              </a:path>
              <a:path w="521335" h="521335">
                <a:moveTo>
                  <a:pt x="126492" y="388620"/>
                </a:moveTo>
                <a:lnTo>
                  <a:pt x="103632" y="388620"/>
                </a:lnTo>
                <a:lnTo>
                  <a:pt x="103632" y="365760"/>
                </a:lnTo>
                <a:lnTo>
                  <a:pt x="126492" y="365760"/>
                </a:lnTo>
                <a:lnTo>
                  <a:pt x="126492" y="388620"/>
                </a:lnTo>
                <a:close/>
              </a:path>
              <a:path w="521335" h="521335">
                <a:moveTo>
                  <a:pt x="170688" y="388620"/>
                </a:moveTo>
                <a:lnTo>
                  <a:pt x="149352" y="388620"/>
                </a:lnTo>
                <a:lnTo>
                  <a:pt x="149352" y="365760"/>
                </a:lnTo>
                <a:lnTo>
                  <a:pt x="170688" y="365760"/>
                </a:lnTo>
                <a:lnTo>
                  <a:pt x="170688" y="388620"/>
                </a:lnTo>
                <a:close/>
              </a:path>
              <a:path w="521335" h="521335">
                <a:moveTo>
                  <a:pt x="216407" y="388620"/>
                </a:moveTo>
                <a:lnTo>
                  <a:pt x="192024" y="388620"/>
                </a:lnTo>
                <a:lnTo>
                  <a:pt x="192024" y="365760"/>
                </a:lnTo>
                <a:lnTo>
                  <a:pt x="216407" y="365760"/>
                </a:lnTo>
                <a:lnTo>
                  <a:pt x="216407" y="388620"/>
                </a:lnTo>
                <a:close/>
              </a:path>
              <a:path w="521335" h="521335">
                <a:moveTo>
                  <a:pt x="259080" y="388620"/>
                </a:moveTo>
                <a:lnTo>
                  <a:pt x="237743" y="388620"/>
                </a:lnTo>
                <a:lnTo>
                  <a:pt x="237743" y="365760"/>
                </a:lnTo>
                <a:lnTo>
                  <a:pt x="259080" y="365760"/>
                </a:lnTo>
                <a:lnTo>
                  <a:pt x="259080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102608" y="2656332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521208" y="73151"/>
                </a:moveTo>
                <a:lnTo>
                  <a:pt x="0" y="73151"/>
                </a:lnTo>
                <a:lnTo>
                  <a:pt x="0" y="0"/>
                </a:lnTo>
                <a:lnTo>
                  <a:pt x="521208" y="0"/>
                </a:lnTo>
                <a:lnTo>
                  <a:pt x="521208" y="22859"/>
                </a:lnTo>
                <a:lnTo>
                  <a:pt x="22859" y="22859"/>
                </a:lnTo>
                <a:lnTo>
                  <a:pt x="22859" y="50291"/>
                </a:lnTo>
                <a:lnTo>
                  <a:pt x="521208" y="50291"/>
                </a:lnTo>
                <a:lnTo>
                  <a:pt x="521208" y="73151"/>
                </a:lnTo>
                <a:close/>
              </a:path>
              <a:path w="521335" h="521335">
                <a:moveTo>
                  <a:pt x="521208" y="50291"/>
                </a:moveTo>
                <a:lnTo>
                  <a:pt x="499872" y="50291"/>
                </a:lnTo>
                <a:lnTo>
                  <a:pt x="499872" y="22859"/>
                </a:lnTo>
                <a:lnTo>
                  <a:pt x="521208" y="22859"/>
                </a:lnTo>
                <a:lnTo>
                  <a:pt x="521208" y="50291"/>
                </a:lnTo>
                <a:close/>
              </a:path>
              <a:path w="521335" h="521335">
                <a:moveTo>
                  <a:pt x="51816" y="422148"/>
                </a:moveTo>
                <a:lnTo>
                  <a:pt x="28956" y="422148"/>
                </a:lnTo>
                <a:lnTo>
                  <a:pt x="28956" y="73151"/>
                </a:lnTo>
                <a:lnTo>
                  <a:pt x="51816" y="73151"/>
                </a:lnTo>
                <a:lnTo>
                  <a:pt x="51816" y="422148"/>
                </a:lnTo>
                <a:close/>
              </a:path>
              <a:path w="521335" h="521335">
                <a:moveTo>
                  <a:pt x="492251" y="422148"/>
                </a:moveTo>
                <a:lnTo>
                  <a:pt x="469392" y="422148"/>
                </a:lnTo>
                <a:lnTo>
                  <a:pt x="469392" y="73151"/>
                </a:lnTo>
                <a:lnTo>
                  <a:pt x="492251" y="73151"/>
                </a:lnTo>
                <a:lnTo>
                  <a:pt x="492251" y="422148"/>
                </a:lnTo>
                <a:close/>
              </a:path>
              <a:path w="521335" h="521335">
                <a:moveTo>
                  <a:pt x="198119" y="300227"/>
                </a:moveTo>
                <a:lnTo>
                  <a:pt x="158615" y="292441"/>
                </a:lnTo>
                <a:lnTo>
                  <a:pt x="126682" y="271081"/>
                </a:lnTo>
                <a:lnTo>
                  <a:pt x="105322" y="239148"/>
                </a:lnTo>
                <a:lnTo>
                  <a:pt x="97535" y="199643"/>
                </a:lnTo>
                <a:lnTo>
                  <a:pt x="105428" y="161543"/>
                </a:lnTo>
                <a:lnTo>
                  <a:pt x="105536" y="161020"/>
                </a:lnTo>
                <a:lnTo>
                  <a:pt x="127253" y="129539"/>
                </a:lnTo>
                <a:lnTo>
                  <a:pt x="159257" y="108346"/>
                </a:lnTo>
                <a:lnTo>
                  <a:pt x="198119" y="100583"/>
                </a:lnTo>
                <a:lnTo>
                  <a:pt x="236743" y="108346"/>
                </a:lnTo>
                <a:lnTo>
                  <a:pt x="259169" y="123443"/>
                </a:lnTo>
                <a:lnTo>
                  <a:pt x="187451" y="123443"/>
                </a:lnTo>
                <a:lnTo>
                  <a:pt x="175188" y="125682"/>
                </a:lnTo>
                <a:lnTo>
                  <a:pt x="163639" y="129920"/>
                </a:lnTo>
                <a:lnTo>
                  <a:pt x="152947" y="135874"/>
                </a:lnTo>
                <a:lnTo>
                  <a:pt x="143256" y="143256"/>
                </a:lnTo>
                <a:lnTo>
                  <a:pt x="167362" y="161543"/>
                </a:lnTo>
                <a:lnTo>
                  <a:pt x="131064" y="161543"/>
                </a:lnTo>
                <a:lnTo>
                  <a:pt x="128016" y="163067"/>
                </a:lnTo>
                <a:lnTo>
                  <a:pt x="128016" y="164591"/>
                </a:lnTo>
                <a:lnTo>
                  <a:pt x="126491" y="167640"/>
                </a:lnTo>
                <a:lnTo>
                  <a:pt x="119872" y="194881"/>
                </a:lnTo>
                <a:lnTo>
                  <a:pt x="122681" y="222123"/>
                </a:lnTo>
                <a:lnTo>
                  <a:pt x="134635" y="246507"/>
                </a:lnTo>
                <a:lnTo>
                  <a:pt x="155448" y="265175"/>
                </a:lnTo>
                <a:lnTo>
                  <a:pt x="179540" y="265175"/>
                </a:lnTo>
                <a:lnTo>
                  <a:pt x="175259" y="274319"/>
                </a:lnTo>
                <a:lnTo>
                  <a:pt x="181356" y="277367"/>
                </a:lnTo>
                <a:lnTo>
                  <a:pt x="188975" y="278891"/>
                </a:lnTo>
                <a:lnTo>
                  <a:pt x="256073" y="278891"/>
                </a:lnTo>
                <a:lnTo>
                  <a:pt x="236743" y="292226"/>
                </a:lnTo>
                <a:lnTo>
                  <a:pt x="198119" y="300227"/>
                </a:lnTo>
                <a:close/>
              </a:path>
              <a:path w="521335" h="521335">
                <a:moveTo>
                  <a:pt x="419100" y="135635"/>
                </a:moveTo>
                <a:lnTo>
                  <a:pt x="332232" y="135635"/>
                </a:lnTo>
                <a:lnTo>
                  <a:pt x="332232" y="112775"/>
                </a:lnTo>
                <a:lnTo>
                  <a:pt x="419100" y="112775"/>
                </a:lnTo>
                <a:lnTo>
                  <a:pt x="419100" y="135635"/>
                </a:lnTo>
                <a:close/>
              </a:path>
              <a:path w="521335" h="521335">
                <a:moveTo>
                  <a:pt x="208788" y="176783"/>
                </a:moveTo>
                <a:lnTo>
                  <a:pt x="187451" y="176783"/>
                </a:lnTo>
                <a:lnTo>
                  <a:pt x="187451" y="123443"/>
                </a:lnTo>
                <a:lnTo>
                  <a:pt x="208788" y="123443"/>
                </a:lnTo>
                <a:lnTo>
                  <a:pt x="208788" y="176783"/>
                </a:lnTo>
                <a:close/>
              </a:path>
              <a:path w="521335" h="521335">
                <a:moveTo>
                  <a:pt x="256073" y="278891"/>
                </a:moveTo>
                <a:lnTo>
                  <a:pt x="198119" y="278891"/>
                </a:lnTo>
                <a:lnTo>
                  <a:pt x="228266" y="272510"/>
                </a:lnTo>
                <a:lnTo>
                  <a:pt x="252983" y="255269"/>
                </a:lnTo>
                <a:lnTo>
                  <a:pt x="269700" y="230028"/>
                </a:lnTo>
                <a:lnTo>
                  <a:pt x="275843" y="199643"/>
                </a:lnTo>
                <a:lnTo>
                  <a:pt x="270724" y="172307"/>
                </a:lnTo>
                <a:lnTo>
                  <a:pt x="256603" y="148970"/>
                </a:lnTo>
                <a:lnTo>
                  <a:pt x="235339" y="131921"/>
                </a:lnTo>
                <a:lnTo>
                  <a:pt x="208788" y="123443"/>
                </a:lnTo>
                <a:lnTo>
                  <a:pt x="259169" y="123443"/>
                </a:lnTo>
                <a:lnTo>
                  <a:pt x="268224" y="129539"/>
                </a:lnTo>
                <a:lnTo>
                  <a:pt x="289417" y="161020"/>
                </a:lnTo>
                <a:lnTo>
                  <a:pt x="297180" y="199643"/>
                </a:lnTo>
                <a:lnTo>
                  <a:pt x="289417" y="238505"/>
                </a:lnTo>
                <a:lnTo>
                  <a:pt x="268224" y="270509"/>
                </a:lnTo>
                <a:lnTo>
                  <a:pt x="256073" y="278891"/>
                </a:lnTo>
                <a:close/>
              </a:path>
              <a:path w="521335" h="521335">
                <a:moveTo>
                  <a:pt x="419100" y="175259"/>
                </a:moveTo>
                <a:lnTo>
                  <a:pt x="332232" y="175259"/>
                </a:lnTo>
                <a:lnTo>
                  <a:pt x="332232" y="152400"/>
                </a:lnTo>
                <a:lnTo>
                  <a:pt x="419100" y="152400"/>
                </a:lnTo>
                <a:lnTo>
                  <a:pt x="419100" y="175259"/>
                </a:lnTo>
                <a:close/>
              </a:path>
              <a:path w="521335" h="521335">
                <a:moveTo>
                  <a:pt x="179540" y="265175"/>
                </a:moveTo>
                <a:lnTo>
                  <a:pt x="155448" y="265175"/>
                </a:lnTo>
                <a:lnTo>
                  <a:pt x="184403" y="202691"/>
                </a:lnTo>
                <a:lnTo>
                  <a:pt x="131064" y="161543"/>
                </a:lnTo>
                <a:lnTo>
                  <a:pt x="167362" y="161543"/>
                </a:lnTo>
                <a:lnTo>
                  <a:pt x="187451" y="176783"/>
                </a:lnTo>
                <a:lnTo>
                  <a:pt x="208788" y="176783"/>
                </a:lnTo>
                <a:lnTo>
                  <a:pt x="208788" y="202691"/>
                </a:lnTo>
                <a:lnTo>
                  <a:pt x="179540" y="265175"/>
                </a:lnTo>
                <a:close/>
              </a:path>
              <a:path w="521335" h="521335">
                <a:moveTo>
                  <a:pt x="391667" y="379475"/>
                </a:moveTo>
                <a:lnTo>
                  <a:pt x="370332" y="379475"/>
                </a:lnTo>
                <a:lnTo>
                  <a:pt x="370332" y="277367"/>
                </a:lnTo>
                <a:lnTo>
                  <a:pt x="391667" y="277367"/>
                </a:lnTo>
                <a:lnTo>
                  <a:pt x="391667" y="379475"/>
                </a:lnTo>
                <a:close/>
              </a:path>
              <a:path w="521335" h="521335">
                <a:moveTo>
                  <a:pt x="428243" y="379475"/>
                </a:moveTo>
                <a:lnTo>
                  <a:pt x="406908" y="379475"/>
                </a:lnTo>
                <a:lnTo>
                  <a:pt x="406908" y="304800"/>
                </a:lnTo>
                <a:lnTo>
                  <a:pt x="428243" y="304800"/>
                </a:lnTo>
                <a:lnTo>
                  <a:pt x="428243" y="379475"/>
                </a:lnTo>
                <a:close/>
              </a:path>
              <a:path w="521335" h="521335">
                <a:moveTo>
                  <a:pt x="195072" y="350519"/>
                </a:moveTo>
                <a:lnTo>
                  <a:pt x="108203" y="350519"/>
                </a:lnTo>
                <a:lnTo>
                  <a:pt x="108203" y="329183"/>
                </a:lnTo>
                <a:lnTo>
                  <a:pt x="195072" y="329183"/>
                </a:lnTo>
                <a:lnTo>
                  <a:pt x="195072" y="350519"/>
                </a:lnTo>
                <a:close/>
              </a:path>
              <a:path w="521335" h="521335">
                <a:moveTo>
                  <a:pt x="356616" y="381000"/>
                </a:moveTo>
                <a:lnTo>
                  <a:pt x="333756" y="381000"/>
                </a:lnTo>
                <a:lnTo>
                  <a:pt x="333756" y="329183"/>
                </a:lnTo>
                <a:lnTo>
                  <a:pt x="356616" y="329183"/>
                </a:lnTo>
                <a:lnTo>
                  <a:pt x="356616" y="381000"/>
                </a:lnTo>
                <a:close/>
              </a:path>
              <a:path w="521335" h="521335">
                <a:moveTo>
                  <a:pt x="321564" y="379475"/>
                </a:moveTo>
                <a:lnTo>
                  <a:pt x="298703" y="379475"/>
                </a:lnTo>
                <a:lnTo>
                  <a:pt x="298703" y="345948"/>
                </a:lnTo>
                <a:lnTo>
                  <a:pt x="321564" y="345948"/>
                </a:lnTo>
                <a:lnTo>
                  <a:pt x="321564" y="379475"/>
                </a:lnTo>
                <a:close/>
              </a:path>
              <a:path w="521335" h="521335">
                <a:moveTo>
                  <a:pt x="195072" y="391667"/>
                </a:moveTo>
                <a:lnTo>
                  <a:pt x="108203" y="391667"/>
                </a:lnTo>
                <a:lnTo>
                  <a:pt x="108203" y="368808"/>
                </a:lnTo>
                <a:lnTo>
                  <a:pt x="195072" y="368808"/>
                </a:lnTo>
                <a:lnTo>
                  <a:pt x="195072" y="391667"/>
                </a:lnTo>
                <a:close/>
              </a:path>
              <a:path w="521335" h="521335">
                <a:moveTo>
                  <a:pt x="521208" y="493775"/>
                </a:moveTo>
                <a:lnTo>
                  <a:pt x="0" y="493775"/>
                </a:lnTo>
                <a:lnTo>
                  <a:pt x="0" y="422148"/>
                </a:lnTo>
                <a:lnTo>
                  <a:pt x="521208" y="422148"/>
                </a:lnTo>
                <a:lnTo>
                  <a:pt x="521208" y="443483"/>
                </a:lnTo>
                <a:lnTo>
                  <a:pt x="22859" y="443483"/>
                </a:lnTo>
                <a:lnTo>
                  <a:pt x="22859" y="472440"/>
                </a:lnTo>
                <a:lnTo>
                  <a:pt x="521208" y="472440"/>
                </a:lnTo>
                <a:lnTo>
                  <a:pt x="521208" y="493775"/>
                </a:lnTo>
                <a:close/>
              </a:path>
              <a:path w="521335" h="521335">
                <a:moveTo>
                  <a:pt x="521208" y="472440"/>
                </a:moveTo>
                <a:lnTo>
                  <a:pt x="499872" y="472440"/>
                </a:lnTo>
                <a:lnTo>
                  <a:pt x="499872" y="443483"/>
                </a:lnTo>
                <a:lnTo>
                  <a:pt x="521208" y="443483"/>
                </a:lnTo>
                <a:lnTo>
                  <a:pt x="521208" y="472440"/>
                </a:lnTo>
                <a:close/>
              </a:path>
              <a:path w="521335" h="521335">
                <a:moveTo>
                  <a:pt x="274319" y="521208"/>
                </a:moveTo>
                <a:lnTo>
                  <a:pt x="262175" y="519279"/>
                </a:lnTo>
                <a:lnTo>
                  <a:pt x="251460" y="513778"/>
                </a:lnTo>
                <a:lnTo>
                  <a:pt x="243030" y="505134"/>
                </a:lnTo>
                <a:lnTo>
                  <a:pt x="237743" y="493775"/>
                </a:lnTo>
                <a:lnTo>
                  <a:pt x="262127" y="493775"/>
                </a:lnTo>
                <a:lnTo>
                  <a:pt x="265175" y="496824"/>
                </a:lnTo>
                <a:lnTo>
                  <a:pt x="269748" y="498348"/>
                </a:lnTo>
                <a:lnTo>
                  <a:pt x="308768" y="498348"/>
                </a:lnTo>
                <a:lnTo>
                  <a:pt x="305609" y="505134"/>
                </a:lnTo>
                <a:lnTo>
                  <a:pt x="297179" y="513778"/>
                </a:lnTo>
                <a:lnTo>
                  <a:pt x="286464" y="519279"/>
                </a:lnTo>
                <a:lnTo>
                  <a:pt x="274319" y="521208"/>
                </a:lnTo>
                <a:close/>
              </a:path>
              <a:path w="521335" h="521335">
                <a:moveTo>
                  <a:pt x="308768" y="498348"/>
                </a:moveTo>
                <a:lnTo>
                  <a:pt x="278891" y="498348"/>
                </a:lnTo>
                <a:lnTo>
                  <a:pt x="281940" y="496824"/>
                </a:lnTo>
                <a:lnTo>
                  <a:pt x="286511" y="493775"/>
                </a:lnTo>
                <a:lnTo>
                  <a:pt x="310895" y="493775"/>
                </a:lnTo>
                <a:lnTo>
                  <a:pt x="308768" y="498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442191" y="2656344"/>
            <a:ext cx="520065" cy="520700"/>
          </a:xfrm>
          <a:custGeom>
            <a:avLst/>
            <a:gdLst/>
            <a:ahLst/>
            <a:cxnLst/>
            <a:rect l="l" t="t" r="r" b="b"/>
            <a:pathLst>
              <a:path w="520064" h="520700">
                <a:moveTo>
                  <a:pt x="140208" y="373380"/>
                </a:moveTo>
                <a:lnTo>
                  <a:pt x="120396" y="373380"/>
                </a:lnTo>
                <a:lnTo>
                  <a:pt x="120396" y="393700"/>
                </a:lnTo>
                <a:lnTo>
                  <a:pt x="120396" y="426720"/>
                </a:lnTo>
                <a:lnTo>
                  <a:pt x="86868" y="426720"/>
                </a:lnTo>
                <a:lnTo>
                  <a:pt x="86868" y="393700"/>
                </a:lnTo>
                <a:lnTo>
                  <a:pt x="120396" y="393700"/>
                </a:lnTo>
                <a:lnTo>
                  <a:pt x="120396" y="373380"/>
                </a:lnTo>
                <a:lnTo>
                  <a:pt x="67056" y="373380"/>
                </a:lnTo>
                <a:lnTo>
                  <a:pt x="67056" y="393700"/>
                </a:lnTo>
                <a:lnTo>
                  <a:pt x="67056" y="426720"/>
                </a:lnTo>
                <a:lnTo>
                  <a:pt x="67056" y="448310"/>
                </a:lnTo>
                <a:lnTo>
                  <a:pt x="140208" y="448310"/>
                </a:lnTo>
                <a:lnTo>
                  <a:pt x="140208" y="426720"/>
                </a:lnTo>
                <a:lnTo>
                  <a:pt x="140208" y="393700"/>
                </a:lnTo>
                <a:lnTo>
                  <a:pt x="140208" y="393192"/>
                </a:lnTo>
                <a:lnTo>
                  <a:pt x="140208" y="373380"/>
                </a:lnTo>
                <a:close/>
              </a:path>
              <a:path w="520064" h="520700">
                <a:moveTo>
                  <a:pt x="140208" y="260350"/>
                </a:moveTo>
                <a:lnTo>
                  <a:pt x="120396" y="260350"/>
                </a:lnTo>
                <a:lnTo>
                  <a:pt x="120396" y="287020"/>
                </a:lnTo>
                <a:lnTo>
                  <a:pt x="120396" y="313690"/>
                </a:lnTo>
                <a:lnTo>
                  <a:pt x="86868" y="313690"/>
                </a:lnTo>
                <a:lnTo>
                  <a:pt x="86868" y="287020"/>
                </a:lnTo>
                <a:lnTo>
                  <a:pt x="120396" y="287020"/>
                </a:lnTo>
                <a:lnTo>
                  <a:pt x="120396" y="260350"/>
                </a:lnTo>
                <a:lnTo>
                  <a:pt x="67056" y="260350"/>
                </a:lnTo>
                <a:lnTo>
                  <a:pt x="67056" y="287020"/>
                </a:lnTo>
                <a:lnTo>
                  <a:pt x="67056" y="313690"/>
                </a:lnTo>
                <a:lnTo>
                  <a:pt x="67056" y="340360"/>
                </a:lnTo>
                <a:lnTo>
                  <a:pt x="140208" y="340360"/>
                </a:lnTo>
                <a:lnTo>
                  <a:pt x="140208" y="313944"/>
                </a:lnTo>
                <a:lnTo>
                  <a:pt x="140208" y="313690"/>
                </a:lnTo>
                <a:lnTo>
                  <a:pt x="140208" y="287020"/>
                </a:lnTo>
                <a:lnTo>
                  <a:pt x="140208" y="286512"/>
                </a:lnTo>
                <a:lnTo>
                  <a:pt x="140208" y="260350"/>
                </a:lnTo>
                <a:close/>
              </a:path>
              <a:path w="520064" h="520700">
                <a:moveTo>
                  <a:pt x="246888" y="373380"/>
                </a:moveTo>
                <a:lnTo>
                  <a:pt x="227076" y="373380"/>
                </a:lnTo>
                <a:lnTo>
                  <a:pt x="227076" y="393700"/>
                </a:lnTo>
                <a:lnTo>
                  <a:pt x="227076" y="426720"/>
                </a:lnTo>
                <a:lnTo>
                  <a:pt x="193548" y="426720"/>
                </a:lnTo>
                <a:lnTo>
                  <a:pt x="193548" y="393700"/>
                </a:lnTo>
                <a:lnTo>
                  <a:pt x="227076" y="393700"/>
                </a:lnTo>
                <a:lnTo>
                  <a:pt x="227076" y="373380"/>
                </a:lnTo>
                <a:lnTo>
                  <a:pt x="173736" y="373380"/>
                </a:lnTo>
                <a:lnTo>
                  <a:pt x="173736" y="393700"/>
                </a:lnTo>
                <a:lnTo>
                  <a:pt x="173736" y="426720"/>
                </a:lnTo>
                <a:lnTo>
                  <a:pt x="173736" y="448310"/>
                </a:lnTo>
                <a:lnTo>
                  <a:pt x="246888" y="448310"/>
                </a:lnTo>
                <a:lnTo>
                  <a:pt x="246888" y="426720"/>
                </a:lnTo>
                <a:lnTo>
                  <a:pt x="246888" y="393700"/>
                </a:lnTo>
                <a:lnTo>
                  <a:pt x="246888" y="393192"/>
                </a:lnTo>
                <a:lnTo>
                  <a:pt x="246888" y="373380"/>
                </a:lnTo>
                <a:close/>
              </a:path>
              <a:path w="520064" h="520700">
                <a:moveTo>
                  <a:pt x="246888" y="260350"/>
                </a:moveTo>
                <a:lnTo>
                  <a:pt x="227076" y="260350"/>
                </a:lnTo>
                <a:lnTo>
                  <a:pt x="227076" y="287020"/>
                </a:lnTo>
                <a:lnTo>
                  <a:pt x="227076" y="313690"/>
                </a:lnTo>
                <a:lnTo>
                  <a:pt x="193548" y="313690"/>
                </a:lnTo>
                <a:lnTo>
                  <a:pt x="193548" y="287020"/>
                </a:lnTo>
                <a:lnTo>
                  <a:pt x="227076" y="287020"/>
                </a:lnTo>
                <a:lnTo>
                  <a:pt x="227076" y="260350"/>
                </a:lnTo>
                <a:lnTo>
                  <a:pt x="173736" y="260350"/>
                </a:lnTo>
                <a:lnTo>
                  <a:pt x="173736" y="287020"/>
                </a:lnTo>
                <a:lnTo>
                  <a:pt x="173736" y="313690"/>
                </a:lnTo>
                <a:lnTo>
                  <a:pt x="173736" y="340360"/>
                </a:lnTo>
                <a:lnTo>
                  <a:pt x="246888" y="340360"/>
                </a:lnTo>
                <a:lnTo>
                  <a:pt x="246888" y="313944"/>
                </a:lnTo>
                <a:lnTo>
                  <a:pt x="246888" y="313690"/>
                </a:lnTo>
                <a:lnTo>
                  <a:pt x="246888" y="287020"/>
                </a:lnTo>
                <a:lnTo>
                  <a:pt x="246888" y="286512"/>
                </a:lnTo>
                <a:lnTo>
                  <a:pt x="246888" y="260350"/>
                </a:lnTo>
                <a:close/>
              </a:path>
              <a:path w="520064" h="520700">
                <a:moveTo>
                  <a:pt x="353568" y="373380"/>
                </a:moveTo>
                <a:lnTo>
                  <a:pt x="326136" y="373380"/>
                </a:lnTo>
                <a:lnTo>
                  <a:pt x="326136" y="393700"/>
                </a:lnTo>
                <a:lnTo>
                  <a:pt x="326136" y="426720"/>
                </a:lnTo>
                <a:lnTo>
                  <a:pt x="300228" y="426720"/>
                </a:lnTo>
                <a:lnTo>
                  <a:pt x="300228" y="393700"/>
                </a:lnTo>
                <a:lnTo>
                  <a:pt x="326136" y="393700"/>
                </a:lnTo>
                <a:lnTo>
                  <a:pt x="326136" y="373380"/>
                </a:lnTo>
                <a:lnTo>
                  <a:pt x="272796" y="373380"/>
                </a:lnTo>
                <a:lnTo>
                  <a:pt x="272796" y="393700"/>
                </a:lnTo>
                <a:lnTo>
                  <a:pt x="272796" y="426720"/>
                </a:lnTo>
                <a:lnTo>
                  <a:pt x="272796" y="448310"/>
                </a:lnTo>
                <a:lnTo>
                  <a:pt x="353568" y="448310"/>
                </a:lnTo>
                <a:lnTo>
                  <a:pt x="353568" y="426720"/>
                </a:lnTo>
                <a:lnTo>
                  <a:pt x="353568" y="393700"/>
                </a:lnTo>
                <a:lnTo>
                  <a:pt x="353568" y="393192"/>
                </a:lnTo>
                <a:lnTo>
                  <a:pt x="353568" y="373380"/>
                </a:lnTo>
                <a:close/>
              </a:path>
              <a:path w="520064" h="520700">
                <a:moveTo>
                  <a:pt x="353568" y="260350"/>
                </a:moveTo>
                <a:lnTo>
                  <a:pt x="326136" y="260350"/>
                </a:lnTo>
                <a:lnTo>
                  <a:pt x="326136" y="287020"/>
                </a:lnTo>
                <a:lnTo>
                  <a:pt x="326136" y="313690"/>
                </a:lnTo>
                <a:lnTo>
                  <a:pt x="300228" y="313690"/>
                </a:lnTo>
                <a:lnTo>
                  <a:pt x="300228" y="287020"/>
                </a:lnTo>
                <a:lnTo>
                  <a:pt x="326136" y="287020"/>
                </a:lnTo>
                <a:lnTo>
                  <a:pt x="326136" y="260350"/>
                </a:lnTo>
                <a:lnTo>
                  <a:pt x="272796" y="260350"/>
                </a:lnTo>
                <a:lnTo>
                  <a:pt x="272796" y="287020"/>
                </a:lnTo>
                <a:lnTo>
                  <a:pt x="272796" y="313690"/>
                </a:lnTo>
                <a:lnTo>
                  <a:pt x="272796" y="340360"/>
                </a:lnTo>
                <a:lnTo>
                  <a:pt x="353568" y="340360"/>
                </a:lnTo>
                <a:lnTo>
                  <a:pt x="353568" y="313944"/>
                </a:lnTo>
                <a:lnTo>
                  <a:pt x="353568" y="313690"/>
                </a:lnTo>
                <a:lnTo>
                  <a:pt x="353568" y="287020"/>
                </a:lnTo>
                <a:lnTo>
                  <a:pt x="353568" y="286512"/>
                </a:lnTo>
                <a:lnTo>
                  <a:pt x="353568" y="260350"/>
                </a:lnTo>
                <a:close/>
              </a:path>
              <a:path w="520064" h="520700">
                <a:moveTo>
                  <a:pt x="452628" y="373380"/>
                </a:moveTo>
                <a:lnTo>
                  <a:pt x="432816" y="373380"/>
                </a:lnTo>
                <a:lnTo>
                  <a:pt x="432816" y="393700"/>
                </a:lnTo>
                <a:lnTo>
                  <a:pt x="432816" y="426720"/>
                </a:lnTo>
                <a:lnTo>
                  <a:pt x="399288" y="426720"/>
                </a:lnTo>
                <a:lnTo>
                  <a:pt x="399288" y="393700"/>
                </a:lnTo>
                <a:lnTo>
                  <a:pt x="432816" y="393700"/>
                </a:lnTo>
                <a:lnTo>
                  <a:pt x="432816" y="373380"/>
                </a:lnTo>
                <a:lnTo>
                  <a:pt x="379476" y="373380"/>
                </a:lnTo>
                <a:lnTo>
                  <a:pt x="379476" y="393700"/>
                </a:lnTo>
                <a:lnTo>
                  <a:pt x="379476" y="426720"/>
                </a:lnTo>
                <a:lnTo>
                  <a:pt x="379476" y="448310"/>
                </a:lnTo>
                <a:lnTo>
                  <a:pt x="452628" y="448310"/>
                </a:lnTo>
                <a:lnTo>
                  <a:pt x="452628" y="426720"/>
                </a:lnTo>
                <a:lnTo>
                  <a:pt x="452628" y="393700"/>
                </a:lnTo>
                <a:lnTo>
                  <a:pt x="452628" y="393192"/>
                </a:lnTo>
                <a:lnTo>
                  <a:pt x="452628" y="373380"/>
                </a:lnTo>
                <a:close/>
              </a:path>
              <a:path w="520064" h="520700">
                <a:moveTo>
                  <a:pt x="452628" y="260350"/>
                </a:moveTo>
                <a:lnTo>
                  <a:pt x="432816" y="260350"/>
                </a:lnTo>
                <a:lnTo>
                  <a:pt x="432816" y="287020"/>
                </a:lnTo>
                <a:lnTo>
                  <a:pt x="432816" y="313690"/>
                </a:lnTo>
                <a:lnTo>
                  <a:pt x="399288" y="313690"/>
                </a:lnTo>
                <a:lnTo>
                  <a:pt x="399288" y="287020"/>
                </a:lnTo>
                <a:lnTo>
                  <a:pt x="432816" y="287020"/>
                </a:lnTo>
                <a:lnTo>
                  <a:pt x="432816" y="260350"/>
                </a:lnTo>
                <a:lnTo>
                  <a:pt x="379476" y="260350"/>
                </a:lnTo>
                <a:lnTo>
                  <a:pt x="379476" y="287020"/>
                </a:lnTo>
                <a:lnTo>
                  <a:pt x="379476" y="313690"/>
                </a:lnTo>
                <a:lnTo>
                  <a:pt x="379476" y="340360"/>
                </a:lnTo>
                <a:lnTo>
                  <a:pt x="452628" y="340360"/>
                </a:lnTo>
                <a:lnTo>
                  <a:pt x="452628" y="313944"/>
                </a:lnTo>
                <a:lnTo>
                  <a:pt x="452628" y="313690"/>
                </a:lnTo>
                <a:lnTo>
                  <a:pt x="452628" y="287020"/>
                </a:lnTo>
                <a:lnTo>
                  <a:pt x="452628" y="286512"/>
                </a:lnTo>
                <a:lnTo>
                  <a:pt x="452628" y="260350"/>
                </a:lnTo>
                <a:close/>
              </a:path>
              <a:path w="520064" h="520700">
                <a:moveTo>
                  <a:pt x="452628" y="67310"/>
                </a:moveTo>
                <a:lnTo>
                  <a:pt x="67056" y="67310"/>
                </a:lnTo>
                <a:lnTo>
                  <a:pt x="67056" y="92710"/>
                </a:lnTo>
                <a:lnTo>
                  <a:pt x="67056" y="207010"/>
                </a:lnTo>
                <a:lnTo>
                  <a:pt x="67056" y="227330"/>
                </a:lnTo>
                <a:lnTo>
                  <a:pt x="452628" y="227330"/>
                </a:lnTo>
                <a:lnTo>
                  <a:pt x="452628" y="207264"/>
                </a:lnTo>
                <a:lnTo>
                  <a:pt x="452628" y="207010"/>
                </a:lnTo>
                <a:lnTo>
                  <a:pt x="452628" y="92964"/>
                </a:lnTo>
                <a:lnTo>
                  <a:pt x="432816" y="92964"/>
                </a:lnTo>
                <a:lnTo>
                  <a:pt x="432816" y="207010"/>
                </a:lnTo>
                <a:lnTo>
                  <a:pt x="86868" y="207010"/>
                </a:lnTo>
                <a:lnTo>
                  <a:pt x="86868" y="92710"/>
                </a:lnTo>
                <a:lnTo>
                  <a:pt x="452628" y="92710"/>
                </a:lnTo>
                <a:lnTo>
                  <a:pt x="452628" y="67310"/>
                </a:lnTo>
                <a:close/>
              </a:path>
              <a:path w="520064" h="520700">
                <a:moveTo>
                  <a:pt x="519684" y="0"/>
                </a:moveTo>
                <a:lnTo>
                  <a:pt x="0" y="0"/>
                </a:lnTo>
                <a:lnTo>
                  <a:pt x="0" y="20320"/>
                </a:lnTo>
                <a:lnTo>
                  <a:pt x="0" y="494030"/>
                </a:lnTo>
                <a:lnTo>
                  <a:pt x="0" y="520700"/>
                </a:lnTo>
                <a:lnTo>
                  <a:pt x="519684" y="520700"/>
                </a:lnTo>
                <a:lnTo>
                  <a:pt x="519684" y="494030"/>
                </a:lnTo>
                <a:lnTo>
                  <a:pt x="25908" y="494030"/>
                </a:lnTo>
                <a:lnTo>
                  <a:pt x="25908" y="20320"/>
                </a:lnTo>
                <a:lnTo>
                  <a:pt x="499872" y="20320"/>
                </a:lnTo>
                <a:lnTo>
                  <a:pt x="499872" y="493776"/>
                </a:lnTo>
                <a:lnTo>
                  <a:pt x="519684" y="493776"/>
                </a:lnTo>
                <a:lnTo>
                  <a:pt x="519684" y="20320"/>
                </a:lnTo>
                <a:lnTo>
                  <a:pt x="519684" y="19812"/>
                </a:lnTo>
                <a:lnTo>
                  <a:pt x="519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9587166" y="6431207"/>
            <a:ext cx="119380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25">
                <a:latin typeface="Arial MT"/>
                <a:cs typeface="Arial MT"/>
              </a:rPr>
              <a:t>30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8995" y="3831335"/>
            <a:ext cx="2912745" cy="26225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40005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315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11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Ratio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95260" y="2799588"/>
            <a:ext cx="891540" cy="891540"/>
            <a:chOff x="7795260" y="2799588"/>
            <a:chExt cx="891540" cy="891540"/>
          </a:xfrm>
        </p:grpSpPr>
        <p:sp>
          <p:nvSpPr>
            <p:cNvPr id="4" name="object 4" descr=""/>
            <p:cNvSpPr/>
            <p:nvPr/>
          </p:nvSpPr>
          <p:spPr>
            <a:xfrm>
              <a:off x="7795260" y="2799588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40" h="891539">
                  <a:moveTo>
                    <a:pt x="891539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891539" y="0"/>
                  </a:lnTo>
                  <a:lnTo>
                    <a:pt x="891539" y="89153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79664" y="2985516"/>
              <a:ext cx="521334" cy="520065"/>
            </a:xfrm>
            <a:custGeom>
              <a:avLst/>
              <a:gdLst/>
              <a:ahLst/>
              <a:cxnLst/>
              <a:rect l="l" t="t" r="r" b="b"/>
              <a:pathLst>
                <a:path w="521334" h="520064">
                  <a:moveTo>
                    <a:pt x="521207" y="71627"/>
                  </a:moveTo>
                  <a:lnTo>
                    <a:pt x="0" y="71627"/>
                  </a:lnTo>
                  <a:lnTo>
                    <a:pt x="0" y="0"/>
                  </a:lnTo>
                  <a:lnTo>
                    <a:pt x="521207" y="0"/>
                  </a:lnTo>
                  <a:lnTo>
                    <a:pt x="521207" y="21335"/>
                  </a:lnTo>
                  <a:lnTo>
                    <a:pt x="22859" y="21335"/>
                  </a:lnTo>
                  <a:lnTo>
                    <a:pt x="22859" y="50291"/>
                  </a:lnTo>
                  <a:lnTo>
                    <a:pt x="521207" y="50291"/>
                  </a:lnTo>
                  <a:lnTo>
                    <a:pt x="521207" y="71627"/>
                  </a:lnTo>
                  <a:close/>
                </a:path>
                <a:path w="521334" h="520064">
                  <a:moveTo>
                    <a:pt x="521207" y="50291"/>
                  </a:moveTo>
                  <a:lnTo>
                    <a:pt x="499871" y="50291"/>
                  </a:lnTo>
                  <a:lnTo>
                    <a:pt x="499871" y="21335"/>
                  </a:lnTo>
                  <a:lnTo>
                    <a:pt x="521207" y="21335"/>
                  </a:lnTo>
                  <a:lnTo>
                    <a:pt x="521207" y="50291"/>
                  </a:lnTo>
                  <a:close/>
                </a:path>
                <a:path w="521334" h="520064">
                  <a:moveTo>
                    <a:pt x="51816" y="420624"/>
                  </a:moveTo>
                  <a:lnTo>
                    <a:pt x="28955" y="420624"/>
                  </a:lnTo>
                  <a:lnTo>
                    <a:pt x="28955" y="71627"/>
                  </a:lnTo>
                  <a:lnTo>
                    <a:pt x="51816" y="71627"/>
                  </a:lnTo>
                  <a:lnTo>
                    <a:pt x="51816" y="420624"/>
                  </a:lnTo>
                  <a:close/>
                </a:path>
                <a:path w="521334" h="520064">
                  <a:moveTo>
                    <a:pt x="492251" y="420624"/>
                  </a:moveTo>
                  <a:lnTo>
                    <a:pt x="469391" y="420624"/>
                  </a:lnTo>
                  <a:lnTo>
                    <a:pt x="469391" y="71627"/>
                  </a:lnTo>
                  <a:lnTo>
                    <a:pt x="492251" y="71627"/>
                  </a:lnTo>
                  <a:lnTo>
                    <a:pt x="492251" y="420624"/>
                  </a:lnTo>
                  <a:close/>
                </a:path>
                <a:path w="521334" h="520064">
                  <a:moveTo>
                    <a:pt x="198119" y="298703"/>
                  </a:moveTo>
                  <a:lnTo>
                    <a:pt x="158615" y="290941"/>
                  </a:lnTo>
                  <a:lnTo>
                    <a:pt x="126682" y="269747"/>
                  </a:lnTo>
                  <a:lnTo>
                    <a:pt x="105322" y="238267"/>
                  </a:lnTo>
                  <a:lnTo>
                    <a:pt x="97535" y="199643"/>
                  </a:lnTo>
                  <a:lnTo>
                    <a:pt x="105252" y="161543"/>
                  </a:lnTo>
                  <a:lnTo>
                    <a:pt x="105617" y="160019"/>
                  </a:lnTo>
                  <a:lnTo>
                    <a:pt x="127253" y="128206"/>
                  </a:lnTo>
                  <a:lnTo>
                    <a:pt x="159257" y="106846"/>
                  </a:lnTo>
                  <a:lnTo>
                    <a:pt x="198119" y="99059"/>
                  </a:lnTo>
                  <a:lnTo>
                    <a:pt x="236743" y="106846"/>
                  </a:lnTo>
                  <a:lnTo>
                    <a:pt x="258958" y="121919"/>
                  </a:lnTo>
                  <a:lnTo>
                    <a:pt x="187451" y="121919"/>
                  </a:lnTo>
                  <a:lnTo>
                    <a:pt x="175212" y="124182"/>
                  </a:lnTo>
                  <a:lnTo>
                    <a:pt x="163829" y="128587"/>
                  </a:lnTo>
                  <a:lnTo>
                    <a:pt x="153590" y="134993"/>
                  </a:lnTo>
                  <a:lnTo>
                    <a:pt x="144780" y="143256"/>
                  </a:lnTo>
                  <a:lnTo>
                    <a:pt x="167131" y="160019"/>
                  </a:lnTo>
                  <a:lnTo>
                    <a:pt x="131064" y="160019"/>
                  </a:lnTo>
                  <a:lnTo>
                    <a:pt x="128016" y="161543"/>
                  </a:lnTo>
                  <a:lnTo>
                    <a:pt x="128016" y="163067"/>
                  </a:lnTo>
                  <a:lnTo>
                    <a:pt x="126491" y="166116"/>
                  </a:lnTo>
                  <a:lnTo>
                    <a:pt x="119871" y="193381"/>
                  </a:lnTo>
                  <a:lnTo>
                    <a:pt x="122681" y="220789"/>
                  </a:lnTo>
                  <a:lnTo>
                    <a:pt x="134635" y="245625"/>
                  </a:lnTo>
                  <a:lnTo>
                    <a:pt x="155448" y="265175"/>
                  </a:lnTo>
                  <a:lnTo>
                    <a:pt x="179450" y="265175"/>
                  </a:lnTo>
                  <a:lnTo>
                    <a:pt x="175259" y="274319"/>
                  </a:lnTo>
                  <a:lnTo>
                    <a:pt x="181355" y="275843"/>
                  </a:lnTo>
                  <a:lnTo>
                    <a:pt x="188975" y="277367"/>
                  </a:lnTo>
                  <a:lnTo>
                    <a:pt x="256905" y="277367"/>
                  </a:lnTo>
                  <a:lnTo>
                    <a:pt x="236743" y="290941"/>
                  </a:lnTo>
                  <a:lnTo>
                    <a:pt x="198119" y="298703"/>
                  </a:lnTo>
                  <a:close/>
                </a:path>
                <a:path w="521334" h="520064">
                  <a:moveTo>
                    <a:pt x="419100" y="134111"/>
                  </a:moveTo>
                  <a:lnTo>
                    <a:pt x="332232" y="134111"/>
                  </a:lnTo>
                  <a:lnTo>
                    <a:pt x="332232" y="111251"/>
                  </a:lnTo>
                  <a:lnTo>
                    <a:pt x="419100" y="111251"/>
                  </a:lnTo>
                  <a:lnTo>
                    <a:pt x="419100" y="134111"/>
                  </a:lnTo>
                  <a:close/>
                </a:path>
                <a:path w="521334" h="520064">
                  <a:moveTo>
                    <a:pt x="208787" y="175259"/>
                  </a:moveTo>
                  <a:lnTo>
                    <a:pt x="187451" y="175259"/>
                  </a:lnTo>
                  <a:lnTo>
                    <a:pt x="187451" y="121919"/>
                  </a:lnTo>
                  <a:lnTo>
                    <a:pt x="208787" y="121919"/>
                  </a:lnTo>
                  <a:lnTo>
                    <a:pt x="208787" y="175259"/>
                  </a:lnTo>
                  <a:close/>
                </a:path>
                <a:path w="521334" h="520064">
                  <a:moveTo>
                    <a:pt x="256905" y="277367"/>
                  </a:moveTo>
                  <a:lnTo>
                    <a:pt x="198119" y="277367"/>
                  </a:lnTo>
                  <a:lnTo>
                    <a:pt x="228266" y="271224"/>
                  </a:lnTo>
                  <a:lnTo>
                    <a:pt x="252983" y="254507"/>
                  </a:lnTo>
                  <a:lnTo>
                    <a:pt x="269700" y="229790"/>
                  </a:lnTo>
                  <a:lnTo>
                    <a:pt x="275843" y="199643"/>
                  </a:lnTo>
                  <a:lnTo>
                    <a:pt x="270723" y="171640"/>
                  </a:lnTo>
                  <a:lnTo>
                    <a:pt x="256603" y="148208"/>
                  </a:lnTo>
                  <a:lnTo>
                    <a:pt x="235338" y="131063"/>
                  </a:lnTo>
                  <a:lnTo>
                    <a:pt x="208787" y="121919"/>
                  </a:lnTo>
                  <a:lnTo>
                    <a:pt x="258958" y="121919"/>
                  </a:lnTo>
                  <a:lnTo>
                    <a:pt x="268224" y="128206"/>
                  </a:lnTo>
                  <a:lnTo>
                    <a:pt x="289338" y="160019"/>
                  </a:lnTo>
                  <a:lnTo>
                    <a:pt x="289693" y="161543"/>
                  </a:lnTo>
                  <a:lnTo>
                    <a:pt x="297180" y="199643"/>
                  </a:lnTo>
                  <a:lnTo>
                    <a:pt x="289417" y="238267"/>
                  </a:lnTo>
                  <a:lnTo>
                    <a:pt x="268224" y="269747"/>
                  </a:lnTo>
                  <a:lnTo>
                    <a:pt x="256905" y="277367"/>
                  </a:lnTo>
                  <a:close/>
                </a:path>
                <a:path w="521334" h="520064">
                  <a:moveTo>
                    <a:pt x="419100" y="173735"/>
                  </a:moveTo>
                  <a:lnTo>
                    <a:pt x="332232" y="173735"/>
                  </a:lnTo>
                  <a:lnTo>
                    <a:pt x="332232" y="152400"/>
                  </a:lnTo>
                  <a:lnTo>
                    <a:pt x="419100" y="152400"/>
                  </a:lnTo>
                  <a:lnTo>
                    <a:pt x="419100" y="173735"/>
                  </a:lnTo>
                  <a:close/>
                </a:path>
                <a:path w="521334" h="520064">
                  <a:moveTo>
                    <a:pt x="179450" y="265175"/>
                  </a:moveTo>
                  <a:lnTo>
                    <a:pt x="155448" y="265175"/>
                  </a:lnTo>
                  <a:lnTo>
                    <a:pt x="184403" y="201167"/>
                  </a:lnTo>
                  <a:lnTo>
                    <a:pt x="131064" y="160019"/>
                  </a:lnTo>
                  <a:lnTo>
                    <a:pt x="167131" y="160019"/>
                  </a:lnTo>
                  <a:lnTo>
                    <a:pt x="187451" y="175259"/>
                  </a:lnTo>
                  <a:lnTo>
                    <a:pt x="208787" y="175259"/>
                  </a:lnTo>
                  <a:lnTo>
                    <a:pt x="208787" y="201167"/>
                  </a:lnTo>
                  <a:lnTo>
                    <a:pt x="179450" y="265175"/>
                  </a:lnTo>
                  <a:close/>
                </a:path>
                <a:path w="521334" h="520064">
                  <a:moveTo>
                    <a:pt x="391667" y="379475"/>
                  </a:moveTo>
                  <a:lnTo>
                    <a:pt x="370332" y="379475"/>
                  </a:lnTo>
                  <a:lnTo>
                    <a:pt x="370332" y="275843"/>
                  </a:lnTo>
                  <a:lnTo>
                    <a:pt x="391667" y="275843"/>
                  </a:lnTo>
                  <a:lnTo>
                    <a:pt x="391667" y="379475"/>
                  </a:lnTo>
                  <a:close/>
                </a:path>
                <a:path w="521334" h="520064">
                  <a:moveTo>
                    <a:pt x="428243" y="379475"/>
                  </a:moveTo>
                  <a:lnTo>
                    <a:pt x="406907" y="379475"/>
                  </a:lnTo>
                  <a:lnTo>
                    <a:pt x="406907" y="304800"/>
                  </a:lnTo>
                  <a:lnTo>
                    <a:pt x="428243" y="304800"/>
                  </a:lnTo>
                  <a:lnTo>
                    <a:pt x="428243" y="379475"/>
                  </a:lnTo>
                  <a:close/>
                </a:path>
                <a:path w="521334" h="520064">
                  <a:moveTo>
                    <a:pt x="195071" y="350519"/>
                  </a:moveTo>
                  <a:lnTo>
                    <a:pt x="108203" y="350519"/>
                  </a:lnTo>
                  <a:lnTo>
                    <a:pt x="108203" y="327659"/>
                  </a:lnTo>
                  <a:lnTo>
                    <a:pt x="195071" y="327659"/>
                  </a:lnTo>
                  <a:lnTo>
                    <a:pt x="195071" y="350519"/>
                  </a:lnTo>
                  <a:close/>
                </a:path>
                <a:path w="521334" h="520064">
                  <a:moveTo>
                    <a:pt x="356616" y="379475"/>
                  </a:moveTo>
                  <a:lnTo>
                    <a:pt x="335280" y="379475"/>
                  </a:lnTo>
                  <a:lnTo>
                    <a:pt x="335280" y="327659"/>
                  </a:lnTo>
                  <a:lnTo>
                    <a:pt x="356616" y="327659"/>
                  </a:lnTo>
                  <a:lnTo>
                    <a:pt x="356616" y="379475"/>
                  </a:lnTo>
                  <a:close/>
                </a:path>
                <a:path w="521334" h="520064">
                  <a:moveTo>
                    <a:pt x="321564" y="379475"/>
                  </a:moveTo>
                  <a:lnTo>
                    <a:pt x="298703" y="379475"/>
                  </a:lnTo>
                  <a:lnTo>
                    <a:pt x="298703" y="345948"/>
                  </a:lnTo>
                  <a:lnTo>
                    <a:pt x="321564" y="345948"/>
                  </a:lnTo>
                  <a:lnTo>
                    <a:pt x="321564" y="379475"/>
                  </a:lnTo>
                  <a:close/>
                </a:path>
                <a:path w="521334" h="520064">
                  <a:moveTo>
                    <a:pt x="195071" y="390143"/>
                  </a:moveTo>
                  <a:lnTo>
                    <a:pt x="108203" y="390143"/>
                  </a:lnTo>
                  <a:lnTo>
                    <a:pt x="108203" y="368808"/>
                  </a:lnTo>
                  <a:lnTo>
                    <a:pt x="195071" y="368808"/>
                  </a:lnTo>
                  <a:lnTo>
                    <a:pt x="195071" y="390143"/>
                  </a:lnTo>
                  <a:close/>
                </a:path>
                <a:path w="521334" h="520064">
                  <a:moveTo>
                    <a:pt x="521207" y="492251"/>
                  </a:moveTo>
                  <a:lnTo>
                    <a:pt x="0" y="492251"/>
                  </a:lnTo>
                  <a:lnTo>
                    <a:pt x="0" y="420624"/>
                  </a:lnTo>
                  <a:lnTo>
                    <a:pt x="521207" y="420624"/>
                  </a:lnTo>
                  <a:lnTo>
                    <a:pt x="521207" y="443483"/>
                  </a:lnTo>
                  <a:lnTo>
                    <a:pt x="22859" y="443483"/>
                  </a:lnTo>
                  <a:lnTo>
                    <a:pt x="22859" y="470916"/>
                  </a:lnTo>
                  <a:lnTo>
                    <a:pt x="521207" y="470916"/>
                  </a:lnTo>
                  <a:lnTo>
                    <a:pt x="521207" y="492251"/>
                  </a:lnTo>
                  <a:close/>
                </a:path>
                <a:path w="521334" h="520064">
                  <a:moveTo>
                    <a:pt x="521207" y="470916"/>
                  </a:moveTo>
                  <a:lnTo>
                    <a:pt x="499871" y="470916"/>
                  </a:lnTo>
                  <a:lnTo>
                    <a:pt x="499871" y="443483"/>
                  </a:lnTo>
                  <a:lnTo>
                    <a:pt x="521207" y="443483"/>
                  </a:lnTo>
                  <a:lnTo>
                    <a:pt x="521207" y="470916"/>
                  </a:lnTo>
                  <a:close/>
                </a:path>
                <a:path w="521334" h="520064">
                  <a:moveTo>
                    <a:pt x="274319" y="519683"/>
                  </a:moveTo>
                  <a:lnTo>
                    <a:pt x="262175" y="517755"/>
                  </a:lnTo>
                  <a:lnTo>
                    <a:pt x="251459" y="512254"/>
                  </a:lnTo>
                  <a:lnTo>
                    <a:pt x="243030" y="503610"/>
                  </a:lnTo>
                  <a:lnTo>
                    <a:pt x="237743" y="492251"/>
                  </a:lnTo>
                  <a:lnTo>
                    <a:pt x="262128" y="492251"/>
                  </a:lnTo>
                  <a:lnTo>
                    <a:pt x="265175" y="496824"/>
                  </a:lnTo>
                  <a:lnTo>
                    <a:pt x="269748" y="498348"/>
                  </a:lnTo>
                  <a:lnTo>
                    <a:pt x="308058" y="498348"/>
                  </a:lnTo>
                  <a:lnTo>
                    <a:pt x="305609" y="503610"/>
                  </a:lnTo>
                  <a:lnTo>
                    <a:pt x="297179" y="512254"/>
                  </a:lnTo>
                  <a:lnTo>
                    <a:pt x="286464" y="517755"/>
                  </a:lnTo>
                  <a:lnTo>
                    <a:pt x="274319" y="519683"/>
                  </a:lnTo>
                  <a:close/>
                </a:path>
                <a:path w="521334" h="520064">
                  <a:moveTo>
                    <a:pt x="308058" y="498348"/>
                  </a:moveTo>
                  <a:lnTo>
                    <a:pt x="278891" y="498348"/>
                  </a:lnTo>
                  <a:lnTo>
                    <a:pt x="283464" y="496824"/>
                  </a:lnTo>
                  <a:lnTo>
                    <a:pt x="286512" y="492251"/>
                  </a:lnTo>
                  <a:lnTo>
                    <a:pt x="310896" y="492251"/>
                  </a:lnTo>
                  <a:lnTo>
                    <a:pt x="308058" y="498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4584192" y="2799588"/>
            <a:ext cx="891540" cy="891540"/>
            <a:chOff x="4584192" y="2799588"/>
            <a:chExt cx="891540" cy="891540"/>
          </a:xfrm>
        </p:grpSpPr>
        <p:sp>
          <p:nvSpPr>
            <p:cNvPr id="7" name="object 7" descr=""/>
            <p:cNvSpPr/>
            <p:nvPr/>
          </p:nvSpPr>
          <p:spPr>
            <a:xfrm>
              <a:off x="4584192" y="2799588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39" h="891539">
                  <a:moveTo>
                    <a:pt x="891540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891540" y="0"/>
                  </a:lnTo>
                  <a:lnTo>
                    <a:pt x="891540" y="89153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68596" y="2985516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519684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409956" y="0"/>
                  </a:lnTo>
                  <a:lnTo>
                    <a:pt x="434683" y="24384"/>
                  </a:lnTo>
                  <a:lnTo>
                    <a:pt x="16764" y="24384"/>
                  </a:lnTo>
                  <a:lnTo>
                    <a:pt x="16764" y="495300"/>
                  </a:lnTo>
                  <a:lnTo>
                    <a:pt x="519684" y="495300"/>
                  </a:lnTo>
                  <a:lnTo>
                    <a:pt x="519684" y="519684"/>
                  </a:lnTo>
                  <a:close/>
                </a:path>
                <a:path w="520064" h="520064">
                  <a:moveTo>
                    <a:pt x="519684" y="495300"/>
                  </a:moveTo>
                  <a:lnTo>
                    <a:pt x="502920" y="495300"/>
                  </a:lnTo>
                  <a:lnTo>
                    <a:pt x="502920" y="126492"/>
                  </a:lnTo>
                  <a:lnTo>
                    <a:pt x="391668" y="126492"/>
                  </a:lnTo>
                  <a:lnTo>
                    <a:pt x="391668" y="24384"/>
                  </a:lnTo>
                  <a:lnTo>
                    <a:pt x="434683" y="24384"/>
                  </a:lnTo>
                  <a:lnTo>
                    <a:pt x="451683" y="41148"/>
                  </a:lnTo>
                  <a:lnTo>
                    <a:pt x="417575" y="41148"/>
                  </a:lnTo>
                  <a:lnTo>
                    <a:pt x="417575" y="108204"/>
                  </a:lnTo>
                  <a:lnTo>
                    <a:pt x="519684" y="108204"/>
                  </a:lnTo>
                  <a:lnTo>
                    <a:pt x="519684" y="495300"/>
                  </a:lnTo>
                  <a:close/>
                </a:path>
                <a:path w="520064" h="520064">
                  <a:moveTo>
                    <a:pt x="519684" y="108204"/>
                  </a:moveTo>
                  <a:lnTo>
                    <a:pt x="486156" y="108204"/>
                  </a:lnTo>
                  <a:lnTo>
                    <a:pt x="417575" y="41148"/>
                  </a:lnTo>
                  <a:lnTo>
                    <a:pt x="451683" y="41148"/>
                  </a:lnTo>
                  <a:lnTo>
                    <a:pt x="519684" y="108204"/>
                  </a:lnTo>
                  <a:close/>
                </a:path>
                <a:path w="520064" h="520064">
                  <a:moveTo>
                    <a:pt x="318516" y="124968"/>
                  </a:moveTo>
                  <a:lnTo>
                    <a:pt x="94488" y="124968"/>
                  </a:lnTo>
                  <a:lnTo>
                    <a:pt x="94488" y="103632"/>
                  </a:lnTo>
                  <a:lnTo>
                    <a:pt x="318516" y="103632"/>
                  </a:lnTo>
                  <a:lnTo>
                    <a:pt x="318516" y="124968"/>
                  </a:lnTo>
                  <a:close/>
                </a:path>
                <a:path w="520064" h="520064">
                  <a:moveTo>
                    <a:pt x="435864" y="228600"/>
                  </a:moveTo>
                  <a:lnTo>
                    <a:pt x="94488" y="228600"/>
                  </a:lnTo>
                  <a:lnTo>
                    <a:pt x="94488" y="198120"/>
                  </a:lnTo>
                  <a:lnTo>
                    <a:pt x="435864" y="198120"/>
                  </a:lnTo>
                  <a:lnTo>
                    <a:pt x="435864" y="228600"/>
                  </a:lnTo>
                  <a:close/>
                </a:path>
                <a:path w="520064" h="520064">
                  <a:moveTo>
                    <a:pt x="435864" y="321564"/>
                  </a:moveTo>
                  <a:lnTo>
                    <a:pt x="94488" y="321564"/>
                  </a:lnTo>
                  <a:lnTo>
                    <a:pt x="94488" y="291084"/>
                  </a:lnTo>
                  <a:lnTo>
                    <a:pt x="435864" y="291084"/>
                  </a:lnTo>
                  <a:lnTo>
                    <a:pt x="435864" y="321564"/>
                  </a:lnTo>
                  <a:close/>
                </a:path>
                <a:path w="520064" h="520064">
                  <a:moveTo>
                    <a:pt x="435864" y="405384"/>
                  </a:moveTo>
                  <a:lnTo>
                    <a:pt x="94488" y="405384"/>
                  </a:lnTo>
                  <a:lnTo>
                    <a:pt x="94488" y="384048"/>
                  </a:lnTo>
                  <a:lnTo>
                    <a:pt x="435864" y="384048"/>
                  </a:lnTo>
                  <a:lnTo>
                    <a:pt x="435864" y="405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373124" y="2799588"/>
            <a:ext cx="891540" cy="891540"/>
            <a:chOff x="1373124" y="2799588"/>
            <a:chExt cx="891540" cy="891540"/>
          </a:xfrm>
        </p:grpSpPr>
        <p:sp>
          <p:nvSpPr>
            <p:cNvPr id="10" name="object 10" descr=""/>
            <p:cNvSpPr/>
            <p:nvPr/>
          </p:nvSpPr>
          <p:spPr>
            <a:xfrm>
              <a:off x="1373124" y="2799588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39" h="891539">
                  <a:moveTo>
                    <a:pt x="891539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891539" y="0"/>
                  </a:lnTo>
                  <a:lnTo>
                    <a:pt x="891539" y="89153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9051" y="2985516"/>
              <a:ext cx="521334" cy="520065"/>
            </a:xfrm>
            <a:custGeom>
              <a:avLst/>
              <a:gdLst/>
              <a:ahLst/>
              <a:cxnLst/>
              <a:rect l="l" t="t" r="r" b="b"/>
              <a:pathLst>
                <a:path w="521335" h="520064">
                  <a:moveTo>
                    <a:pt x="521208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521208" y="0"/>
                  </a:lnTo>
                  <a:lnTo>
                    <a:pt x="521208" y="24384"/>
                  </a:lnTo>
                  <a:lnTo>
                    <a:pt x="16764" y="24384"/>
                  </a:lnTo>
                  <a:lnTo>
                    <a:pt x="16764" y="493776"/>
                  </a:lnTo>
                  <a:lnTo>
                    <a:pt x="521208" y="493776"/>
                  </a:lnTo>
                  <a:lnTo>
                    <a:pt x="521208" y="519684"/>
                  </a:lnTo>
                  <a:close/>
                </a:path>
                <a:path w="521335" h="520064">
                  <a:moveTo>
                    <a:pt x="521208" y="493776"/>
                  </a:moveTo>
                  <a:lnTo>
                    <a:pt x="502920" y="493776"/>
                  </a:lnTo>
                  <a:lnTo>
                    <a:pt x="502920" y="24384"/>
                  </a:lnTo>
                  <a:lnTo>
                    <a:pt x="521208" y="24384"/>
                  </a:lnTo>
                  <a:lnTo>
                    <a:pt x="521208" y="493776"/>
                  </a:lnTo>
                  <a:close/>
                </a:path>
                <a:path w="521335" h="520064">
                  <a:moveTo>
                    <a:pt x="457200" y="176783"/>
                  </a:moveTo>
                  <a:lnTo>
                    <a:pt x="62484" y="176783"/>
                  </a:lnTo>
                  <a:lnTo>
                    <a:pt x="256031" y="50292"/>
                  </a:lnTo>
                  <a:lnTo>
                    <a:pt x="297235" y="76200"/>
                  </a:lnTo>
                  <a:lnTo>
                    <a:pt x="256031" y="76200"/>
                  </a:lnTo>
                  <a:lnTo>
                    <a:pt x="132588" y="160019"/>
                  </a:lnTo>
                  <a:lnTo>
                    <a:pt x="430539" y="160019"/>
                  </a:lnTo>
                  <a:lnTo>
                    <a:pt x="457200" y="176783"/>
                  </a:lnTo>
                  <a:close/>
                </a:path>
                <a:path w="521335" h="520064">
                  <a:moveTo>
                    <a:pt x="430539" y="160019"/>
                  </a:moveTo>
                  <a:lnTo>
                    <a:pt x="377952" y="160019"/>
                  </a:lnTo>
                  <a:lnTo>
                    <a:pt x="256031" y="76200"/>
                  </a:lnTo>
                  <a:lnTo>
                    <a:pt x="297235" y="76200"/>
                  </a:lnTo>
                  <a:lnTo>
                    <a:pt x="430539" y="160019"/>
                  </a:lnTo>
                  <a:close/>
                </a:path>
                <a:path w="521335" h="520064">
                  <a:moveTo>
                    <a:pt x="176783" y="222504"/>
                  </a:moveTo>
                  <a:lnTo>
                    <a:pt x="103632" y="222504"/>
                  </a:lnTo>
                  <a:lnTo>
                    <a:pt x="103632" y="196595"/>
                  </a:lnTo>
                  <a:lnTo>
                    <a:pt x="176783" y="196595"/>
                  </a:lnTo>
                  <a:lnTo>
                    <a:pt x="176783" y="222504"/>
                  </a:lnTo>
                  <a:close/>
                </a:path>
                <a:path w="521335" h="520064">
                  <a:moveTo>
                    <a:pt x="291083" y="222504"/>
                  </a:moveTo>
                  <a:lnTo>
                    <a:pt x="217931" y="222504"/>
                  </a:lnTo>
                  <a:lnTo>
                    <a:pt x="217931" y="196595"/>
                  </a:lnTo>
                  <a:lnTo>
                    <a:pt x="291083" y="196595"/>
                  </a:lnTo>
                  <a:lnTo>
                    <a:pt x="291083" y="222504"/>
                  </a:lnTo>
                  <a:close/>
                </a:path>
                <a:path w="521335" h="520064">
                  <a:moveTo>
                    <a:pt x="416052" y="222504"/>
                  </a:moveTo>
                  <a:lnTo>
                    <a:pt x="342900" y="222504"/>
                  </a:lnTo>
                  <a:lnTo>
                    <a:pt x="342900" y="196595"/>
                  </a:lnTo>
                  <a:lnTo>
                    <a:pt x="416052" y="196595"/>
                  </a:lnTo>
                  <a:lnTo>
                    <a:pt x="416052" y="222504"/>
                  </a:lnTo>
                  <a:close/>
                </a:path>
                <a:path w="521335" h="520064">
                  <a:moveTo>
                    <a:pt x="149352" y="368808"/>
                  </a:moveTo>
                  <a:lnTo>
                    <a:pt x="121920" y="368808"/>
                  </a:lnTo>
                  <a:lnTo>
                    <a:pt x="121920" y="222504"/>
                  </a:lnTo>
                  <a:lnTo>
                    <a:pt x="149352" y="222504"/>
                  </a:lnTo>
                  <a:lnTo>
                    <a:pt x="149352" y="368808"/>
                  </a:lnTo>
                  <a:close/>
                </a:path>
                <a:path w="521335" h="520064">
                  <a:moveTo>
                    <a:pt x="263652" y="368808"/>
                  </a:moveTo>
                  <a:lnTo>
                    <a:pt x="245364" y="368808"/>
                  </a:lnTo>
                  <a:lnTo>
                    <a:pt x="245364" y="222504"/>
                  </a:lnTo>
                  <a:lnTo>
                    <a:pt x="263652" y="222504"/>
                  </a:lnTo>
                  <a:lnTo>
                    <a:pt x="263652" y="368808"/>
                  </a:lnTo>
                  <a:close/>
                </a:path>
                <a:path w="521335" h="520064">
                  <a:moveTo>
                    <a:pt x="388620" y="368808"/>
                  </a:moveTo>
                  <a:lnTo>
                    <a:pt x="361187" y="368808"/>
                  </a:lnTo>
                  <a:lnTo>
                    <a:pt x="361187" y="222504"/>
                  </a:lnTo>
                  <a:lnTo>
                    <a:pt x="388620" y="222504"/>
                  </a:lnTo>
                  <a:lnTo>
                    <a:pt x="388620" y="368808"/>
                  </a:lnTo>
                  <a:close/>
                </a:path>
                <a:path w="521335" h="520064">
                  <a:moveTo>
                    <a:pt x="176783" y="394716"/>
                  </a:moveTo>
                  <a:lnTo>
                    <a:pt x="103632" y="394716"/>
                  </a:lnTo>
                  <a:lnTo>
                    <a:pt x="103632" y="368808"/>
                  </a:lnTo>
                  <a:lnTo>
                    <a:pt x="176783" y="368808"/>
                  </a:lnTo>
                  <a:lnTo>
                    <a:pt x="176783" y="394716"/>
                  </a:lnTo>
                  <a:close/>
                </a:path>
                <a:path w="521335" h="520064">
                  <a:moveTo>
                    <a:pt x="291083" y="394716"/>
                  </a:moveTo>
                  <a:lnTo>
                    <a:pt x="217931" y="394716"/>
                  </a:lnTo>
                  <a:lnTo>
                    <a:pt x="217931" y="368808"/>
                  </a:lnTo>
                  <a:lnTo>
                    <a:pt x="291083" y="368808"/>
                  </a:lnTo>
                  <a:lnTo>
                    <a:pt x="291083" y="394716"/>
                  </a:lnTo>
                  <a:close/>
                </a:path>
                <a:path w="521335" h="520064">
                  <a:moveTo>
                    <a:pt x="416052" y="394716"/>
                  </a:moveTo>
                  <a:lnTo>
                    <a:pt x="342900" y="394716"/>
                  </a:lnTo>
                  <a:lnTo>
                    <a:pt x="342900" y="368808"/>
                  </a:lnTo>
                  <a:lnTo>
                    <a:pt x="416052" y="368808"/>
                  </a:lnTo>
                  <a:lnTo>
                    <a:pt x="416052" y="394716"/>
                  </a:lnTo>
                  <a:close/>
                </a:path>
                <a:path w="521335" h="520064">
                  <a:moveTo>
                    <a:pt x="426720" y="426720"/>
                  </a:moveTo>
                  <a:lnTo>
                    <a:pt x="82296" y="426720"/>
                  </a:lnTo>
                  <a:lnTo>
                    <a:pt x="82296" y="405384"/>
                  </a:lnTo>
                  <a:lnTo>
                    <a:pt x="426720" y="405384"/>
                  </a:lnTo>
                  <a:lnTo>
                    <a:pt x="426720" y="426720"/>
                  </a:lnTo>
                  <a:close/>
                </a:path>
                <a:path w="521335" h="520064">
                  <a:moveTo>
                    <a:pt x="457200" y="467868"/>
                  </a:moveTo>
                  <a:lnTo>
                    <a:pt x="62484" y="467868"/>
                  </a:lnTo>
                  <a:lnTo>
                    <a:pt x="62484" y="446532"/>
                  </a:lnTo>
                  <a:lnTo>
                    <a:pt x="457200" y="446532"/>
                  </a:lnTo>
                  <a:lnTo>
                    <a:pt x="457200" y="467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54560" y="4274335"/>
            <a:ext cx="2481580" cy="108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indent="-133985">
              <a:lnSpc>
                <a:spcPct val="100000"/>
              </a:lnSpc>
              <a:spcBef>
                <a:spcPts val="10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Net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Profit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margin,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return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assets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(ROA)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return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equity(ROE)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return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capital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employed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(ROCE),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5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gross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margin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ratios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Efficiency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(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9587166" y="6431207"/>
            <a:ext cx="119380" cy="1193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-25">
                <a:latin typeface="Arial MT"/>
                <a:cs typeface="Arial MT"/>
              </a:rPr>
              <a:t>31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59531" y="4274335"/>
            <a:ext cx="2761615" cy="125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indent="-133985">
              <a:lnSpc>
                <a:spcPct val="100000"/>
              </a:lnSpc>
              <a:spcBef>
                <a:spcPts val="10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Solvency</a:t>
            </a:r>
            <a:r>
              <a:rPr dirty="0" sz="1150" spc="-10">
                <a:latin typeface="Arial MT"/>
                <a:cs typeface="Arial MT"/>
              </a:rPr>
              <a:t> Ratios</a:t>
            </a:r>
            <a:endParaRPr sz="1150">
              <a:latin typeface="Arial MT"/>
              <a:cs typeface="Arial MT"/>
            </a:endParaRPr>
          </a:p>
          <a:p>
            <a:pPr marL="131445" marR="5080" indent="-119380">
              <a:lnSpc>
                <a:spcPts val="1390"/>
              </a:lnSpc>
              <a:spcBef>
                <a:spcPts val="40"/>
              </a:spcBef>
              <a:buFont typeface="Arial MT"/>
              <a:buChar char="•"/>
              <a:tabLst>
                <a:tab pos="131445" algn="l"/>
                <a:tab pos="145415" algn="l"/>
              </a:tabLst>
            </a:pPr>
            <a:r>
              <a:rPr dirty="0" sz="1150">
                <a:latin typeface="Arial"/>
                <a:cs typeface="Arial"/>
              </a:rPr>
              <a:t>	</a:t>
            </a:r>
            <a:r>
              <a:rPr dirty="0" sz="1150" b="1">
                <a:latin typeface="Arial"/>
                <a:cs typeface="Arial"/>
              </a:rPr>
              <a:t>Current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ratio=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Current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assets/Current liabilities</a:t>
            </a:r>
            <a:endParaRPr sz="1150">
              <a:latin typeface="Arial"/>
              <a:cs typeface="Arial"/>
            </a:endParaRPr>
          </a:p>
          <a:p>
            <a:pPr marL="146685" indent="-133985">
              <a:lnSpc>
                <a:spcPts val="1335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Leverage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Gearing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Operating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flow/Interest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paid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Operating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 b="1">
                <a:latin typeface="Arial"/>
                <a:cs typeface="Arial"/>
              </a:rPr>
              <a:t>flow/Dividends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paid</a:t>
            </a:r>
            <a:endParaRPr sz="1150">
              <a:latin typeface="Arial"/>
              <a:cs typeface="Arial"/>
            </a:endParaRPr>
          </a:p>
          <a:p>
            <a:pPr marL="146685" indent="-133985">
              <a:lnSpc>
                <a:spcPct val="100000"/>
              </a:lnSpc>
              <a:spcBef>
                <a:spcPts val="15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Operating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flow/Operating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profit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69085" y="4274335"/>
            <a:ext cx="184848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indent="-133985">
              <a:lnSpc>
                <a:spcPct val="100000"/>
              </a:lnSpc>
              <a:spcBef>
                <a:spcPts val="10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Dividend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yield,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P/E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ratio,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earnings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per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(EPS),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dividend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payout</a:t>
            </a:r>
            <a:r>
              <a:rPr dirty="0" sz="1150" spc="-20">
                <a:latin typeface="Arial MT"/>
                <a:cs typeface="Arial MT"/>
              </a:rPr>
              <a:t> ratio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Ratio</a:t>
            </a:r>
            <a:r>
              <a:rPr dirty="0" spc="-25"/>
              <a:t> </a:t>
            </a:r>
            <a:r>
              <a:rPr dirty="0" spc="-10"/>
              <a:t>Analysis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54560" y="2181860"/>
            <a:ext cx="91801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The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Ratio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analysis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quantitative method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gaining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insight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into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company's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liquidity,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operational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efficiency,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profitability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by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studying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its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statements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such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balance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sheet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income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statement.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Ratio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analysis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cornerstone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fundamental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equity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analysis.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81400" y="3831335"/>
            <a:ext cx="2910840" cy="26225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40005" rIns="0" bIns="0" rtlCol="0" vert="horz">
            <a:spAutoFit/>
          </a:bodyPr>
          <a:lstStyle/>
          <a:p>
            <a:pPr marL="930910">
              <a:lnSpc>
                <a:spcPct val="100000"/>
              </a:lnSpc>
              <a:spcBef>
                <a:spcPts val="315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Solvency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Ratios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86371" y="3831335"/>
            <a:ext cx="2910840" cy="26225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40005" rIns="0" bIns="0" rtlCol="0" vert="horz">
            <a:spAutoFit/>
          </a:bodyPr>
          <a:lstStyle/>
          <a:p>
            <a:pPr marL="969010">
              <a:lnSpc>
                <a:spcPct val="100000"/>
              </a:lnSpc>
              <a:spcBef>
                <a:spcPts val="315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Investor</a:t>
            </a:r>
            <a:r>
              <a:rPr dirty="0" sz="11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917" y="3109851"/>
            <a:ext cx="2432333" cy="2399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benefits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15"/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report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4560" y="2181860"/>
            <a:ext cx="42100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The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annual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report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contains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significant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amount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information: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8995" y="3831335"/>
            <a:ext cx="2912745" cy="26225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15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84192" y="2799588"/>
            <a:ext cx="891540" cy="891540"/>
            <a:chOff x="4584192" y="2799588"/>
            <a:chExt cx="891540" cy="891540"/>
          </a:xfrm>
        </p:grpSpPr>
        <p:sp>
          <p:nvSpPr>
            <p:cNvPr id="7" name="object 7" descr=""/>
            <p:cNvSpPr/>
            <p:nvPr/>
          </p:nvSpPr>
          <p:spPr>
            <a:xfrm>
              <a:off x="4584192" y="2799588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39" h="891539">
                  <a:moveTo>
                    <a:pt x="891540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891540" y="0"/>
                  </a:lnTo>
                  <a:lnTo>
                    <a:pt x="891540" y="89153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68596" y="2985516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519684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409956" y="0"/>
                  </a:lnTo>
                  <a:lnTo>
                    <a:pt x="434683" y="24384"/>
                  </a:lnTo>
                  <a:lnTo>
                    <a:pt x="16764" y="24384"/>
                  </a:lnTo>
                  <a:lnTo>
                    <a:pt x="16764" y="495300"/>
                  </a:lnTo>
                  <a:lnTo>
                    <a:pt x="519684" y="495300"/>
                  </a:lnTo>
                  <a:lnTo>
                    <a:pt x="519684" y="519684"/>
                  </a:lnTo>
                  <a:close/>
                </a:path>
                <a:path w="520064" h="520064">
                  <a:moveTo>
                    <a:pt x="519684" y="495300"/>
                  </a:moveTo>
                  <a:lnTo>
                    <a:pt x="502920" y="495300"/>
                  </a:lnTo>
                  <a:lnTo>
                    <a:pt x="502920" y="126492"/>
                  </a:lnTo>
                  <a:lnTo>
                    <a:pt x="391668" y="126492"/>
                  </a:lnTo>
                  <a:lnTo>
                    <a:pt x="391668" y="24384"/>
                  </a:lnTo>
                  <a:lnTo>
                    <a:pt x="434683" y="24384"/>
                  </a:lnTo>
                  <a:lnTo>
                    <a:pt x="451683" y="41148"/>
                  </a:lnTo>
                  <a:lnTo>
                    <a:pt x="417575" y="41148"/>
                  </a:lnTo>
                  <a:lnTo>
                    <a:pt x="417575" y="108204"/>
                  </a:lnTo>
                  <a:lnTo>
                    <a:pt x="519684" y="108204"/>
                  </a:lnTo>
                  <a:lnTo>
                    <a:pt x="519684" y="495300"/>
                  </a:lnTo>
                  <a:close/>
                </a:path>
                <a:path w="520064" h="520064">
                  <a:moveTo>
                    <a:pt x="519684" y="108204"/>
                  </a:moveTo>
                  <a:lnTo>
                    <a:pt x="486156" y="108204"/>
                  </a:lnTo>
                  <a:lnTo>
                    <a:pt x="417575" y="41148"/>
                  </a:lnTo>
                  <a:lnTo>
                    <a:pt x="451683" y="41148"/>
                  </a:lnTo>
                  <a:lnTo>
                    <a:pt x="519684" y="108204"/>
                  </a:lnTo>
                  <a:close/>
                </a:path>
                <a:path w="520064" h="520064">
                  <a:moveTo>
                    <a:pt x="318516" y="124968"/>
                  </a:moveTo>
                  <a:lnTo>
                    <a:pt x="94488" y="124968"/>
                  </a:lnTo>
                  <a:lnTo>
                    <a:pt x="94488" y="103632"/>
                  </a:lnTo>
                  <a:lnTo>
                    <a:pt x="318516" y="103632"/>
                  </a:lnTo>
                  <a:lnTo>
                    <a:pt x="318516" y="124968"/>
                  </a:lnTo>
                  <a:close/>
                </a:path>
                <a:path w="520064" h="520064">
                  <a:moveTo>
                    <a:pt x="435864" y="228600"/>
                  </a:moveTo>
                  <a:lnTo>
                    <a:pt x="94488" y="228600"/>
                  </a:lnTo>
                  <a:lnTo>
                    <a:pt x="94488" y="198120"/>
                  </a:lnTo>
                  <a:lnTo>
                    <a:pt x="435864" y="198120"/>
                  </a:lnTo>
                  <a:lnTo>
                    <a:pt x="435864" y="228600"/>
                  </a:lnTo>
                  <a:close/>
                </a:path>
                <a:path w="520064" h="520064">
                  <a:moveTo>
                    <a:pt x="435864" y="321564"/>
                  </a:moveTo>
                  <a:lnTo>
                    <a:pt x="94488" y="321564"/>
                  </a:lnTo>
                  <a:lnTo>
                    <a:pt x="94488" y="291084"/>
                  </a:lnTo>
                  <a:lnTo>
                    <a:pt x="435864" y="291084"/>
                  </a:lnTo>
                  <a:lnTo>
                    <a:pt x="435864" y="321564"/>
                  </a:lnTo>
                  <a:close/>
                </a:path>
                <a:path w="520064" h="520064">
                  <a:moveTo>
                    <a:pt x="435864" y="405384"/>
                  </a:moveTo>
                  <a:lnTo>
                    <a:pt x="94488" y="405384"/>
                  </a:lnTo>
                  <a:lnTo>
                    <a:pt x="94488" y="384048"/>
                  </a:lnTo>
                  <a:lnTo>
                    <a:pt x="435864" y="384048"/>
                  </a:lnTo>
                  <a:lnTo>
                    <a:pt x="435864" y="405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373124" y="2799588"/>
            <a:ext cx="891540" cy="891540"/>
            <a:chOff x="1373124" y="2799588"/>
            <a:chExt cx="891540" cy="891540"/>
          </a:xfrm>
        </p:grpSpPr>
        <p:sp>
          <p:nvSpPr>
            <p:cNvPr id="10" name="object 10" descr=""/>
            <p:cNvSpPr/>
            <p:nvPr/>
          </p:nvSpPr>
          <p:spPr>
            <a:xfrm>
              <a:off x="1373124" y="2799588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39" h="891539">
                  <a:moveTo>
                    <a:pt x="891539" y="891539"/>
                  </a:moveTo>
                  <a:lnTo>
                    <a:pt x="0" y="891539"/>
                  </a:lnTo>
                  <a:lnTo>
                    <a:pt x="0" y="0"/>
                  </a:lnTo>
                  <a:lnTo>
                    <a:pt x="891539" y="0"/>
                  </a:lnTo>
                  <a:lnTo>
                    <a:pt x="891539" y="891539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9051" y="2985516"/>
              <a:ext cx="521334" cy="520065"/>
            </a:xfrm>
            <a:custGeom>
              <a:avLst/>
              <a:gdLst/>
              <a:ahLst/>
              <a:cxnLst/>
              <a:rect l="l" t="t" r="r" b="b"/>
              <a:pathLst>
                <a:path w="521335" h="520064">
                  <a:moveTo>
                    <a:pt x="521208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521208" y="0"/>
                  </a:lnTo>
                  <a:lnTo>
                    <a:pt x="521208" y="24384"/>
                  </a:lnTo>
                  <a:lnTo>
                    <a:pt x="16764" y="24384"/>
                  </a:lnTo>
                  <a:lnTo>
                    <a:pt x="16764" y="493776"/>
                  </a:lnTo>
                  <a:lnTo>
                    <a:pt x="521208" y="493776"/>
                  </a:lnTo>
                  <a:lnTo>
                    <a:pt x="521208" y="519684"/>
                  </a:lnTo>
                  <a:close/>
                </a:path>
                <a:path w="521335" h="520064">
                  <a:moveTo>
                    <a:pt x="521208" y="493776"/>
                  </a:moveTo>
                  <a:lnTo>
                    <a:pt x="502920" y="493776"/>
                  </a:lnTo>
                  <a:lnTo>
                    <a:pt x="502920" y="24384"/>
                  </a:lnTo>
                  <a:lnTo>
                    <a:pt x="521208" y="24384"/>
                  </a:lnTo>
                  <a:lnTo>
                    <a:pt x="521208" y="493776"/>
                  </a:lnTo>
                  <a:close/>
                </a:path>
                <a:path w="521335" h="520064">
                  <a:moveTo>
                    <a:pt x="457200" y="176783"/>
                  </a:moveTo>
                  <a:lnTo>
                    <a:pt x="62484" y="176783"/>
                  </a:lnTo>
                  <a:lnTo>
                    <a:pt x="256031" y="50292"/>
                  </a:lnTo>
                  <a:lnTo>
                    <a:pt x="297235" y="76200"/>
                  </a:lnTo>
                  <a:lnTo>
                    <a:pt x="256031" y="76200"/>
                  </a:lnTo>
                  <a:lnTo>
                    <a:pt x="132588" y="160019"/>
                  </a:lnTo>
                  <a:lnTo>
                    <a:pt x="430539" y="160019"/>
                  </a:lnTo>
                  <a:lnTo>
                    <a:pt x="457200" y="176783"/>
                  </a:lnTo>
                  <a:close/>
                </a:path>
                <a:path w="521335" h="520064">
                  <a:moveTo>
                    <a:pt x="430539" y="160019"/>
                  </a:moveTo>
                  <a:lnTo>
                    <a:pt x="377952" y="160019"/>
                  </a:lnTo>
                  <a:lnTo>
                    <a:pt x="256031" y="76200"/>
                  </a:lnTo>
                  <a:lnTo>
                    <a:pt x="297235" y="76200"/>
                  </a:lnTo>
                  <a:lnTo>
                    <a:pt x="430539" y="160019"/>
                  </a:lnTo>
                  <a:close/>
                </a:path>
                <a:path w="521335" h="520064">
                  <a:moveTo>
                    <a:pt x="176783" y="222504"/>
                  </a:moveTo>
                  <a:lnTo>
                    <a:pt x="103632" y="222504"/>
                  </a:lnTo>
                  <a:lnTo>
                    <a:pt x="103632" y="196595"/>
                  </a:lnTo>
                  <a:lnTo>
                    <a:pt x="176783" y="196595"/>
                  </a:lnTo>
                  <a:lnTo>
                    <a:pt x="176783" y="222504"/>
                  </a:lnTo>
                  <a:close/>
                </a:path>
                <a:path w="521335" h="520064">
                  <a:moveTo>
                    <a:pt x="291083" y="222504"/>
                  </a:moveTo>
                  <a:lnTo>
                    <a:pt x="217931" y="222504"/>
                  </a:lnTo>
                  <a:lnTo>
                    <a:pt x="217931" y="196595"/>
                  </a:lnTo>
                  <a:lnTo>
                    <a:pt x="291083" y="196595"/>
                  </a:lnTo>
                  <a:lnTo>
                    <a:pt x="291083" y="222504"/>
                  </a:lnTo>
                  <a:close/>
                </a:path>
                <a:path w="521335" h="520064">
                  <a:moveTo>
                    <a:pt x="416052" y="222504"/>
                  </a:moveTo>
                  <a:lnTo>
                    <a:pt x="342900" y="222504"/>
                  </a:lnTo>
                  <a:lnTo>
                    <a:pt x="342900" y="196595"/>
                  </a:lnTo>
                  <a:lnTo>
                    <a:pt x="416052" y="196595"/>
                  </a:lnTo>
                  <a:lnTo>
                    <a:pt x="416052" y="222504"/>
                  </a:lnTo>
                  <a:close/>
                </a:path>
                <a:path w="521335" h="520064">
                  <a:moveTo>
                    <a:pt x="149352" y="368808"/>
                  </a:moveTo>
                  <a:lnTo>
                    <a:pt x="121920" y="368808"/>
                  </a:lnTo>
                  <a:lnTo>
                    <a:pt x="121920" y="222504"/>
                  </a:lnTo>
                  <a:lnTo>
                    <a:pt x="149352" y="222504"/>
                  </a:lnTo>
                  <a:lnTo>
                    <a:pt x="149352" y="368808"/>
                  </a:lnTo>
                  <a:close/>
                </a:path>
                <a:path w="521335" h="520064">
                  <a:moveTo>
                    <a:pt x="263652" y="368808"/>
                  </a:moveTo>
                  <a:lnTo>
                    <a:pt x="245364" y="368808"/>
                  </a:lnTo>
                  <a:lnTo>
                    <a:pt x="245364" y="222504"/>
                  </a:lnTo>
                  <a:lnTo>
                    <a:pt x="263652" y="222504"/>
                  </a:lnTo>
                  <a:lnTo>
                    <a:pt x="263652" y="368808"/>
                  </a:lnTo>
                  <a:close/>
                </a:path>
                <a:path w="521335" h="520064">
                  <a:moveTo>
                    <a:pt x="388620" y="368808"/>
                  </a:moveTo>
                  <a:lnTo>
                    <a:pt x="361187" y="368808"/>
                  </a:lnTo>
                  <a:lnTo>
                    <a:pt x="361187" y="222504"/>
                  </a:lnTo>
                  <a:lnTo>
                    <a:pt x="388620" y="222504"/>
                  </a:lnTo>
                  <a:lnTo>
                    <a:pt x="388620" y="368808"/>
                  </a:lnTo>
                  <a:close/>
                </a:path>
                <a:path w="521335" h="520064">
                  <a:moveTo>
                    <a:pt x="176783" y="394716"/>
                  </a:moveTo>
                  <a:lnTo>
                    <a:pt x="103632" y="394716"/>
                  </a:lnTo>
                  <a:lnTo>
                    <a:pt x="103632" y="368808"/>
                  </a:lnTo>
                  <a:lnTo>
                    <a:pt x="176783" y="368808"/>
                  </a:lnTo>
                  <a:lnTo>
                    <a:pt x="176783" y="394716"/>
                  </a:lnTo>
                  <a:close/>
                </a:path>
                <a:path w="521335" h="520064">
                  <a:moveTo>
                    <a:pt x="291083" y="394716"/>
                  </a:moveTo>
                  <a:lnTo>
                    <a:pt x="217931" y="394716"/>
                  </a:lnTo>
                  <a:lnTo>
                    <a:pt x="217931" y="368808"/>
                  </a:lnTo>
                  <a:lnTo>
                    <a:pt x="291083" y="368808"/>
                  </a:lnTo>
                  <a:lnTo>
                    <a:pt x="291083" y="394716"/>
                  </a:lnTo>
                  <a:close/>
                </a:path>
                <a:path w="521335" h="520064">
                  <a:moveTo>
                    <a:pt x="416052" y="394716"/>
                  </a:moveTo>
                  <a:lnTo>
                    <a:pt x="342900" y="394716"/>
                  </a:lnTo>
                  <a:lnTo>
                    <a:pt x="342900" y="368808"/>
                  </a:lnTo>
                  <a:lnTo>
                    <a:pt x="416052" y="368808"/>
                  </a:lnTo>
                  <a:lnTo>
                    <a:pt x="416052" y="394716"/>
                  </a:lnTo>
                  <a:close/>
                </a:path>
                <a:path w="521335" h="520064">
                  <a:moveTo>
                    <a:pt x="426720" y="426720"/>
                  </a:moveTo>
                  <a:lnTo>
                    <a:pt x="82296" y="426720"/>
                  </a:lnTo>
                  <a:lnTo>
                    <a:pt x="82296" y="405384"/>
                  </a:lnTo>
                  <a:lnTo>
                    <a:pt x="426720" y="405384"/>
                  </a:lnTo>
                  <a:lnTo>
                    <a:pt x="426720" y="426720"/>
                  </a:lnTo>
                  <a:close/>
                </a:path>
                <a:path w="521335" h="520064">
                  <a:moveTo>
                    <a:pt x="457200" y="467868"/>
                  </a:moveTo>
                  <a:lnTo>
                    <a:pt x="62484" y="467868"/>
                  </a:lnTo>
                  <a:lnTo>
                    <a:pt x="62484" y="446532"/>
                  </a:lnTo>
                  <a:lnTo>
                    <a:pt x="457200" y="446532"/>
                  </a:lnTo>
                  <a:lnTo>
                    <a:pt x="457200" y="467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54560" y="4274335"/>
            <a:ext cx="203898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170815" indent="-119380">
              <a:lnSpc>
                <a:spcPct val="100000"/>
              </a:lnSpc>
              <a:spcBef>
                <a:spcPts val="100"/>
              </a:spcBef>
              <a:buChar char="•"/>
              <a:tabLst>
                <a:tab pos="131445" algn="l"/>
                <a:tab pos="146050" algn="l"/>
              </a:tabLst>
            </a:pPr>
            <a:r>
              <a:rPr dirty="0" sz="1150">
                <a:latin typeface="Arial MT"/>
                <a:cs typeface="Arial MT"/>
              </a:rPr>
              <a:t>	Management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discussion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&amp; </a:t>
            </a:r>
            <a:r>
              <a:rPr dirty="0" sz="1150" spc="-10">
                <a:latin typeface="Arial MT"/>
                <a:cs typeface="Arial MT"/>
              </a:rPr>
              <a:t>analysis(MD&amp;A)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10">
                <a:latin typeface="Arial MT"/>
                <a:cs typeface="Arial MT"/>
              </a:rPr>
              <a:t> statements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Notes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10">
                <a:latin typeface="Arial MT"/>
                <a:cs typeface="Arial MT"/>
              </a:rPr>
              <a:t> statements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3</a:t>
            </a:r>
            <a:r>
              <a:rPr dirty="0" spc="-25"/>
              <a:t>2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3559531" y="4274335"/>
            <a:ext cx="2764790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indent="-133985">
              <a:lnSpc>
                <a:spcPct val="100000"/>
              </a:lnSpc>
              <a:spcBef>
                <a:spcPts val="10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Messages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from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Chair,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CEO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Corporate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profile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0"/>
              </a:spcBef>
              <a:buChar char="•"/>
              <a:tabLst>
                <a:tab pos="146685" algn="l"/>
              </a:tabLst>
            </a:pPr>
            <a:r>
              <a:rPr dirty="0" sz="1150" spc="-20">
                <a:latin typeface="Arial MT"/>
                <a:cs typeface="Arial MT"/>
              </a:rPr>
              <a:t>MD&amp;A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Risk and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control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processes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analysis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81400" y="3831335"/>
            <a:ext cx="2910840" cy="262255"/>
          </a:xfrm>
          <a:prstGeom prst="rect">
            <a:avLst/>
          </a:prstGeom>
          <a:solidFill>
            <a:srgbClr val="464646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Non-financial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08571" y="3768344"/>
            <a:ext cx="91059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Operational performance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395226" y="3768344"/>
            <a:ext cx="91059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Financial performance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97452" y="4707095"/>
            <a:ext cx="65151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Strategic direction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9476" y="2659380"/>
            <a:ext cx="1529080" cy="145415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58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01.</a:t>
            </a:r>
            <a:endParaRPr sz="1450">
              <a:latin typeface="Arial"/>
              <a:cs typeface="Arial"/>
            </a:endParaRPr>
          </a:p>
          <a:p>
            <a:pPr algn="ctr" marL="337820" marR="330200">
              <a:lnSpc>
                <a:spcPct val="100000"/>
              </a:lnSpc>
              <a:spcBef>
                <a:spcPts val="1330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Letters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shareholders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3</a:t>
            </a:r>
            <a:r>
              <a:rPr dirty="0" spc="-25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28088" y="2659380"/>
            <a:ext cx="1529080" cy="145542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58750" rIns="0" bIns="0" rtlCol="0" vert="horz">
            <a:spAutoFit/>
          </a:bodyPr>
          <a:lstStyle/>
          <a:p>
            <a:pPr algn="ctr" marR="29845">
              <a:lnSpc>
                <a:spcPct val="100000"/>
              </a:lnSpc>
              <a:spcBef>
                <a:spcPts val="125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02.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11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44696" y="2659380"/>
            <a:ext cx="1529080" cy="145415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5875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03.</a:t>
            </a:r>
            <a:endParaRPr sz="1450">
              <a:latin typeface="Arial"/>
              <a:cs typeface="Arial"/>
            </a:endParaRPr>
          </a:p>
          <a:p>
            <a:pPr algn="just" marL="211454" marR="203835" indent="73025">
              <a:lnSpc>
                <a:spcPct val="100400"/>
              </a:lnSpc>
              <a:spcBef>
                <a:spcPts val="630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Management’s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Discussion</a:t>
            </a:r>
            <a:r>
              <a:rPr dirty="0" sz="11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Analysis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(MD&amp;A)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71032" y="2659380"/>
            <a:ext cx="1530350" cy="145415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5875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125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04.</a:t>
            </a:r>
            <a:endParaRPr sz="1450">
              <a:latin typeface="Arial"/>
              <a:cs typeface="Arial"/>
            </a:endParaRPr>
          </a:p>
          <a:p>
            <a:pPr algn="ctr" marL="88265" marR="78740">
              <a:lnSpc>
                <a:spcPct val="100000"/>
              </a:lnSpc>
              <a:spcBef>
                <a:spcPts val="1330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Reporting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1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internal controls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50123" y="2659380"/>
            <a:ext cx="1529080" cy="145415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58750" rIns="0" bIns="0" rtlCol="0" vert="horz">
            <a:spAutoFit/>
          </a:bodyPr>
          <a:lstStyle/>
          <a:p>
            <a:pPr algn="ctr" marR="66675">
              <a:lnSpc>
                <a:spcPct val="100000"/>
              </a:lnSpc>
              <a:spcBef>
                <a:spcPts val="125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05.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450">
              <a:latin typeface="Arial"/>
              <a:cs typeface="Arial"/>
            </a:endParaRPr>
          </a:p>
          <a:p>
            <a:pPr marL="386715">
              <a:lnSpc>
                <a:spcPct val="100000"/>
              </a:lnSpc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Audit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5947" y="4494276"/>
            <a:ext cx="1530350" cy="145288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 marL="51435">
              <a:lnSpc>
                <a:spcPct val="100000"/>
              </a:lnSpc>
              <a:spcBef>
                <a:spcPts val="107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06.</a:t>
            </a:r>
            <a:endParaRPr sz="1450">
              <a:latin typeface="Arial"/>
              <a:cs typeface="Arial"/>
            </a:endParaRPr>
          </a:p>
          <a:p>
            <a:pPr algn="ctr" marL="170180" marR="163830" indent="-1905">
              <a:lnSpc>
                <a:spcPct val="100299"/>
              </a:lnSpc>
              <a:spcBef>
                <a:spcPts val="114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Balance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sheet,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11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Statement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1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Flows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55520" y="4494276"/>
            <a:ext cx="1529080" cy="14554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 marR="63500">
              <a:lnSpc>
                <a:spcPct val="100000"/>
              </a:lnSpc>
              <a:spcBef>
                <a:spcPts val="107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07.</a:t>
            </a:r>
            <a:endParaRPr sz="1450">
              <a:latin typeface="Arial"/>
              <a:cs typeface="Arial"/>
            </a:endParaRPr>
          </a:p>
          <a:p>
            <a:pPr marL="405130" marR="74295" indent="-323215">
              <a:lnSpc>
                <a:spcPct val="100000"/>
              </a:lnSpc>
              <a:spcBef>
                <a:spcPts val="1520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Notes</a:t>
            </a:r>
            <a:r>
              <a:rPr dirty="0" sz="11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financial statements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38600" y="4494276"/>
            <a:ext cx="1530350" cy="145288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 marL="79375">
              <a:lnSpc>
                <a:spcPct val="100000"/>
              </a:lnSpc>
              <a:spcBef>
                <a:spcPts val="107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08.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50">
              <a:latin typeface="Arial"/>
              <a:cs typeface="Arial"/>
            </a:endParaRPr>
          </a:p>
          <a:p>
            <a:pPr marL="147320">
              <a:lnSpc>
                <a:spcPct val="100000"/>
              </a:lnSpc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Earnings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 share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04560" y="4494276"/>
            <a:ext cx="1529080" cy="14554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 marR="26670">
              <a:lnSpc>
                <a:spcPct val="100000"/>
              </a:lnSpc>
              <a:spcBef>
                <a:spcPts val="1070"/>
              </a:spcBef>
            </a:pP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09.</a:t>
            </a:r>
            <a:endParaRPr sz="1450">
              <a:latin typeface="Arial"/>
              <a:cs typeface="Arial"/>
            </a:endParaRPr>
          </a:p>
          <a:p>
            <a:pPr algn="ctr" marL="89535" marR="81915" indent="2540">
              <a:lnSpc>
                <a:spcPct val="100400"/>
              </a:lnSpc>
              <a:spcBef>
                <a:spcPts val="819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Earnings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 share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Listing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directors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Contents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15"/>
              <a:t> </a:t>
            </a:r>
            <a:r>
              <a:rPr dirty="0"/>
              <a:t>annual</a:t>
            </a:r>
            <a:r>
              <a:rPr dirty="0" spc="-30"/>
              <a:t> </a:t>
            </a:r>
            <a:r>
              <a:rPr dirty="0" spc="-10"/>
              <a:t>report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54560" y="2181860"/>
            <a:ext cx="26593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The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annual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report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will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always</a:t>
            </a:r>
            <a:r>
              <a:rPr dirty="0" sz="1150" spc="-10" b="1">
                <a:latin typeface="Arial"/>
                <a:cs typeface="Arial"/>
              </a:rPr>
              <a:t> include: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5760" y="2570988"/>
            <a:ext cx="1948180" cy="107950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50">
              <a:latin typeface="Times New Roman"/>
              <a:cs typeface="Times New Roman"/>
            </a:endParaRPr>
          </a:p>
          <a:p>
            <a:pPr marL="688340" marR="140335" indent="-536575">
              <a:lnSpc>
                <a:spcPct val="100000"/>
              </a:lnSpc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Acts</a:t>
            </a:r>
            <a:r>
              <a:rPr dirty="0" sz="11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variance analysis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56688" y="2564892"/>
            <a:ext cx="1946275" cy="107950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50">
              <a:latin typeface="Times New Roman"/>
              <a:cs typeface="Times New Roman"/>
            </a:endParaRPr>
          </a:p>
          <a:p>
            <a:pPr marL="531495" marR="320675" indent="-198755">
              <a:lnSpc>
                <a:spcPct val="100000"/>
              </a:lnSpc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Explains</a:t>
            </a:r>
            <a:r>
              <a:rPr dirty="0" sz="11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company performance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760" y="3796284"/>
            <a:ext cx="1948180" cy="107950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50">
              <a:latin typeface="Times New Roman"/>
              <a:cs typeface="Times New Roman"/>
            </a:endParaRPr>
          </a:p>
          <a:p>
            <a:pPr marL="784860" marR="97155" indent="-678815">
              <a:lnSpc>
                <a:spcPct val="100000"/>
              </a:lnSpc>
              <a:spcBef>
                <a:spcPts val="5"/>
              </a:spcBef>
            </a:pP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r>
              <a:rPr dirty="0" sz="11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dirty="0" sz="11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r>
              <a:rPr dirty="0" sz="11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1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taken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70403" y="3796284"/>
            <a:ext cx="1948180" cy="10795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50">
              <a:latin typeface="Times New Roman"/>
              <a:cs typeface="Times New Roman"/>
            </a:endParaRPr>
          </a:p>
          <a:p>
            <a:pPr marL="172085" marR="167005" indent="59055">
              <a:lnSpc>
                <a:spcPct val="100000"/>
              </a:lnSpc>
              <a:spcBef>
                <a:spcPts val="5"/>
              </a:spcBef>
            </a:pPr>
            <a:r>
              <a:rPr dirty="0" sz="1150" b="1">
                <a:latin typeface="Arial"/>
                <a:cs typeface="Arial"/>
              </a:rPr>
              <a:t>Identifies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the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key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risk </a:t>
            </a:r>
            <a:r>
              <a:rPr dirty="0" sz="1150" b="1">
                <a:latin typeface="Arial"/>
                <a:cs typeface="Arial"/>
              </a:rPr>
              <a:t>facing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the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organization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Management</a:t>
            </a:r>
            <a:r>
              <a:rPr dirty="0" spc="-60"/>
              <a:t> </a:t>
            </a:r>
            <a:r>
              <a:rPr dirty="0"/>
              <a:t>discussion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analysis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54560" y="2181860"/>
            <a:ext cx="55397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MD&amp;A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provides information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regarding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past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performance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future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strategic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direction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15228" y="3029605"/>
            <a:ext cx="3354704" cy="3342640"/>
            <a:chOff x="6015228" y="3029605"/>
            <a:chExt cx="3354704" cy="3342640"/>
          </a:xfrm>
        </p:grpSpPr>
        <p:sp>
          <p:nvSpPr>
            <p:cNvPr id="9" name="object 9" descr=""/>
            <p:cNvSpPr/>
            <p:nvPr/>
          </p:nvSpPr>
          <p:spPr>
            <a:xfrm>
              <a:off x="6015228" y="4424184"/>
              <a:ext cx="3354704" cy="1906905"/>
            </a:xfrm>
            <a:custGeom>
              <a:avLst/>
              <a:gdLst/>
              <a:ahLst/>
              <a:cxnLst/>
              <a:rect l="l" t="t" r="r" b="b"/>
              <a:pathLst>
                <a:path w="3354704" h="1906904">
                  <a:moveTo>
                    <a:pt x="3354311" y="1906524"/>
                  </a:moveTo>
                  <a:lnTo>
                    <a:pt x="3303790" y="100584"/>
                  </a:lnTo>
                  <a:lnTo>
                    <a:pt x="3339084" y="100584"/>
                  </a:lnTo>
                  <a:lnTo>
                    <a:pt x="3339084" y="0"/>
                  </a:lnTo>
                  <a:lnTo>
                    <a:pt x="21336" y="0"/>
                  </a:lnTo>
                  <a:lnTo>
                    <a:pt x="21336" y="100584"/>
                  </a:lnTo>
                  <a:lnTo>
                    <a:pt x="50507" y="100584"/>
                  </a:lnTo>
                  <a:lnTo>
                    <a:pt x="0" y="1906524"/>
                  </a:lnTo>
                  <a:lnTo>
                    <a:pt x="16764" y="1906524"/>
                  </a:lnTo>
                  <a:lnTo>
                    <a:pt x="89916" y="100584"/>
                  </a:lnTo>
                  <a:lnTo>
                    <a:pt x="3262884" y="100584"/>
                  </a:lnTo>
                  <a:lnTo>
                    <a:pt x="3336036" y="1906524"/>
                  </a:lnTo>
                  <a:lnTo>
                    <a:pt x="3354311" y="1906524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82868" y="3733800"/>
              <a:ext cx="982980" cy="681355"/>
            </a:xfrm>
            <a:custGeom>
              <a:avLst/>
              <a:gdLst/>
              <a:ahLst/>
              <a:cxnLst/>
              <a:rect l="l" t="t" r="r" b="b"/>
              <a:pathLst>
                <a:path w="982979" h="681354">
                  <a:moveTo>
                    <a:pt x="982980" y="681227"/>
                  </a:moveTo>
                  <a:lnTo>
                    <a:pt x="28955" y="681227"/>
                  </a:lnTo>
                  <a:lnTo>
                    <a:pt x="18287" y="475488"/>
                  </a:lnTo>
                  <a:lnTo>
                    <a:pt x="0" y="0"/>
                  </a:lnTo>
                  <a:lnTo>
                    <a:pt x="954024" y="0"/>
                  </a:lnTo>
                  <a:lnTo>
                    <a:pt x="982980" y="681227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01155" y="4209288"/>
              <a:ext cx="952500" cy="146685"/>
            </a:xfrm>
            <a:custGeom>
              <a:avLst/>
              <a:gdLst/>
              <a:ahLst/>
              <a:cxnLst/>
              <a:rect l="l" t="t" r="r" b="b"/>
              <a:pathLst>
                <a:path w="952500" h="146685">
                  <a:moveTo>
                    <a:pt x="952500" y="146303"/>
                  </a:moveTo>
                  <a:lnTo>
                    <a:pt x="6096" y="146303"/>
                  </a:lnTo>
                  <a:lnTo>
                    <a:pt x="0" y="0"/>
                  </a:lnTo>
                  <a:lnTo>
                    <a:pt x="920496" y="141731"/>
                  </a:lnTo>
                  <a:lnTo>
                    <a:pt x="952500" y="14630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07251" y="4355591"/>
              <a:ext cx="1399540" cy="74930"/>
            </a:xfrm>
            <a:custGeom>
              <a:avLst/>
              <a:gdLst/>
              <a:ahLst/>
              <a:cxnLst/>
              <a:rect l="l" t="t" r="r" b="b"/>
              <a:pathLst>
                <a:path w="1399540" h="74929">
                  <a:moveTo>
                    <a:pt x="1399032" y="74675"/>
                  </a:moveTo>
                  <a:lnTo>
                    <a:pt x="4571" y="74675"/>
                  </a:lnTo>
                  <a:lnTo>
                    <a:pt x="0" y="0"/>
                  </a:lnTo>
                  <a:lnTo>
                    <a:pt x="1399032" y="0"/>
                  </a:lnTo>
                  <a:lnTo>
                    <a:pt x="1399032" y="74675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42888" y="3834396"/>
              <a:ext cx="437515" cy="204470"/>
            </a:xfrm>
            <a:custGeom>
              <a:avLst/>
              <a:gdLst/>
              <a:ahLst/>
              <a:cxnLst/>
              <a:rect l="l" t="t" r="r" b="b"/>
              <a:pathLst>
                <a:path w="437515" h="204470">
                  <a:moveTo>
                    <a:pt x="9906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99060" y="19812"/>
                  </a:lnTo>
                  <a:lnTo>
                    <a:pt x="99060" y="0"/>
                  </a:lnTo>
                  <a:close/>
                </a:path>
                <a:path w="437515" h="204470">
                  <a:moveTo>
                    <a:pt x="106680" y="182880"/>
                  </a:moveTo>
                  <a:lnTo>
                    <a:pt x="0" y="182880"/>
                  </a:lnTo>
                  <a:lnTo>
                    <a:pt x="0" y="204216"/>
                  </a:lnTo>
                  <a:lnTo>
                    <a:pt x="106680" y="204216"/>
                  </a:lnTo>
                  <a:lnTo>
                    <a:pt x="106680" y="182880"/>
                  </a:lnTo>
                  <a:close/>
                </a:path>
                <a:path w="437515" h="204470">
                  <a:moveTo>
                    <a:pt x="236207" y="182880"/>
                  </a:moveTo>
                  <a:lnTo>
                    <a:pt x="156972" y="182880"/>
                  </a:lnTo>
                  <a:lnTo>
                    <a:pt x="156972" y="204216"/>
                  </a:lnTo>
                  <a:lnTo>
                    <a:pt x="236207" y="204216"/>
                  </a:lnTo>
                  <a:lnTo>
                    <a:pt x="236207" y="182880"/>
                  </a:lnTo>
                  <a:close/>
                </a:path>
                <a:path w="437515" h="204470">
                  <a:moveTo>
                    <a:pt x="278892" y="120396"/>
                  </a:moveTo>
                  <a:lnTo>
                    <a:pt x="0" y="120396"/>
                  </a:lnTo>
                  <a:lnTo>
                    <a:pt x="0" y="141732"/>
                  </a:lnTo>
                  <a:lnTo>
                    <a:pt x="278892" y="141732"/>
                  </a:lnTo>
                  <a:lnTo>
                    <a:pt x="278892" y="120396"/>
                  </a:lnTo>
                  <a:close/>
                </a:path>
                <a:path w="437515" h="204470">
                  <a:moveTo>
                    <a:pt x="367284" y="57912"/>
                  </a:moveTo>
                  <a:lnTo>
                    <a:pt x="57912" y="57912"/>
                  </a:lnTo>
                  <a:lnTo>
                    <a:pt x="57912" y="79248"/>
                  </a:lnTo>
                  <a:lnTo>
                    <a:pt x="367284" y="79248"/>
                  </a:lnTo>
                  <a:lnTo>
                    <a:pt x="367284" y="57912"/>
                  </a:lnTo>
                  <a:close/>
                </a:path>
                <a:path w="437515" h="204470">
                  <a:moveTo>
                    <a:pt x="437388" y="0"/>
                  </a:moveTo>
                  <a:lnTo>
                    <a:pt x="156972" y="0"/>
                  </a:lnTo>
                  <a:lnTo>
                    <a:pt x="156972" y="19812"/>
                  </a:lnTo>
                  <a:lnTo>
                    <a:pt x="437388" y="19812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767" y="4401621"/>
              <a:ext cx="153400" cy="15156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507223" y="3773424"/>
              <a:ext cx="855344" cy="1114425"/>
            </a:xfrm>
            <a:custGeom>
              <a:avLst/>
              <a:gdLst/>
              <a:ahLst/>
              <a:cxnLst/>
              <a:rect l="l" t="t" r="r" b="b"/>
              <a:pathLst>
                <a:path w="855345" h="1114425">
                  <a:moveTo>
                    <a:pt x="803148" y="1114044"/>
                  </a:moveTo>
                  <a:lnTo>
                    <a:pt x="48768" y="1114044"/>
                  </a:lnTo>
                  <a:lnTo>
                    <a:pt x="0" y="143256"/>
                  </a:lnTo>
                  <a:lnTo>
                    <a:pt x="5401" y="98511"/>
                  </a:lnTo>
                  <a:lnTo>
                    <a:pt x="25286" y="59253"/>
                  </a:lnTo>
                  <a:lnTo>
                    <a:pt x="56948" y="28041"/>
                  </a:lnTo>
                  <a:lnTo>
                    <a:pt x="97682" y="7437"/>
                  </a:lnTo>
                  <a:lnTo>
                    <a:pt x="144780" y="0"/>
                  </a:lnTo>
                  <a:lnTo>
                    <a:pt x="710184" y="0"/>
                  </a:lnTo>
                  <a:lnTo>
                    <a:pt x="757720" y="7437"/>
                  </a:lnTo>
                  <a:lnTo>
                    <a:pt x="798234" y="28041"/>
                  </a:lnTo>
                  <a:lnTo>
                    <a:pt x="829458" y="59253"/>
                  </a:lnTo>
                  <a:lnTo>
                    <a:pt x="849124" y="98511"/>
                  </a:lnTo>
                  <a:lnTo>
                    <a:pt x="854964" y="143256"/>
                  </a:lnTo>
                  <a:lnTo>
                    <a:pt x="803148" y="1114044"/>
                  </a:lnTo>
                  <a:close/>
                </a:path>
              </a:pathLst>
            </a:custGeom>
            <a:solidFill>
              <a:srgbClr val="BA2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18019" y="5010912"/>
              <a:ext cx="579120" cy="239395"/>
            </a:xfrm>
            <a:custGeom>
              <a:avLst/>
              <a:gdLst/>
              <a:ahLst/>
              <a:cxnLst/>
              <a:rect l="l" t="t" r="r" b="b"/>
              <a:pathLst>
                <a:path w="579120" h="239395">
                  <a:moveTo>
                    <a:pt x="7619" y="239267"/>
                  </a:moveTo>
                  <a:lnTo>
                    <a:pt x="0" y="36575"/>
                  </a:lnTo>
                  <a:lnTo>
                    <a:pt x="568451" y="0"/>
                  </a:lnTo>
                  <a:lnTo>
                    <a:pt x="579119" y="237743"/>
                  </a:lnTo>
                  <a:lnTo>
                    <a:pt x="7619" y="239267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96683" y="5010912"/>
              <a:ext cx="579120" cy="239395"/>
            </a:xfrm>
            <a:custGeom>
              <a:avLst/>
              <a:gdLst/>
              <a:ahLst/>
              <a:cxnLst/>
              <a:rect l="l" t="t" r="r" b="b"/>
              <a:pathLst>
                <a:path w="579120" h="239395">
                  <a:moveTo>
                    <a:pt x="7619" y="239267"/>
                  </a:moveTo>
                  <a:lnTo>
                    <a:pt x="0" y="36575"/>
                  </a:lnTo>
                  <a:lnTo>
                    <a:pt x="569976" y="0"/>
                  </a:lnTo>
                  <a:lnTo>
                    <a:pt x="579119" y="237743"/>
                  </a:lnTo>
                  <a:lnTo>
                    <a:pt x="7619" y="239267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863" y="5047487"/>
              <a:ext cx="225551" cy="202691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914375" y="5145023"/>
              <a:ext cx="777875" cy="1125220"/>
            </a:xfrm>
            <a:custGeom>
              <a:avLst/>
              <a:gdLst/>
              <a:ahLst/>
              <a:cxnLst/>
              <a:rect l="l" t="t" r="r" b="b"/>
              <a:pathLst>
                <a:path w="777875" h="1125220">
                  <a:moveTo>
                    <a:pt x="321564" y="1112532"/>
                  </a:moveTo>
                  <a:lnTo>
                    <a:pt x="224040" y="0"/>
                  </a:lnTo>
                  <a:lnTo>
                    <a:pt x="0" y="15252"/>
                  </a:lnTo>
                  <a:lnTo>
                    <a:pt x="156984" y="1124712"/>
                  </a:lnTo>
                  <a:lnTo>
                    <a:pt x="321564" y="1112532"/>
                  </a:lnTo>
                  <a:close/>
                </a:path>
                <a:path w="777875" h="1125220">
                  <a:moveTo>
                    <a:pt x="777252" y="1112532"/>
                  </a:moveTo>
                  <a:lnTo>
                    <a:pt x="681240" y="0"/>
                  </a:lnTo>
                  <a:lnTo>
                    <a:pt x="454152" y="15252"/>
                  </a:lnTo>
                  <a:lnTo>
                    <a:pt x="614184" y="1124712"/>
                  </a:lnTo>
                  <a:lnTo>
                    <a:pt x="777252" y="1112532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613713" y="3095243"/>
              <a:ext cx="471805" cy="791210"/>
            </a:xfrm>
            <a:custGeom>
              <a:avLst/>
              <a:gdLst/>
              <a:ahLst/>
              <a:cxnLst/>
              <a:rect l="l" t="t" r="r" b="b"/>
              <a:pathLst>
                <a:path w="471804" h="791210">
                  <a:moveTo>
                    <a:pt x="471728" y="228206"/>
                  </a:moveTo>
                  <a:lnTo>
                    <a:pt x="465010" y="190500"/>
                  </a:lnTo>
                  <a:lnTo>
                    <a:pt x="444627" y="147396"/>
                  </a:lnTo>
                  <a:lnTo>
                    <a:pt x="413245" y="104203"/>
                  </a:lnTo>
                  <a:lnTo>
                    <a:pt x="374332" y="64389"/>
                  </a:lnTo>
                  <a:lnTo>
                    <a:pt x="331343" y="31445"/>
                  </a:lnTo>
                  <a:lnTo>
                    <a:pt x="287769" y="8826"/>
                  </a:lnTo>
                  <a:lnTo>
                    <a:pt x="247078" y="0"/>
                  </a:lnTo>
                  <a:lnTo>
                    <a:pt x="210146" y="4292"/>
                  </a:lnTo>
                  <a:lnTo>
                    <a:pt x="167386" y="17665"/>
                  </a:lnTo>
                  <a:lnTo>
                    <a:pt x="122834" y="38950"/>
                  </a:lnTo>
                  <a:lnTo>
                    <a:pt x="80543" y="66992"/>
                  </a:lnTo>
                  <a:lnTo>
                    <a:pt x="44577" y="100596"/>
                  </a:lnTo>
                  <a:lnTo>
                    <a:pt x="18973" y="138607"/>
                  </a:lnTo>
                  <a:lnTo>
                    <a:pt x="7810" y="179832"/>
                  </a:lnTo>
                  <a:lnTo>
                    <a:pt x="254" y="334022"/>
                  </a:lnTo>
                  <a:lnTo>
                    <a:pt x="0" y="413194"/>
                  </a:lnTo>
                  <a:lnTo>
                    <a:pt x="2870" y="442366"/>
                  </a:lnTo>
                  <a:lnTo>
                    <a:pt x="4762" y="446532"/>
                  </a:lnTo>
                  <a:lnTo>
                    <a:pt x="11049" y="480517"/>
                  </a:lnTo>
                  <a:lnTo>
                    <a:pt x="32194" y="509206"/>
                  </a:lnTo>
                  <a:lnTo>
                    <a:pt x="64770" y="529043"/>
                  </a:lnTo>
                  <a:lnTo>
                    <a:pt x="105346" y="536448"/>
                  </a:lnTo>
                  <a:lnTo>
                    <a:pt x="184594" y="527431"/>
                  </a:lnTo>
                  <a:lnTo>
                    <a:pt x="184594" y="672084"/>
                  </a:lnTo>
                  <a:lnTo>
                    <a:pt x="194157" y="718312"/>
                  </a:lnTo>
                  <a:lnTo>
                    <a:pt x="220027" y="756094"/>
                  </a:lnTo>
                  <a:lnTo>
                    <a:pt x="257886" y="781608"/>
                  </a:lnTo>
                  <a:lnTo>
                    <a:pt x="303466" y="790956"/>
                  </a:lnTo>
                  <a:lnTo>
                    <a:pt x="350329" y="781608"/>
                  </a:lnTo>
                  <a:lnTo>
                    <a:pt x="388048" y="756094"/>
                  </a:lnTo>
                  <a:lnTo>
                    <a:pt x="413194" y="718312"/>
                  </a:lnTo>
                  <a:lnTo>
                    <a:pt x="422338" y="672084"/>
                  </a:lnTo>
                  <a:lnTo>
                    <a:pt x="422338" y="460006"/>
                  </a:lnTo>
                  <a:lnTo>
                    <a:pt x="423252" y="455866"/>
                  </a:lnTo>
                  <a:lnTo>
                    <a:pt x="436257" y="408838"/>
                  </a:lnTo>
                  <a:lnTo>
                    <a:pt x="449897" y="361442"/>
                  </a:lnTo>
                  <a:lnTo>
                    <a:pt x="461886" y="314794"/>
                  </a:lnTo>
                  <a:lnTo>
                    <a:pt x="469925" y="270002"/>
                  </a:lnTo>
                  <a:lnTo>
                    <a:pt x="471728" y="228206"/>
                  </a:lnTo>
                  <a:close/>
                </a:path>
              </a:pathLst>
            </a:custGeom>
            <a:solidFill>
              <a:srgbClr val="FFAF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307" y="3665219"/>
              <a:ext cx="237743" cy="23622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573850" y="3832859"/>
              <a:ext cx="2232660" cy="662305"/>
            </a:xfrm>
            <a:custGeom>
              <a:avLst/>
              <a:gdLst/>
              <a:ahLst/>
              <a:cxnLst/>
              <a:rect l="l" t="t" r="r" b="b"/>
              <a:pathLst>
                <a:path w="2232659" h="662304">
                  <a:moveTo>
                    <a:pt x="1117777" y="365760"/>
                  </a:moveTo>
                  <a:lnTo>
                    <a:pt x="870889" y="103632"/>
                  </a:lnTo>
                  <a:lnTo>
                    <a:pt x="563041" y="473964"/>
                  </a:lnTo>
                  <a:lnTo>
                    <a:pt x="210997" y="496824"/>
                  </a:lnTo>
                  <a:lnTo>
                    <a:pt x="132130" y="477774"/>
                  </a:lnTo>
                  <a:lnTo>
                    <a:pt x="88836" y="469392"/>
                  </a:lnTo>
                  <a:lnTo>
                    <a:pt x="37261" y="463296"/>
                  </a:lnTo>
                  <a:lnTo>
                    <a:pt x="20789" y="481139"/>
                  </a:lnTo>
                  <a:lnTo>
                    <a:pt x="7556" y="502056"/>
                  </a:lnTo>
                  <a:lnTo>
                    <a:pt x="0" y="524370"/>
                  </a:lnTo>
                  <a:lnTo>
                    <a:pt x="584" y="546430"/>
                  </a:lnTo>
                  <a:lnTo>
                    <a:pt x="11734" y="566559"/>
                  </a:lnTo>
                  <a:lnTo>
                    <a:pt x="35902" y="583082"/>
                  </a:lnTo>
                  <a:lnTo>
                    <a:pt x="75539" y="594334"/>
                  </a:lnTo>
                  <a:lnTo>
                    <a:pt x="133083" y="598652"/>
                  </a:lnTo>
                  <a:lnTo>
                    <a:pt x="210997" y="594360"/>
                  </a:lnTo>
                  <a:lnTo>
                    <a:pt x="259473" y="596138"/>
                  </a:lnTo>
                  <a:lnTo>
                    <a:pt x="306006" y="598297"/>
                  </a:lnTo>
                  <a:lnTo>
                    <a:pt x="397217" y="602970"/>
                  </a:lnTo>
                  <a:lnTo>
                    <a:pt x="443865" y="605116"/>
                  </a:lnTo>
                  <a:lnTo>
                    <a:pt x="492531" y="606894"/>
                  </a:lnTo>
                  <a:lnTo>
                    <a:pt x="544220" y="608101"/>
                  </a:lnTo>
                  <a:lnTo>
                    <a:pt x="599897" y="608571"/>
                  </a:lnTo>
                  <a:lnTo>
                    <a:pt x="660577" y="608076"/>
                  </a:lnTo>
                  <a:lnTo>
                    <a:pt x="1117777" y="365760"/>
                  </a:lnTo>
                  <a:close/>
                </a:path>
                <a:path w="2232659" h="662304">
                  <a:moveTo>
                    <a:pt x="2232380" y="512254"/>
                  </a:moveTo>
                  <a:lnTo>
                    <a:pt x="2214549" y="466229"/>
                  </a:lnTo>
                  <a:lnTo>
                    <a:pt x="2197150" y="447878"/>
                  </a:lnTo>
                  <a:lnTo>
                    <a:pt x="2198293" y="446532"/>
                  </a:lnTo>
                  <a:lnTo>
                    <a:pt x="1763941" y="0"/>
                  </a:lnTo>
                  <a:lnTo>
                    <a:pt x="1521625" y="288048"/>
                  </a:lnTo>
                  <a:lnTo>
                    <a:pt x="2032177" y="641616"/>
                  </a:lnTo>
                  <a:lnTo>
                    <a:pt x="2033104" y="640524"/>
                  </a:lnTo>
                  <a:lnTo>
                    <a:pt x="2078037" y="661250"/>
                  </a:lnTo>
                  <a:lnTo>
                    <a:pt x="2127034" y="661987"/>
                  </a:lnTo>
                  <a:lnTo>
                    <a:pt x="2173186" y="644156"/>
                  </a:lnTo>
                  <a:lnTo>
                    <a:pt x="2210473" y="609600"/>
                  </a:lnTo>
                  <a:lnTo>
                    <a:pt x="2231644" y="562000"/>
                  </a:lnTo>
                  <a:lnTo>
                    <a:pt x="2232380" y="512254"/>
                  </a:lnTo>
                  <a:close/>
                </a:path>
              </a:pathLst>
            </a:custGeom>
            <a:solidFill>
              <a:srgbClr val="FFAF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11555" y="3797820"/>
              <a:ext cx="1455420" cy="597535"/>
            </a:xfrm>
            <a:custGeom>
              <a:avLst/>
              <a:gdLst/>
              <a:ahLst/>
              <a:cxnLst/>
              <a:rect l="l" t="t" r="r" b="b"/>
              <a:pathLst>
                <a:path w="1455420" h="597535">
                  <a:moveTo>
                    <a:pt x="582168" y="303263"/>
                  </a:moveTo>
                  <a:lnTo>
                    <a:pt x="333756" y="15240"/>
                  </a:lnTo>
                  <a:lnTo>
                    <a:pt x="0" y="405371"/>
                  </a:lnTo>
                  <a:lnTo>
                    <a:pt x="156972" y="597408"/>
                  </a:lnTo>
                  <a:lnTo>
                    <a:pt x="582168" y="303263"/>
                  </a:lnTo>
                  <a:close/>
                </a:path>
                <a:path w="1455420" h="597535">
                  <a:moveTo>
                    <a:pt x="1455420" y="370332"/>
                  </a:moveTo>
                  <a:lnTo>
                    <a:pt x="1095756" y="0"/>
                  </a:lnTo>
                  <a:lnTo>
                    <a:pt x="851916" y="288023"/>
                  </a:lnTo>
                  <a:lnTo>
                    <a:pt x="1275588" y="582155"/>
                  </a:lnTo>
                  <a:lnTo>
                    <a:pt x="1455420" y="370332"/>
                  </a:lnTo>
                  <a:close/>
                </a:path>
              </a:pathLst>
            </a:custGeom>
            <a:solidFill>
              <a:srgbClr val="BA2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850380" y="3029610"/>
              <a:ext cx="1615440" cy="3321050"/>
            </a:xfrm>
            <a:custGeom>
              <a:avLst/>
              <a:gdLst/>
              <a:ahLst/>
              <a:cxnLst/>
              <a:rect l="l" t="t" r="r" b="b"/>
              <a:pathLst>
                <a:path w="1615440" h="3321050">
                  <a:moveTo>
                    <a:pt x="393115" y="3241827"/>
                  </a:moveTo>
                  <a:lnTo>
                    <a:pt x="388620" y="3211169"/>
                  </a:lnTo>
                  <a:lnTo>
                    <a:pt x="350202" y="3203460"/>
                  </a:lnTo>
                  <a:lnTo>
                    <a:pt x="293941" y="3204311"/>
                  </a:lnTo>
                  <a:lnTo>
                    <a:pt x="243090" y="3208604"/>
                  </a:lnTo>
                  <a:lnTo>
                    <a:pt x="220980" y="3211169"/>
                  </a:lnTo>
                  <a:lnTo>
                    <a:pt x="139890" y="3242729"/>
                  </a:lnTo>
                  <a:lnTo>
                    <a:pt x="86677" y="3256699"/>
                  </a:lnTo>
                  <a:lnTo>
                    <a:pt x="51447" y="3262401"/>
                  </a:lnTo>
                  <a:lnTo>
                    <a:pt x="24384" y="3269081"/>
                  </a:lnTo>
                  <a:lnTo>
                    <a:pt x="5613" y="3277184"/>
                  </a:lnTo>
                  <a:lnTo>
                    <a:pt x="0" y="3282416"/>
                  </a:lnTo>
                  <a:lnTo>
                    <a:pt x="5943" y="3303549"/>
                  </a:lnTo>
                  <a:lnTo>
                    <a:pt x="13716" y="3312325"/>
                  </a:lnTo>
                  <a:lnTo>
                    <a:pt x="24904" y="3318548"/>
                  </a:lnTo>
                  <a:lnTo>
                    <a:pt x="38100" y="3320897"/>
                  </a:lnTo>
                  <a:lnTo>
                    <a:pt x="388620" y="3320897"/>
                  </a:lnTo>
                  <a:lnTo>
                    <a:pt x="390118" y="3294545"/>
                  </a:lnTo>
                  <a:lnTo>
                    <a:pt x="392620" y="3268891"/>
                  </a:lnTo>
                  <a:lnTo>
                    <a:pt x="393115" y="3241827"/>
                  </a:lnTo>
                  <a:close/>
                </a:path>
                <a:path w="1615440" h="3321050">
                  <a:moveTo>
                    <a:pt x="848791" y="3241827"/>
                  </a:moveTo>
                  <a:lnTo>
                    <a:pt x="844283" y="3211169"/>
                  </a:lnTo>
                  <a:lnTo>
                    <a:pt x="806526" y="3203460"/>
                  </a:lnTo>
                  <a:lnTo>
                    <a:pt x="750176" y="3204311"/>
                  </a:lnTo>
                  <a:lnTo>
                    <a:pt x="698982" y="3208604"/>
                  </a:lnTo>
                  <a:lnTo>
                    <a:pt x="676643" y="3211169"/>
                  </a:lnTo>
                  <a:lnTo>
                    <a:pt x="595782" y="3242729"/>
                  </a:lnTo>
                  <a:lnTo>
                    <a:pt x="542912" y="3256699"/>
                  </a:lnTo>
                  <a:lnTo>
                    <a:pt x="507771" y="3262401"/>
                  </a:lnTo>
                  <a:lnTo>
                    <a:pt x="480047" y="3269081"/>
                  </a:lnTo>
                  <a:lnTo>
                    <a:pt x="461289" y="3277184"/>
                  </a:lnTo>
                  <a:lnTo>
                    <a:pt x="455663" y="3282416"/>
                  </a:lnTo>
                  <a:lnTo>
                    <a:pt x="458711" y="3293465"/>
                  </a:lnTo>
                  <a:lnTo>
                    <a:pt x="461835" y="3303549"/>
                  </a:lnTo>
                  <a:lnTo>
                    <a:pt x="469950" y="3312325"/>
                  </a:lnTo>
                  <a:lnTo>
                    <a:pt x="481215" y="3318548"/>
                  </a:lnTo>
                  <a:lnTo>
                    <a:pt x="493763" y="3320897"/>
                  </a:lnTo>
                  <a:lnTo>
                    <a:pt x="844283" y="3320897"/>
                  </a:lnTo>
                  <a:lnTo>
                    <a:pt x="845794" y="3294545"/>
                  </a:lnTo>
                  <a:lnTo>
                    <a:pt x="848283" y="3268891"/>
                  </a:lnTo>
                  <a:lnTo>
                    <a:pt x="848791" y="3241827"/>
                  </a:lnTo>
                  <a:close/>
                </a:path>
                <a:path w="1615440" h="3321050">
                  <a:moveTo>
                    <a:pt x="1615440" y="570090"/>
                  </a:moveTo>
                  <a:lnTo>
                    <a:pt x="1571739" y="531939"/>
                  </a:lnTo>
                  <a:lnTo>
                    <a:pt x="1539875" y="490397"/>
                  </a:lnTo>
                  <a:lnTo>
                    <a:pt x="1517764" y="446455"/>
                  </a:lnTo>
                  <a:lnTo>
                    <a:pt x="1503311" y="401129"/>
                  </a:lnTo>
                  <a:lnTo>
                    <a:pt x="1494472" y="355396"/>
                  </a:lnTo>
                  <a:lnTo>
                    <a:pt x="1489138" y="310248"/>
                  </a:lnTo>
                  <a:lnTo>
                    <a:pt x="1485252" y="266700"/>
                  </a:lnTo>
                  <a:lnTo>
                    <a:pt x="1480731" y="225729"/>
                  </a:lnTo>
                  <a:lnTo>
                    <a:pt x="1461516" y="155562"/>
                  </a:lnTo>
                  <a:lnTo>
                    <a:pt x="1442783" y="113296"/>
                  </a:lnTo>
                  <a:lnTo>
                    <a:pt x="1418399" y="75234"/>
                  </a:lnTo>
                  <a:lnTo>
                    <a:pt x="1389049" y="43103"/>
                  </a:lnTo>
                  <a:lnTo>
                    <a:pt x="1355445" y="18694"/>
                  </a:lnTo>
                  <a:lnTo>
                    <a:pt x="1318260" y="3733"/>
                  </a:lnTo>
                  <a:lnTo>
                    <a:pt x="1278204" y="0"/>
                  </a:lnTo>
                  <a:lnTo>
                    <a:pt x="1235964" y="9258"/>
                  </a:lnTo>
                  <a:lnTo>
                    <a:pt x="1204747" y="33566"/>
                  </a:lnTo>
                  <a:lnTo>
                    <a:pt x="1199603" y="45720"/>
                  </a:lnTo>
                  <a:lnTo>
                    <a:pt x="1186789" y="37134"/>
                  </a:lnTo>
                  <a:lnTo>
                    <a:pt x="1140980" y="18021"/>
                  </a:lnTo>
                  <a:lnTo>
                    <a:pt x="1093470" y="6413"/>
                  </a:lnTo>
                  <a:lnTo>
                    <a:pt x="1046873" y="1181"/>
                  </a:lnTo>
                  <a:lnTo>
                    <a:pt x="1003808" y="1181"/>
                  </a:lnTo>
                  <a:lnTo>
                    <a:pt x="938784" y="12293"/>
                  </a:lnTo>
                  <a:lnTo>
                    <a:pt x="871245" y="49390"/>
                  </a:lnTo>
                  <a:lnTo>
                    <a:pt x="838365" y="72466"/>
                  </a:lnTo>
                  <a:lnTo>
                    <a:pt x="809879" y="98183"/>
                  </a:lnTo>
                  <a:lnTo>
                    <a:pt x="777570" y="156349"/>
                  </a:lnTo>
                  <a:lnTo>
                    <a:pt x="779462" y="188226"/>
                  </a:lnTo>
                  <a:lnTo>
                    <a:pt x="797191" y="221589"/>
                  </a:lnTo>
                  <a:lnTo>
                    <a:pt x="833628" y="256133"/>
                  </a:lnTo>
                  <a:lnTo>
                    <a:pt x="842670" y="259499"/>
                  </a:lnTo>
                  <a:lnTo>
                    <a:pt x="862584" y="273850"/>
                  </a:lnTo>
                  <a:lnTo>
                    <a:pt x="882484" y="305650"/>
                  </a:lnTo>
                  <a:lnTo>
                    <a:pt x="891540" y="361289"/>
                  </a:lnTo>
                  <a:lnTo>
                    <a:pt x="898867" y="403606"/>
                  </a:lnTo>
                  <a:lnTo>
                    <a:pt x="918832" y="440994"/>
                  </a:lnTo>
                  <a:lnTo>
                    <a:pt x="948397" y="474306"/>
                  </a:lnTo>
                  <a:lnTo>
                    <a:pt x="984516" y="504380"/>
                  </a:lnTo>
                  <a:lnTo>
                    <a:pt x="1024166" y="532091"/>
                  </a:lnTo>
                  <a:lnTo>
                    <a:pt x="1064285" y="558279"/>
                  </a:lnTo>
                  <a:lnTo>
                    <a:pt x="1101852" y="583793"/>
                  </a:lnTo>
                  <a:lnTo>
                    <a:pt x="1146276" y="603084"/>
                  </a:lnTo>
                  <a:lnTo>
                    <a:pt x="1187577" y="600938"/>
                  </a:lnTo>
                  <a:lnTo>
                    <a:pt x="1218006" y="590232"/>
                  </a:lnTo>
                  <a:lnTo>
                    <a:pt x="1229868" y="583793"/>
                  </a:lnTo>
                  <a:lnTo>
                    <a:pt x="1255407" y="565467"/>
                  </a:lnTo>
                  <a:lnTo>
                    <a:pt x="1302829" y="498830"/>
                  </a:lnTo>
                  <a:lnTo>
                    <a:pt x="1326362" y="376186"/>
                  </a:lnTo>
                  <a:lnTo>
                    <a:pt x="1347330" y="416204"/>
                  </a:lnTo>
                  <a:lnTo>
                    <a:pt x="1378927" y="464083"/>
                  </a:lnTo>
                  <a:lnTo>
                    <a:pt x="1411249" y="502551"/>
                  </a:lnTo>
                  <a:lnTo>
                    <a:pt x="1443799" y="532371"/>
                  </a:lnTo>
                  <a:lnTo>
                    <a:pt x="1476044" y="554240"/>
                  </a:lnTo>
                  <a:lnTo>
                    <a:pt x="1537690" y="577088"/>
                  </a:lnTo>
                  <a:lnTo>
                    <a:pt x="1566062" y="579526"/>
                  </a:lnTo>
                  <a:lnTo>
                    <a:pt x="1592148" y="576948"/>
                  </a:lnTo>
                  <a:lnTo>
                    <a:pt x="1615440" y="570090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243559" y="4864620"/>
              <a:ext cx="1431290" cy="1507490"/>
            </a:xfrm>
            <a:custGeom>
              <a:avLst/>
              <a:gdLst/>
              <a:ahLst/>
              <a:cxnLst/>
              <a:rect l="l" t="t" r="r" b="b"/>
              <a:pathLst>
                <a:path w="1431290" h="1507489">
                  <a:moveTo>
                    <a:pt x="486168" y="0"/>
                  </a:moveTo>
                  <a:lnTo>
                    <a:pt x="358152" y="0"/>
                  </a:lnTo>
                  <a:lnTo>
                    <a:pt x="0" y="1507236"/>
                  </a:lnTo>
                  <a:lnTo>
                    <a:pt x="48768" y="1507236"/>
                  </a:lnTo>
                  <a:lnTo>
                    <a:pt x="486168" y="0"/>
                  </a:lnTo>
                  <a:close/>
                </a:path>
                <a:path w="1431290" h="1507489">
                  <a:moveTo>
                    <a:pt x="1431036" y="1507236"/>
                  </a:moveTo>
                  <a:lnTo>
                    <a:pt x="1072896" y="0"/>
                  </a:lnTo>
                  <a:lnTo>
                    <a:pt x="943368" y="0"/>
                  </a:lnTo>
                  <a:lnTo>
                    <a:pt x="1380756" y="1507236"/>
                  </a:lnTo>
                  <a:lnTo>
                    <a:pt x="1431036" y="1507236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23759" y="3901439"/>
              <a:ext cx="1470660" cy="1475740"/>
            </a:xfrm>
            <a:custGeom>
              <a:avLst/>
              <a:gdLst/>
              <a:ahLst/>
              <a:cxnLst/>
              <a:rect l="l" t="t" r="r" b="b"/>
              <a:pathLst>
                <a:path w="1470659" h="1475739">
                  <a:moveTo>
                    <a:pt x="736091" y="1475232"/>
                  </a:moveTo>
                  <a:lnTo>
                    <a:pt x="687652" y="1473660"/>
                  </a:lnTo>
                  <a:lnTo>
                    <a:pt x="640055" y="1469012"/>
                  </a:lnTo>
                  <a:lnTo>
                    <a:pt x="593397" y="1461385"/>
                  </a:lnTo>
                  <a:lnTo>
                    <a:pt x="547775" y="1450876"/>
                  </a:lnTo>
                  <a:lnTo>
                    <a:pt x="503285" y="1437583"/>
                  </a:lnTo>
                  <a:lnTo>
                    <a:pt x="460025" y="1421604"/>
                  </a:lnTo>
                  <a:lnTo>
                    <a:pt x="418089" y="1403036"/>
                  </a:lnTo>
                  <a:lnTo>
                    <a:pt x="377576" y="1381978"/>
                  </a:lnTo>
                  <a:lnTo>
                    <a:pt x="338582" y="1358527"/>
                  </a:lnTo>
                  <a:lnTo>
                    <a:pt x="301203" y="1332780"/>
                  </a:lnTo>
                  <a:lnTo>
                    <a:pt x="265535" y="1304836"/>
                  </a:lnTo>
                  <a:lnTo>
                    <a:pt x="231676" y="1274793"/>
                  </a:lnTo>
                  <a:lnTo>
                    <a:pt x="199722" y="1242747"/>
                  </a:lnTo>
                  <a:lnTo>
                    <a:pt x="169769" y="1208797"/>
                  </a:lnTo>
                  <a:lnTo>
                    <a:pt x="141914" y="1173041"/>
                  </a:lnTo>
                  <a:lnTo>
                    <a:pt x="116254" y="1135575"/>
                  </a:lnTo>
                  <a:lnTo>
                    <a:pt x="92885" y="1096499"/>
                  </a:lnTo>
                  <a:lnTo>
                    <a:pt x="71904" y="1055909"/>
                  </a:lnTo>
                  <a:lnTo>
                    <a:pt x="53406" y="1013904"/>
                  </a:lnTo>
                  <a:lnTo>
                    <a:pt x="37490" y="970580"/>
                  </a:lnTo>
                  <a:lnTo>
                    <a:pt x="24251" y="926037"/>
                  </a:lnTo>
                  <a:lnTo>
                    <a:pt x="13786" y="880371"/>
                  </a:lnTo>
                  <a:lnTo>
                    <a:pt x="6191" y="833680"/>
                  </a:lnTo>
                  <a:lnTo>
                    <a:pt x="1563" y="786062"/>
                  </a:lnTo>
                  <a:lnTo>
                    <a:pt x="0" y="737616"/>
                  </a:lnTo>
                  <a:lnTo>
                    <a:pt x="1563" y="689169"/>
                  </a:lnTo>
                  <a:lnTo>
                    <a:pt x="6191" y="641551"/>
                  </a:lnTo>
                  <a:lnTo>
                    <a:pt x="13786" y="594860"/>
                  </a:lnTo>
                  <a:lnTo>
                    <a:pt x="24251" y="549194"/>
                  </a:lnTo>
                  <a:lnTo>
                    <a:pt x="37490" y="504651"/>
                  </a:lnTo>
                  <a:lnTo>
                    <a:pt x="53406" y="461327"/>
                  </a:lnTo>
                  <a:lnTo>
                    <a:pt x="71904" y="419322"/>
                  </a:lnTo>
                  <a:lnTo>
                    <a:pt x="92885" y="378732"/>
                  </a:lnTo>
                  <a:lnTo>
                    <a:pt x="116254" y="339656"/>
                  </a:lnTo>
                  <a:lnTo>
                    <a:pt x="141914" y="302190"/>
                  </a:lnTo>
                  <a:lnTo>
                    <a:pt x="169769" y="266434"/>
                  </a:lnTo>
                  <a:lnTo>
                    <a:pt x="199722" y="232484"/>
                  </a:lnTo>
                  <a:lnTo>
                    <a:pt x="231676" y="200438"/>
                  </a:lnTo>
                  <a:lnTo>
                    <a:pt x="265535" y="170395"/>
                  </a:lnTo>
                  <a:lnTo>
                    <a:pt x="301203" y="142451"/>
                  </a:lnTo>
                  <a:lnTo>
                    <a:pt x="338582" y="116704"/>
                  </a:lnTo>
                  <a:lnTo>
                    <a:pt x="377576" y="93253"/>
                  </a:lnTo>
                  <a:lnTo>
                    <a:pt x="418089" y="72195"/>
                  </a:lnTo>
                  <a:lnTo>
                    <a:pt x="460025" y="53628"/>
                  </a:lnTo>
                  <a:lnTo>
                    <a:pt x="503285" y="37648"/>
                  </a:lnTo>
                  <a:lnTo>
                    <a:pt x="547775" y="24355"/>
                  </a:lnTo>
                  <a:lnTo>
                    <a:pt x="593397" y="13846"/>
                  </a:lnTo>
                  <a:lnTo>
                    <a:pt x="640055" y="6219"/>
                  </a:lnTo>
                  <a:lnTo>
                    <a:pt x="687652" y="1571"/>
                  </a:lnTo>
                  <a:lnTo>
                    <a:pt x="736091" y="0"/>
                  </a:lnTo>
                  <a:lnTo>
                    <a:pt x="784356" y="1571"/>
                  </a:lnTo>
                  <a:lnTo>
                    <a:pt x="831791" y="6219"/>
                  </a:lnTo>
                  <a:lnTo>
                    <a:pt x="878301" y="13846"/>
                  </a:lnTo>
                  <a:lnTo>
                    <a:pt x="923787" y="24355"/>
                  </a:lnTo>
                  <a:lnTo>
                    <a:pt x="968154" y="37648"/>
                  </a:lnTo>
                  <a:lnTo>
                    <a:pt x="1011303" y="53628"/>
                  </a:lnTo>
                  <a:lnTo>
                    <a:pt x="1053138" y="72195"/>
                  </a:lnTo>
                  <a:lnTo>
                    <a:pt x="1093562" y="93253"/>
                  </a:lnTo>
                  <a:lnTo>
                    <a:pt x="1132476" y="116704"/>
                  </a:lnTo>
                  <a:lnTo>
                    <a:pt x="1169785" y="142451"/>
                  </a:lnTo>
                  <a:lnTo>
                    <a:pt x="1205391" y="170395"/>
                  </a:lnTo>
                  <a:lnTo>
                    <a:pt x="1239197" y="200438"/>
                  </a:lnTo>
                  <a:lnTo>
                    <a:pt x="1271105" y="232484"/>
                  </a:lnTo>
                  <a:lnTo>
                    <a:pt x="1301020" y="266434"/>
                  </a:lnTo>
                  <a:lnTo>
                    <a:pt x="1328842" y="302190"/>
                  </a:lnTo>
                  <a:lnTo>
                    <a:pt x="1354476" y="339656"/>
                  </a:lnTo>
                  <a:lnTo>
                    <a:pt x="1377824" y="378732"/>
                  </a:lnTo>
                  <a:lnTo>
                    <a:pt x="1398789" y="419322"/>
                  </a:lnTo>
                  <a:lnTo>
                    <a:pt x="1417274" y="461327"/>
                  </a:lnTo>
                  <a:lnTo>
                    <a:pt x="1433181" y="504651"/>
                  </a:lnTo>
                  <a:lnTo>
                    <a:pt x="1446414" y="549194"/>
                  </a:lnTo>
                  <a:lnTo>
                    <a:pt x="1456876" y="594860"/>
                  </a:lnTo>
                  <a:lnTo>
                    <a:pt x="1464469" y="641551"/>
                  </a:lnTo>
                  <a:lnTo>
                    <a:pt x="1469096" y="689169"/>
                  </a:lnTo>
                  <a:lnTo>
                    <a:pt x="1470659" y="737616"/>
                  </a:lnTo>
                  <a:lnTo>
                    <a:pt x="1469096" y="786062"/>
                  </a:lnTo>
                  <a:lnTo>
                    <a:pt x="1464469" y="833680"/>
                  </a:lnTo>
                  <a:lnTo>
                    <a:pt x="1456876" y="880371"/>
                  </a:lnTo>
                  <a:lnTo>
                    <a:pt x="1446414" y="926037"/>
                  </a:lnTo>
                  <a:lnTo>
                    <a:pt x="1433181" y="970580"/>
                  </a:lnTo>
                  <a:lnTo>
                    <a:pt x="1417274" y="1013904"/>
                  </a:lnTo>
                  <a:lnTo>
                    <a:pt x="1398789" y="1055909"/>
                  </a:lnTo>
                  <a:lnTo>
                    <a:pt x="1377824" y="1096499"/>
                  </a:lnTo>
                  <a:lnTo>
                    <a:pt x="1354476" y="1135575"/>
                  </a:lnTo>
                  <a:lnTo>
                    <a:pt x="1328842" y="1173041"/>
                  </a:lnTo>
                  <a:lnTo>
                    <a:pt x="1301020" y="1208797"/>
                  </a:lnTo>
                  <a:lnTo>
                    <a:pt x="1271105" y="1242747"/>
                  </a:lnTo>
                  <a:lnTo>
                    <a:pt x="1239197" y="1274793"/>
                  </a:lnTo>
                  <a:lnTo>
                    <a:pt x="1205391" y="1304836"/>
                  </a:lnTo>
                  <a:lnTo>
                    <a:pt x="1169785" y="1332780"/>
                  </a:lnTo>
                  <a:lnTo>
                    <a:pt x="1132476" y="1358527"/>
                  </a:lnTo>
                  <a:lnTo>
                    <a:pt x="1093562" y="1381978"/>
                  </a:lnTo>
                  <a:lnTo>
                    <a:pt x="1053138" y="1403036"/>
                  </a:lnTo>
                  <a:lnTo>
                    <a:pt x="1011303" y="1421604"/>
                  </a:lnTo>
                  <a:lnTo>
                    <a:pt x="968154" y="1437583"/>
                  </a:lnTo>
                  <a:lnTo>
                    <a:pt x="923787" y="1450876"/>
                  </a:lnTo>
                  <a:lnTo>
                    <a:pt x="878301" y="1461385"/>
                  </a:lnTo>
                  <a:lnTo>
                    <a:pt x="831791" y="1469012"/>
                  </a:lnTo>
                  <a:lnTo>
                    <a:pt x="784356" y="1473660"/>
                  </a:lnTo>
                  <a:lnTo>
                    <a:pt x="736091" y="147523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7797" y="6103299"/>
            <a:ext cx="566184" cy="100102"/>
          </a:xfrm>
          <a:prstGeom prst="rect">
            <a:avLst/>
          </a:prstGeom>
        </p:spPr>
      </p:pic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3</a:t>
            </a: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53061" y="4670498"/>
            <a:ext cx="694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pwc.com/jm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95" y="2652677"/>
            <a:ext cx="2868295" cy="7556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750">
                <a:solidFill>
                  <a:srgbClr val="FFFFFF"/>
                </a:solidFill>
              </a:rPr>
              <a:t>Thank</a:t>
            </a:r>
            <a:r>
              <a:rPr dirty="0" sz="4750" spc="5">
                <a:solidFill>
                  <a:srgbClr val="FFFFFF"/>
                </a:solidFill>
              </a:rPr>
              <a:t> </a:t>
            </a:r>
            <a:r>
              <a:rPr dirty="0" sz="4750" spc="-25">
                <a:solidFill>
                  <a:srgbClr val="FFFFFF"/>
                </a:solidFill>
              </a:rPr>
              <a:t>you</a:t>
            </a:r>
            <a:endParaRPr sz="4750"/>
          </a:p>
        </p:txBody>
      </p:sp>
      <p:sp>
        <p:nvSpPr>
          <p:cNvPr id="5" name="object 5" descr=""/>
          <p:cNvSpPr txBox="1"/>
          <p:nvPr/>
        </p:nvSpPr>
        <p:spPr>
          <a:xfrm>
            <a:off x="353061" y="5379153"/>
            <a:ext cx="9202420" cy="3282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40"/>
              </a:spcBef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PricewaterhouseCoopers.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rights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reserved.</a:t>
            </a:r>
            <a:r>
              <a:rPr dirty="0" sz="1000" spc="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PwC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refers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Jamaica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member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firm,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sometimes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refer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PwC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network.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member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firm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separate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legal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entity.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Please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www.pwc.com/structure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details.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4585" y="1785584"/>
            <a:ext cx="9300845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statements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are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written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records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that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illustrates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business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activities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performance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company.</a:t>
            </a:r>
            <a:r>
              <a:rPr dirty="0" sz="1300" spc="60">
                <a:latin typeface="Arial MT"/>
                <a:cs typeface="Arial MT"/>
              </a:rPr>
              <a:t> </a:t>
            </a:r>
            <a:r>
              <a:rPr dirty="0" sz="1300" spc="-25">
                <a:latin typeface="Arial MT"/>
                <a:cs typeface="Arial MT"/>
              </a:rPr>
              <a:t>In </a:t>
            </a:r>
            <a:r>
              <a:rPr dirty="0" sz="1300">
                <a:latin typeface="Arial MT"/>
                <a:cs typeface="Arial MT"/>
              </a:rPr>
              <a:t>most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cases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are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audited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ensure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accuracy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for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tax,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financing,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or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investing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purposes.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methodically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work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through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three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statements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order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assess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health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company.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5631" y="2711196"/>
            <a:ext cx="4015740" cy="46355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12890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15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r>
              <a:rPr dirty="0" sz="13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Sheet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5631" y="3745991"/>
            <a:ext cx="4015740" cy="46482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301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25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r>
              <a:rPr dirty="0" sz="13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5631" y="4782311"/>
            <a:ext cx="4015740" cy="464820"/>
          </a:xfrm>
          <a:prstGeom prst="rect">
            <a:avLst/>
          </a:prstGeom>
          <a:solidFill>
            <a:srgbClr val="7C7C7C"/>
          </a:solidFill>
        </p:spPr>
        <p:txBody>
          <a:bodyPr wrap="square" lIns="0" tIns="1301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25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dirty="0" sz="13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3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dirty="0" sz="13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Flows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financial</a:t>
            </a:r>
            <a:r>
              <a:rPr dirty="0" spc="-20"/>
              <a:t> </a:t>
            </a:r>
            <a:r>
              <a:rPr dirty="0" spc="-10"/>
              <a:t>statements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65760" y="2711196"/>
            <a:ext cx="464820" cy="463550"/>
            <a:chOff x="365760" y="2711196"/>
            <a:chExt cx="464820" cy="463550"/>
          </a:xfrm>
        </p:grpSpPr>
        <p:sp>
          <p:nvSpPr>
            <p:cNvPr id="8" name="object 8" descr=""/>
            <p:cNvSpPr/>
            <p:nvPr/>
          </p:nvSpPr>
          <p:spPr>
            <a:xfrm>
              <a:off x="365760" y="2711196"/>
              <a:ext cx="464820" cy="463550"/>
            </a:xfrm>
            <a:custGeom>
              <a:avLst/>
              <a:gdLst/>
              <a:ahLst/>
              <a:cxnLst/>
              <a:rect l="l" t="t" r="r" b="b"/>
              <a:pathLst>
                <a:path w="464819" h="463550">
                  <a:moveTo>
                    <a:pt x="464819" y="463295"/>
                  </a:moveTo>
                  <a:lnTo>
                    <a:pt x="0" y="463295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329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9768" y="2775203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80">
                  <a:moveTo>
                    <a:pt x="336804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265176" y="0"/>
                  </a:lnTo>
                  <a:lnTo>
                    <a:pt x="280747" y="15240"/>
                  </a:lnTo>
                  <a:lnTo>
                    <a:pt x="12192" y="15240"/>
                  </a:lnTo>
                  <a:lnTo>
                    <a:pt x="12192" y="320040"/>
                  </a:lnTo>
                  <a:lnTo>
                    <a:pt x="336804" y="320040"/>
                  </a:lnTo>
                  <a:lnTo>
                    <a:pt x="336804" y="335280"/>
                  </a:lnTo>
                  <a:close/>
                </a:path>
                <a:path w="337184" h="335280">
                  <a:moveTo>
                    <a:pt x="336804" y="320040"/>
                  </a:moveTo>
                  <a:lnTo>
                    <a:pt x="326136" y="320040"/>
                  </a:lnTo>
                  <a:lnTo>
                    <a:pt x="326136" y="80772"/>
                  </a:lnTo>
                  <a:lnTo>
                    <a:pt x="254508" y="80772"/>
                  </a:lnTo>
                  <a:lnTo>
                    <a:pt x="254508" y="15240"/>
                  </a:lnTo>
                  <a:lnTo>
                    <a:pt x="280747" y="15240"/>
                  </a:lnTo>
                  <a:lnTo>
                    <a:pt x="291647" y="25908"/>
                  </a:lnTo>
                  <a:lnTo>
                    <a:pt x="269748" y="25908"/>
                  </a:lnTo>
                  <a:lnTo>
                    <a:pt x="269748" y="70104"/>
                  </a:lnTo>
                  <a:lnTo>
                    <a:pt x="336804" y="70104"/>
                  </a:lnTo>
                  <a:lnTo>
                    <a:pt x="336804" y="320040"/>
                  </a:lnTo>
                  <a:close/>
                </a:path>
                <a:path w="337184" h="335280">
                  <a:moveTo>
                    <a:pt x="336804" y="70104"/>
                  </a:moveTo>
                  <a:lnTo>
                    <a:pt x="313943" y="70104"/>
                  </a:lnTo>
                  <a:lnTo>
                    <a:pt x="269748" y="25908"/>
                  </a:lnTo>
                  <a:lnTo>
                    <a:pt x="291647" y="25908"/>
                  </a:lnTo>
                  <a:lnTo>
                    <a:pt x="336804" y="70104"/>
                  </a:lnTo>
                  <a:close/>
                </a:path>
                <a:path w="337184" h="335280">
                  <a:moveTo>
                    <a:pt x="205740" y="80772"/>
                  </a:moveTo>
                  <a:lnTo>
                    <a:pt x="60960" y="80772"/>
                  </a:lnTo>
                  <a:lnTo>
                    <a:pt x="60960" y="67056"/>
                  </a:lnTo>
                  <a:lnTo>
                    <a:pt x="205740" y="67056"/>
                  </a:lnTo>
                  <a:lnTo>
                    <a:pt x="205740" y="80772"/>
                  </a:lnTo>
                  <a:close/>
                </a:path>
                <a:path w="337184" h="335280">
                  <a:moveTo>
                    <a:pt x="281940" y="147828"/>
                  </a:moveTo>
                  <a:lnTo>
                    <a:pt x="60960" y="147828"/>
                  </a:lnTo>
                  <a:lnTo>
                    <a:pt x="60960" y="128016"/>
                  </a:lnTo>
                  <a:lnTo>
                    <a:pt x="281940" y="128016"/>
                  </a:lnTo>
                  <a:lnTo>
                    <a:pt x="281940" y="147828"/>
                  </a:lnTo>
                  <a:close/>
                </a:path>
                <a:path w="337184" h="335280">
                  <a:moveTo>
                    <a:pt x="281940" y="208788"/>
                  </a:moveTo>
                  <a:lnTo>
                    <a:pt x="60960" y="208788"/>
                  </a:lnTo>
                  <a:lnTo>
                    <a:pt x="60960" y="187452"/>
                  </a:lnTo>
                  <a:lnTo>
                    <a:pt x="281940" y="187452"/>
                  </a:lnTo>
                  <a:lnTo>
                    <a:pt x="281940" y="208788"/>
                  </a:lnTo>
                  <a:close/>
                </a:path>
                <a:path w="337184" h="335280">
                  <a:moveTo>
                    <a:pt x="281940" y="262128"/>
                  </a:moveTo>
                  <a:lnTo>
                    <a:pt x="60960" y="262128"/>
                  </a:lnTo>
                  <a:lnTo>
                    <a:pt x="60960" y="248412"/>
                  </a:lnTo>
                  <a:lnTo>
                    <a:pt x="281940" y="248412"/>
                  </a:lnTo>
                  <a:lnTo>
                    <a:pt x="281940" y="26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65760" y="3745992"/>
            <a:ext cx="464820" cy="464820"/>
            <a:chOff x="365760" y="3745992"/>
            <a:chExt cx="464820" cy="464820"/>
          </a:xfrm>
        </p:grpSpPr>
        <p:sp>
          <p:nvSpPr>
            <p:cNvPr id="11" name="object 11" descr=""/>
            <p:cNvSpPr/>
            <p:nvPr/>
          </p:nvSpPr>
          <p:spPr>
            <a:xfrm>
              <a:off x="365760" y="374599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1292" y="3811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304800" y="335280"/>
                  </a:moveTo>
                  <a:lnTo>
                    <a:pt x="28955" y="335280"/>
                  </a:lnTo>
                  <a:lnTo>
                    <a:pt x="17359" y="332874"/>
                  </a:lnTo>
                  <a:lnTo>
                    <a:pt x="8191" y="326326"/>
                  </a:lnTo>
                  <a:lnTo>
                    <a:pt x="2166" y="316634"/>
                  </a:lnTo>
                  <a:lnTo>
                    <a:pt x="0" y="30480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3716"/>
                  </a:lnTo>
                  <a:lnTo>
                    <a:pt x="13716" y="13716"/>
                  </a:lnTo>
                  <a:lnTo>
                    <a:pt x="13716" y="313944"/>
                  </a:lnTo>
                  <a:lnTo>
                    <a:pt x="19812" y="320040"/>
                  </a:lnTo>
                  <a:lnTo>
                    <a:pt x="330574" y="320040"/>
                  </a:lnTo>
                  <a:lnTo>
                    <a:pt x="326326" y="326326"/>
                  </a:lnTo>
                  <a:lnTo>
                    <a:pt x="316634" y="332874"/>
                  </a:lnTo>
                  <a:lnTo>
                    <a:pt x="304800" y="335280"/>
                  </a:lnTo>
                  <a:close/>
                </a:path>
                <a:path w="335280" h="335279">
                  <a:moveTo>
                    <a:pt x="297180" y="320040"/>
                  </a:moveTo>
                  <a:lnTo>
                    <a:pt x="278892" y="320040"/>
                  </a:lnTo>
                  <a:lnTo>
                    <a:pt x="277368" y="316992"/>
                  </a:lnTo>
                  <a:lnTo>
                    <a:pt x="275844" y="310895"/>
                  </a:lnTo>
                  <a:lnTo>
                    <a:pt x="275844" y="13716"/>
                  </a:lnTo>
                  <a:lnTo>
                    <a:pt x="289560" y="13716"/>
                  </a:lnTo>
                  <a:lnTo>
                    <a:pt x="289560" y="56388"/>
                  </a:lnTo>
                  <a:lnTo>
                    <a:pt x="335280" y="56388"/>
                  </a:lnTo>
                  <a:lnTo>
                    <a:pt x="335280" y="71628"/>
                  </a:lnTo>
                  <a:lnTo>
                    <a:pt x="289560" y="71628"/>
                  </a:lnTo>
                  <a:lnTo>
                    <a:pt x="289560" y="313944"/>
                  </a:lnTo>
                  <a:lnTo>
                    <a:pt x="297180" y="320040"/>
                  </a:lnTo>
                  <a:close/>
                </a:path>
                <a:path w="335280" h="335279">
                  <a:moveTo>
                    <a:pt x="330574" y="320040"/>
                  </a:moveTo>
                  <a:lnTo>
                    <a:pt x="313944" y="320040"/>
                  </a:lnTo>
                  <a:lnTo>
                    <a:pt x="320040" y="313944"/>
                  </a:lnTo>
                  <a:lnTo>
                    <a:pt x="320040" y="71628"/>
                  </a:lnTo>
                  <a:lnTo>
                    <a:pt x="335280" y="71628"/>
                  </a:lnTo>
                  <a:lnTo>
                    <a:pt x="335280" y="304800"/>
                  </a:lnTo>
                  <a:lnTo>
                    <a:pt x="332874" y="316634"/>
                  </a:lnTo>
                  <a:lnTo>
                    <a:pt x="330574" y="320040"/>
                  </a:lnTo>
                  <a:close/>
                </a:path>
                <a:path w="335280" h="335279">
                  <a:moveTo>
                    <a:pt x="248412" y="85344"/>
                  </a:moveTo>
                  <a:lnTo>
                    <a:pt x="42672" y="85344"/>
                  </a:lnTo>
                  <a:lnTo>
                    <a:pt x="42672" y="73152"/>
                  </a:lnTo>
                  <a:lnTo>
                    <a:pt x="248412" y="73152"/>
                  </a:lnTo>
                  <a:lnTo>
                    <a:pt x="248412" y="85344"/>
                  </a:lnTo>
                  <a:close/>
                </a:path>
                <a:path w="335280" h="335279">
                  <a:moveTo>
                    <a:pt x="132588" y="132588"/>
                  </a:moveTo>
                  <a:lnTo>
                    <a:pt x="42672" y="132588"/>
                  </a:lnTo>
                  <a:lnTo>
                    <a:pt x="42672" y="115824"/>
                  </a:lnTo>
                  <a:lnTo>
                    <a:pt x="132588" y="115824"/>
                  </a:lnTo>
                  <a:lnTo>
                    <a:pt x="132588" y="132588"/>
                  </a:lnTo>
                  <a:close/>
                </a:path>
                <a:path w="335280" h="335279">
                  <a:moveTo>
                    <a:pt x="257556" y="269748"/>
                  </a:moveTo>
                  <a:lnTo>
                    <a:pt x="150876" y="269748"/>
                  </a:lnTo>
                  <a:lnTo>
                    <a:pt x="150876" y="115824"/>
                  </a:lnTo>
                  <a:lnTo>
                    <a:pt x="257556" y="115824"/>
                  </a:lnTo>
                  <a:lnTo>
                    <a:pt x="257556" y="132588"/>
                  </a:lnTo>
                  <a:lnTo>
                    <a:pt x="163068" y="132588"/>
                  </a:lnTo>
                  <a:lnTo>
                    <a:pt x="163068" y="257556"/>
                  </a:lnTo>
                  <a:lnTo>
                    <a:pt x="257556" y="257556"/>
                  </a:lnTo>
                  <a:lnTo>
                    <a:pt x="257556" y="269748"/>
                  </a:lnTo>
                  <a:close/>
                </a:path>
                <a:path w="335280" h="335279">
                  <a:moveTo>
                    <a:pt x="257556" y="257556"/>
                  </a:moveTo>
                  <a:lnTo>
                    <a:pt x="240792" y="257556"/>
                  </a:lnTo>
                  <a:lnTo>
                    <a:pt x="240792" y="132588"/>
                  </a:lnTo>
                  <a:lnTo>
                    <a:pt x="257556" y="132588"/>
                  </a:lnTo>
                  <a:lnTo>
                    <a:pt x="257556" y="257556"/>
                  </a:lnTo>
                  <a:close/>
                </a:path>
                <a:path w="335280" h="335279">
                  <a:moveTo>
                    <a:pt x="132588" y="175260"/>
                  </a:moveTo>
                  <a:lnTo>
                    <a:pt x="42672" y="175260"/>
                  </a:lnTo>
                  <a:lnTo>
                    <a:pt x="42672" y="163068"/>
                  </a:lnTo>
                  <a:lnTo>
                    <a:pt x="132588" y="163068"/>
                  </a:lnTo>
                  <a:lnTo>
                    <a:pt x="132588" y="175260"/>
                  </a:lnTo>
                  <a:close/>
                </a:path>
                <a:path w="335280" h="335279">
                  <a:moveTo>
                    <a:pt x="132588" y="222504"/>
                  </a:moveTo>
                  <a:lnTo>
                    <a:pt x="42672" y="222504"/>
                  </a:lnTo>
                  <a:lnTo>
                    <a:pt x="42672" y="210312"/>
                  </a:lnTo>
                  <a:lnTo>
                    <a:pt x="132588" y="210312"/>
                  </a:lnTo>
                  <a:lnTo>
                    <a:pt x="132588" y="222504"/>
                  </a:lnTo>
                  <a:close/>
                </a:path>
                <a:path w="335280" h="335279">
                  <a:moveTo>
                    <a:pt x="132588" y="269748"/>
                  </a:moveTo>
                  <a:lnTo>
                    <a:pt x="42672" y="269748"/>
                  </a:lnTo>
                  <a:lnTo>
                    <a:pt x="42672" y="257556"/>
                  </a:lnTo>
                  <a:lnTo>
                    <a:pt x="132588" y="257556"/>
                  </a:lnTo>
                  <a:lnTo>
                    <a:pt x="132588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65760" y="4782311"/>
            <a:ext cx="464820" cy="464820"/>
            <a:chOff x="365760" y="4782311"/>
            <a:chExt cx="464820" cy="464820"/>
          </a:xfrm>
        </p:grpSpPr>
        <p:sp>
          <p:nvSpPr>
            <p:cNvPr id="14" name="object 14" descr=""/>
            <p:cNvSpPr/>
            <p:nvPr/>
          </p:nvSpPr>
          <p:spPr>
            <a:xfrm>
              <a:off x="365760" y="47823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464819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4648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1292" y="484631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91440" y="44196"/>
                  </a:moveTo>
                  <a:lnTo>
                    <a:pt x="74676" y="44196"/>
                  </a:lnTo>
                  <a:lnTo>
                    <a:pt x="74676" y="0"/>
                  </a:lnTo>
                  <a:lnTo>
                    <a:pt x="91440" y="0"/>
                  </a:lnTo>
                  <a:lnTo>
                    <a:pt x="91440" y="44196"/>
                  </a:lnTo>
                  <a:close/>
                </a:path>
                <a:path w="335280" h="335279">
                  <a:moveTo>
                    <a:pt x="147828" y="41148"/>
                  </a:moveTo>
                  <a:lnTo>
                    <a:pt x="137160" y="30480"/>
                  </a:lnTo>
                  <a:lnTo>
                    <a:pt x="166116" y="0"/>
                  </a:lnTo>
                  <a:lnTo>
                    <a:pt x="192241" y="27432"/>
                  </a:lnTo>
                  <a:lnTo>
                    <a:pt x="160020" y="27432"/>
                  </a:lnTo>
                  <a:lnTo>
                    <a:pt x="147828" y="41148"/>
                  </a:lnTo>
                  <a:close/>
                </a:path>
                <a:path w="335280" h="335279">
                  <a:moveTo>
                    <a:pt x="259080" y="44196"/>
                  </a:moveTo>
                  <a:lnTo>
                    <a:pt x="242316" y="44196"/>
                  </a:lnTo>
                  <a:lnTo>
                    <a:pt x="242316" y="0"/>
                  </a:lnTo>
                  <a:lnTo>
                    <a:pt x="259080" y="0"/>
                  </a:lnTo>
                  <a:lnTo>
                    <a:pt x="259080" y="44196"/>
                  </a:lnTo>
                  <a:close/>
                </a:path>
                <a:path w="335280" h="335279">
                  <a:moveTo>
                    <a:pt x="79247" y="67056"/>
                  </a:moveTo>
                  <a:lnTo>
                    <a:pt x="51816" y="39624"/>
                  </a:lnTo>
                  <a:lnTo>
                    <a:pt x="64008" y="27432"/>
                  </a:lnTo>
                  <a:lnTo>
                    <a:pt x="74676" y="44196"/>
                  </a:lnTo>
                  <a:lnTo>
                    <a:pt x="107188" y="44196"/>
                  </a:lnTo>
                  <a:lnTo>
                    <a:pt x="79247" y="67056"/>
                  </a:lnTo>
                  <a:close/>
                </a:path>
                <a:path w="335280" h="335279">
                  <a:moveTo>
                    <a:pt x="107188" y="44196"/>
                  </a:moveTo>
                  <a:lnTo>
                    <a:pt x="91440" y="44196"/>
                  </a:lnTo>
                  <a:lnTo>
                    <a:pt x="102108" y="27432"/>
                  </a:lnTo>
                  <a:lnTo>
                    <a:pt x="112776" y="39624"/>
                  </a:lnTo>
                  <a:lnTo>
                    <a:pt x="107188" y="44196"/>
                  </a:lnTo>
                  <a:close/>
                </a:path>
                <a:path w="335280" h="335279">
                  <a:moveTo>
                    <a:pt x="173736" y="71628"/>
                  </a:moveTo>
                  <a:lnTo>
                    <a:pt x="160020" y="71628"/>
                  </a:lnTo>
                  <a:lnTo>
                    <a:pt x="160020" y="27432"/>
                  </a:lnTo>
                  <a:lnTo>
                    <a:pt x="173736" y="27432"/>
                  </a:lnTo>
                  <a:lnTo>
                    <a:pt x="173736" y="71628"/>
                  </a:lnTo>
                  <a:close/>
                </a:path>
                <a:path w="335280" h="335279">
                  <a:moveTo>
                    <a:pt x="185928" y="42672"/>
                  </a:moveTo>
                  <a:lnTo>
                    <a:pt x="173736" y="27432"/>
                  </a:lnTo>
                  <a:lnTo>
                    <a:pt x="192241" y="27432"/>
                  </a:lnTo>
                  <a:lnTo>
                    <a:pt x="196595" y="32003"/>
                  </a:lnTo>
                  <a:lnTo>
                    <a:pt x="185928" y="42672"/>
                  </a:lnTo>
                  <a:close/>
                </a:path>
                <a:path w="335280" h="335279">
                  <a:moveTo>
                    <a:pt x="248412" y="67056"/>
                  </a:moveTo>
                  <a:lnTo>
                    <a:pt x="220980" y="39624"/>
                  </a:lnTo>
                  <a:lnTo>
                    <a:pt x="231647" y="27432"/>
                  </a:lnTo>
                  <a:lnTo>
                    <a:pt x="242316" y="44196"/>
                  </a:lnTo>
                  <a:lnTo>
                    <a:pt x="280416" y="44196"/>
                  </a:lnTo>
                  <a:lnTo>
                    <a:pt x="248412" y="67056"/>
                  </a:lnTo>
                  <a:close/>
                </a:path>
                <a:path w="335280" h="335279">
                  <a:moveTo>
                    <a:pt x="280416" y="44196"/>
                  </a:moveTo>
                  <a:lnTo>
                    <a:pt x="259080" y="44196"/>
                  </a:lnTo>
                  <a:lnTo>
                    <a:pt x="269747" y="27432"/>
                  </a:lnTo>
                  <a:lnTo>
                    <a:pt x="280416" y="44196"/>
                  </a:lnTo>
                  <a:close/>
                </a:path>
                <a:path w="335280" h="335279">
                  <a:moveTo>
                    <a:pt x="335280" y="335280"/>
                  </a:moveTo>
                  <a:lnTo>
                    <a:pt x="0" y="335280"/>
                  </a:lnTo>
                  <a:lnTo>
                    <a:pt x="0" y="71628"/>
                  </a:lnTo>
                  <a:lnTo>
                    <a:pt x="335280" y="71628"/>
                  </a:lnTo>
                  <a:lnTo>
                    <a:pt x="335280" y="86867"/>
                  </a:lnTo>
                  <a:lnTo>
                    <a:pt x="13716" y="86867"/>
                  </a:lnTo>
                  <a:lnTo>
                    <a:pt x="13716" y="114299"/>
                  </a:lnTo>
                  <a:lnTo>
                    <a:pt x="40576" y="114299"/>
                  </a:lnTo>
                  <a:lnTo>
                    <a:pt x="28074" y="123301"/>
                  </a:lnTo>
                  <a:lnTo>
                    <a:pt x="13716" y="128016"/>
                  </a:lnTo>
                  <a:lnTo>
                    <a:pt x="13716" y="190500"/>
                  </a:lnTo>
                  <a:lnTo>
                    <a:pt x="28074" y="195238"/>
                  </a:lnTo>
                  <a:lnTo>
                    <a:pt x="40316" y="204216"/>
                  </a:lnTo>
                  <a:lnTo>
                    <a:pt x="13716" y="204216"/>
                  </a:lnTo>
                  <a:lnTo>
                    <a:pt x="13716" y="233172"/>
                  </a:lnTo>
                  <a:lnTo>
                    <a:pt x="335280" y="233172"/>
                  </a:lnTo>
                  <a:lnTo>
                    <a:pt x="335280" y="246887"/>
                  </a:lnTo>
                  <a:lnTo>
                    <a:pt x="13716" y="246887"/>
                  </a:lnTo>
                  <a:lnTo>
                    <a:pt x="13716" y="275844"/>
                  </a:lnTo>
                  <a:lnTo>
                    <a:pt x="335280" y="275844"/>
                  </a:lnTo>
                  <a:lnTo>
                    <a:pt x="335280" y="292608"/>
                  </a:lnTo>
                  <a:lnTo>
                    <a:pt x="13716" y="292608"/>
                  </a:lnTo>
                  <a:lnTo>
                    <a:pt x="13716" y="321564"/>
                  </a:lnTo>
                  <a:lnTo>
                    <a:pt x="335280" y="321564"/>
                  </a:lnTo>
                  <a:lnTo>
                    <a:pt x="335280" y="335280"/>
                  </a:lnTo>
                  <a:close/>
                </a:path>
                <a:path w="335280" h="335279">
                  <a:moveTo>
                    <a:pt x="40576" y="114299"/>
                  </a:moveTo>
                  <a:lnTo>
                    <a:pt x="13716" y="114299"/>
                  </a:lnTo>
                  <a:lnTo>
                    <a:pt x="23336" y="110013"/>
                  </a:lnTo>
                  <a:lnTo>
                    <a:pt x="31242" y="104013"/>
                  </a:lnTo>
                  <a:lnTo>
                    <a:pt x="36861" y="96297"/>
                  </a:lnTo>
                  <a:lnTo>
                    <a:pt x="39624" y="86867"/>
                  </a:lnTo>
                  <a:lnTo>
                    <a:pt x="54864" y="86867"/>
                  </a:lnTo>
                  <a:lnTo>
                    <a:pt x="49934" y="101869"/>
                  </a:lnTo>
                  <a:lnTo>
                    <a:pt x="40576" y="114299"/>
                  </a:lnTo>
                  <a:close/>
                </a:path>
                <a:path w="335280" h="335279">
                  <a:moveTo>
                    <a:pt x="294132" y="233172"/>
                  </a:moveTo>
                  <a:lnTo>
                    <a:pt x="278891" y="233172"/>
                  </a:lnTo>
                  <a:lnTo>
                    <a:pt x="283845" y="217289"/>
                  </a:lnTo>
                  <a:lnTo>
                    <a:pt x="293246" y="204573"/>
                  </a:lnTo>
                  <a:lnTo>
                    <a:pt x="293370" y="204406"/>
                  </a:lnTo>
                  <a:lnTo>
                    <a:pt x="306324" y="195238"/>
                  </a:lnTo>
                  <a:lnTo>
                    <a:pt x="321564" y="190500"/>
                  </a:lnTo>
                  <a:lnTo>
                    <a:pt x="321564" y="128016"/>
                  </a:lnTo>
                  <a:lnTo>
                    <a:pt x="306324" y="123301"/>
                  </a:lnTo>
                  <a:lnTo>
                    <a:pt x="293370" y="114299"/>
                  </a:lnTo>
                  <a:lnTo>
                    <a:pt x="283845" y="101869"/>
                  </a:lnTo>
                  <a:lnTo>
                    <a:pt x="278891" y="86867"/>
                  </a:lnTo>
                  <a:lnTo>
                    <a:pt x="294132" y="86867"/>
                  </a:lnTo>
                  <a:lnTo>
                    <a:pt x="296918" y="96297"/>
                  </a:lnTo>
                  <a:lnTo>
                    <a:pt x="302704" y="104013"/>
                  </a:lnTo>
                  <a:lnTo>
                    <a:pt x="311062" y="110013"/>
                  </a:lnTo>
                  <a:lnTo>
                    <a:pt x="321563" y="114299"/>
                  </a:lnTo>
                  <a:lnTo>
                    <a:pt x="335280" y="114299"/>
                  </a:lnTo>
                  <a:lnTo>
                    <a:pt x="335280" y="204216"/>
                  </a:lnTo>
                  <a:lnTo>
                    <a:pt x="321564" y="204216"/>
                  </a:lnTo>
                  <a:lnTo>
                    <a:pt x="311062" y="208740"/>
                  </a:lnTo>
                  <a:lnTo>
                    <a:pt x="302704" y="215265"/>
                  </a:lnTo>
                  <a:lnTo>
                    <a:pt x="296918" y="223504"/>
                  </a:lnTo>
                  <a:lnTo>
                    <a:pt x="294132" y="233172"/>
                  </a:lnTo>
                  <a:close/>
                </a:path>
                <a:path w="335280" h="335279">
                  <a:moveTo>
                    <a:pt x="335280" y="114299"/>
                  </a:moveTo>
                  <a:lnTo>
                    <a:pt x="321564" y="114299"/>
                  </a:lnTo>
                  <a:lnTo>
                    <a:pt x="321564" y="86867"/>
                  </a:lnTo>
                  <a:lnTo>
                    <a:pt x="335280" y="86867"/>
                  </a:lnTo>
                  <a:lnTo>
                    <a:pt x="335280" y="114299"/>
                  </a:lnTo>
                  <a:close/>
                </a:path>
                <a:path w="335280" h="335279">
                  <a:moveTo>
                    <a:pt x="170899" y="208740"/>
                  </a:moveTo>
                  <a:lnTo>
                    <a:pt x="170469" y="208740"/>
                  </a:lnTo>
                  <a:lnTo>
                    <a:pt x="151257" y="204573"/>
                  </a:lnTo>
                  <a:lnTo>
                    <a:pt x="135255" y="193357"/>
                  </a:lnTo>
                  <a:lnTo>
                    <a:pt x="124396" y="177284"/>
                  </a:lnTo>
                  <a:lnTo>
                    <a:pt x="120395" y="158496"/>
                  </a:lnTo>
                  <a:lnTo>
                    <a:pt x="124396" y="139065"/>
                  </a:lnTo>
                  <a:lnTo>
                    <a:pt x="135255" y="123062"/>
                  </a:lnTo>
                  <a:lnTo>
                    <a:pt x="151257" y="112204"/>
                  </a:lnTo>
                  <a:lnTo>
                    <a:pt x="170688" y="108203"/>
                  </a:lnTo>
                  <a:lnTo>
                    <a:pt x="189476" y="112204"/>
                  </a:lnTo>
                  <a:lnTo>
                    <a:pt x="203857" y="121919"/>
                  </a:lnTo>
                  <a:lnTo>
                    <a:pt x="170688" y="121919"/>
                  </a:lnTo>
                  <a:lnTo>
                    <a:pt x="156614" y="124848"/>
                  </a:lnTo>
                  <a:lnTo>
                    <a:pt x="144970" y="132778"/>
                  </a:lnTo>
                  <a:lnTo>
                    <a:pt x="137040" y="144422"/>
                  </a:lnTo>
                  <a:lnTo>
                    <a:pt x="134112" y="158496"/>
                  </a:lnTo>
                  <a:lnTo>
                    <a:pt x="137015" y="172212"/>
                  </a:lnTo>
                  <a:lnTo>
                    <a:pt x="138042" y="173735"/>
                  </a:lnTo>
                  <a:lnTo>
                    <a:pt x="144970" y="183451"/>
                  </a:lnTo>
                  <a:lnTo>
                    <a:pt x="156614" y="190857"/>
                  </a:lnTo>
                  <a:lnTo>
                    <a:pt x="170688" y="193548"/>
                  </a:lnTo>
                  <a:lnTo>
                    <a:pt x="205276" y="193548"/>
                  </a:lnTo>
                  <a:lnTo>
                    <a:pt x="189476" y="204573"/>
                  </a:lnTo>
                  <a:lnTo>
                    <a:pt x="170899" y="208740"/>
                  </a:lnTo>
                  <a:close/>
                </a:path>
                <a:path w="335280" h="335279">
                  <a:moveTo>
                    <a:pt x="205276" y="193548"/>
                  </a:moveTo>
                  <a:lnTo>
                    <a:pt x="170688" y="193548"/>
                  </a:lnTo>
                  <a:lnTo>
                    <a:pt x="184523" y="190857"/>
                  </a:lnTo>
                  <a:lnTo>
                    <a:pt x="195643" y="183451"/>
                  </a:lnTo>
                  <a:lnTo>
                    <a:pt x="202113" y="173735"/>
                  </a:lnTo>
                  <a:lnTo>
                    <a:pt x="203072" y="172212"/>
                  </a:lnTo>
                  <a:lnTo>
                    <a:pt x="205739" y="158496"/>
                  </a:lnTo>
                  <a:lnTo>
                    <a:pt x="203117" y="144780"/>
                  </a:lnTo>
                  <a:lnTo>
                    <a:pt x="203049" y="144422"/>
                  </a:lnTo>
                  <a:lnTo>
                    <a:pt x="195643" y="132778"/>
                  </a:lnTo>
                  <a:lnTo>
                    <a:pt x="184523" y="124848"/>
                  </a:lnTo>
                  <a:lnTo>
                    <a:pt x="170688" y="121919"/>
                  </a:lnTo>
                  <a:lnTo>
                    <a:pt x="203857" y="121919"/>
                  </a:lnTo>
                  <a:lnTo>
                    <a:pt x="205549" y="123062"/>
                  </a:lnTo>
                  <a:lnTo>
                    <a:pt x="216765" y="139065"/>
                  </a:lnTo>
                  <a:lnTo>
                    <a:pt x="220980" y="158496"/>
                  </a:lnTo>
                  <a:lnTo>
                    <a:pt x="216877" y="176783"/>
                  </a:lnTo>
                  <a:lnTo>
                    <a:pt x="216765" y="177284"/>
                  </a:lnTo>
                  <a:lnTo>
                    <a:pt x="205549" y="193357"/>
                  </a:lnTo>
                  <a:lnTo>
                    <a:pt x="205276" y="193548"/>
                  </a:lnTo>
                  <a:close/>
                </a:path>
                <a:path w="335280" h="335279">
                  <a:moveTo>
                    <a:pt x="169164" y="140208"/>
                  </a:moveTo>
                  <a:lnTo>
                    <a:pt x="164592" y="140208"/>
                  </a:lnTo>
                  <a:lnTo>
                    <a:pt x="164592" y="134112"/>
                  </a:lnTo>
                  <a:lnTo>
                    <a:pt x="169164" y="134112"/>
                  </a:lnTo>
                  <a:lnTo>
                    <a:pt x="169164" y="140208"/>
                  </a:lnTo>
                  <a:close/>
                </a:path>
                <a:path w="335280" h="335279">
                  <a:moveTo>
                    <a:pt x="173736" y="141732"/>
                  </a:moveTo>
                  <a:lnTo>
                    <a:pt x="160020" y="141732"/>
                  </a:lnTo>
                  <a:lnTo>
                    <a:pt x="160020" y="140208"/>
                  </a:lnTo>
                  <a:lnTo>
                    <a:pt x="172212" y="140208"/>
                  </a:lnTo>
                  <a:lnTo>
                    <a:pt x="173736" y="141732"/>
                  </a:lnTo>
                  <a:close/>
                </a:path>
                <a:path w="335280" h="335279">
                  <a:moveTo>
                    <a:pt x="175260" y="156972"/>
                  </a:moveTo>
                  <a:lnTo>
                    <a:pt x="155447" y="156972"/>
                  </a:lnTo>
                  <a:lnTo>
                    <a:pt x="155447" y="155448"/>
                  </a:lnTo>
                  <a:lnTo>
                    <a:pt x="153924" y="153924"/>
                  </a:lnTo>
                  <a:lnTo>
                    <a:pt x="153924" y="146303"/>
                  </a:lnTo>
                  <a:lnTo>
                    <a:pt x="158495" y="141732"/>
                  </a:lnTo>
                  <a:lnTo>
                    <a:pt x="175260" y="141732"/>
                  </a:lnTo>
                  <a:lnTo>
                    <a:pt x="175260" y="143256"/>
                  </a:lnTo>
                  <a:lnTo>
                    <a:pt x="176784" y="143256"/>
                  </a:lnTo>
                  <a:lnTo>
                    <a:pt x="176784" y="144780"/>
                  </a:lnTo>
                  <a:lnTo>
                    <a:pt x="163068" y="144780"/>
                  </a:lnTo>
                  <a:lnTo>
                    <a:pt x="161544" y="146303"/>
                  </a:lnTo>
                  <a:lnTo>
                    <a:pt x="161544" y="147828"/>
                  </a:lnTo>
                  <a:lnTo>
                    <a:pt x="160020" y="147828"/>
                  </a:lnTo>
                  <a:lnTo>
                    <a:pt x="160020" y="150876"/>
                  </a:lnTo>
                  <a:lnTo>
                    <a:pt x="161544" y="152400"/>
                  </a:lnTo>
                  <a:lnTo>
                    <a:pt x="161544" y="153924"/>
                  </a:lnTo>
                  <a:lnTo>
                    <a:pt x="169164" y="153924"/>
                  </a:lnTo>
                  <a:lnTo>
                    <a:pt x="169164" y="155448"/>
                  </a:lnTo>
                  <a:lnTo>
                    <a:pt x="173736" y="155448"/>
                  </a:lnTo>
                  <a:lnTo>
                    <a:pt x="175260" y="156972"/>
                  </a:lnTo>
                  <a:close/>
                </a:path>
                <a:path w="335280" h="335279">
                  <a:moveTo>
                    <a:pt x="169164" y="153924"/>
                  </a:moveTo>
                  <a:lnTo>
                    <a:pt x="164592" y="153924"/>
                  </a:lnTo>
                  <a:lnTo>
                    <a:pt x="164592" y="144780"/>
                  </a:lnTo>
                  <a:lnTo>
                    <a:pt x="169164" y="144780"/>
                  </a:lnTo>
                  <a:lnTo>
                    <a:pt x="169164" y="153924"/>
                  </a:lnTo>
                  <a:close/>
                </a:path>
                <a:path w="335280" h="335279">
                  <a:moveTo>
                    <a:pt x="178308" y="150876"/>
                  </a:moveTo>
                  <a:lnTo>
                    <a:pt x="172212" y="150876"/>
                  </a:lnTo>
                  <a:lnTo>
                    <a:pt x="172212" y="147828"/>
                  </a:lnTo>
                  <a:lnTo>
                    <a:pt x="169164" y="144780"/>
                  </a:lnTo>
                  <a:lnTo>
                    <a:pt x="178308" y="144780"/>
                  </a:lnTo>
                  <a:lnTo>
                    <a:pt x="178308" y="150876"/>
                  </a:lnTo>
                  <a:close/>
                </a:path>
                <a:path w="335280" h="335279">
                  <a:moveTo>
                    <a:pt x="169164" y="172212"/>
                  </a:moveTo>
                  <a:lnTo>
                    <a:pt x="164592" y="172212"/>
                  </a:lnTo>
                  <a:lnTo>
                    <a:pt x="164592" y="161544"/>
                  </a:lnTo>
                  <a:lnTo>
                    <a:pt x="161544" y="161544"/>
                  </a:lnTo>
                  <a:lnTo>
                    <a:pt x="160020" y="158496"/>
                  </a:lnTo>
                  <a:lnTo>
                    <a:pt x="158495" y="158496"/>
                  </a:lnTo>
                  <a:lnTo>
                    <a:pt x="156971" y="156972"/>
                  </a:lnTo>
                  <a:lnTo>
                    <a:pt x="176784" y="156972"/>
                  </a:lnTo>
                  <a:lnTo>
                    <a:pt x="176784" y="158496"/>
                  </a:lnTo>
                  <a:lnTo>
                    <a:pt x="178308" y="161544"/>
                  </a:lnTo>
                  <a:lnTo>
                    <a:pt x="179832" y="163067"/>
                  </a:lnTo>
                  <a:lnTo>
                    <a:pt x="169164" y="163067"/>
                  </a:lnTo>
                  <a:lnTo>
                    <a:pt x="169164" y="172212"/>
                  </a:lnTo>
                  <a:close/>
                </a:path>
                <a:path w="335280" h="335279">
                  <a:moveTo>
                    <a:pt x="178307" y="172212"/>
                  </a:moveTo>
                  <a:lnTo>
                    <a:pt x="169164" y="172212"/>
                  </a:lnTo>
                  <a:lnTo>
                    <a:pt x="169164" y="170687"/>
                  </a:lnTo>
                  <a:lnTo>
                    <a:pt x="172212" y="170687"/>
                  </a:lnTo>
                  <a:lnTo>
                    <a:pt x="172212" y="169164"/>
                  </a:lnTo>
                  <a:lnTo>
                    <a:pt x="173736" y="169164"/>
                  </a:lnTo>
                  <a:lnTo>
                    <a:pt x="173736" y="164592"/>
                  </a:lnTo>
                  <a:lnTo>
                    <a:pt x="172212" y="164592"/>
                  </a:lnTo>
                  <a:lnTo>
                    <a:pt x="172212" y="163067"/>
                  </a:lnTo>
                  <a:lnTo>
                    <a:pt x="179832" y="163067"/>
                  </a:lnTo>
                  <a:lnTo>
                    <a:pt x="179832" y="170687"/>
                  </a:lnTo>
                  <a:lnTo>
                    <a:pt x="178307" y="172212"/>
                  </a:lnTo>
                  <a:close/>
                </a:path>
                <a:path w="335280" h="335279">
                  <a:moveTo>
                    <a:pt x="172212" y="178308"/>
                  </a:moveTo>
                  <a:lnTo>
                    <a:pt x="161544" y="178308"/>
                  </a:lnTo>
                  <a:lnTo>
                    <a:pt x="158495" y="176783"/>
                  </a:lnTo>
                  <a:lnTo>
                    <a:pt x="156971" y="173735"/>
                  </a:lnTo>
                  <a:lnTo>
                    <a:pt x="155447" y="172212"/>
                  </a:lnTo>
                  <a:lnTo>
                    <a:pt x="153924" y="169164"/>
                  </a:lnTo>
                  <a:lnTo>
                    <a:pt x="153924" y="166116"/>
                  </a:lnTo>
                  <a:lnTo>
                    <a:pt x="160020" y="166116"/>
                  </a:lnTo>
                  <a:lnTo>
                    <a:pt x="160020" y="169164"/>
                  </a:lnTo>
                  <a:lnTo>
                    <a:pt x="161544" y="169164"/>
                  </a:lnTo>
                  <a:lnTo>
                    <a:pt x="161544" y="170687"/>
                  </a:lnTo>
                  <a:lnTo>
                    <a:pt x="163068" y="170687"/>
                  </a:lnTo>
                  <a:lnTo>
                    <a:pt x="164592" y="172212"/>
                  </a:lnTo>
                  <a:lnTo>
                    <a:pt x="178307" y="172212"/>
                  </a:lnTo>
                  <a:lnTo>
                    <a:pt x="176784" y="173735"/>
                  </a:lnTo>
                  <a:lnTo>
                    <a:pt x="175260" y="176783"/>
                  </a:lnTo>
                  <a:lnTo>
                    <a:pt x="173736" y="176783"/>
                  </a:lnTo>
                  <a:lnTo>
                    <a:pt x="172212" y="178308"/>
                  </a:lnTo>
                  <a:close/>
                </a:path>
                <a:path w="335280" h="335279">
                  <a:moveTo>
                    <a:pt x="169164" y="181356"/>
                  </a:moveTo>
                  <a:lnTo>
                    <a:pt x="164592" y="181356"/>
                  </a:lnTo>
                  <a:lnTo>
                    <a:pt x="164592" y="178308"/>
                  </a:lnTo>
                  <a:lnTo>
                    <a:pt x="169164" y="178308"/>
                  </a:lnTo>
                  <a:lnTo>
                    <a:pt x="169164" y="181356"/>
                  </a:lnTo>
                  <a:close/>
                </a:path>
                <a:path w="335280" h="335279">
                  <a:moveTo>
                    <a:pt x="54864" y="233172"/>
                  </a:moveTo>
                  <a:lnTo>
                    <a:pt x="39624" y="233172"/>
                  </a:lnTo>
                  <a:lnTo>
                    <a:pt x="36861" y="223504"/>
                  </a:lnTo>
                  <a:lnTo>
                    <a:pt x="31242" y="215265"/>
                  </a:lnTo>
                  <a:lnTo>
                    <a:pt x="23336" y="208740"/>
                  </a:lnTo>
                  <a:lnTo>
                    <a:pt x="13716" y="204216"/>
                  </a:lnTo>
                  <a:lnTo>
                    <a:pt x="40316" y="204216"/>
                  </a:lnTo>
                  <a:lnTo>
                    <a:pt x="40576" y="204406"/>
                  </a:lnTo>
                  <a:lnTo>
                    <a:pt x="49934" y="217289"/>
                  </a:lnTo>
                  <a:lnTo>
                    <a:pt x="54864" y="233172"/>
                  </a:lnTo>
                  <a:close/>
                </a:path>
                <a:path w="335280" h="335279">
                  <a:moveTo>
                    <a:pt x="335280" y="233172"/>
                  </a:moveTo>
                  <a:lnTo>
                    <a:pt x="321564" y="233172"/>
                  </a:lnTo>
                  <a:lnTo>
                    <a:pt x="321564" y="204216"/>
                  </a:lnTo>
                  <a:lnTo>
                    <a:pt x="335280" y="204216"/>
                  </a:lnTo>
                  <a:lnTo>
                    <a:pt x="335280" y="233172"/>
                  </a:lnTo>
                  <a:close/>
                </a:path>
                <a:path w="335280" h="335279">
                  <a:moveTo>
                    <a:pt x="335280" y="275844"/>
                  </a:moveTo>
                  <a:lnTo>
                    <a:pt x="321564" y="275844"/>
                  </a:lnTo>
                  <a:lnTo>
                    <a:pt x="321564" y="246887"/>
                  </a:lnTo>
                  <a:lnTo>
                    <a:pt x="335280" y="246887"/>
                  </a:lnTo>
                  <a:lnTo>
                    <a:pt x="335280" y="275844"/>
                  </a:lnTo>
                  <a:close/>
                </a:path>
                <a:path w="335280" h="335279">
                  <a:moveTo>
                    <a:pt x="335280" y="321564"/>
                  </a:moveTo>
                  <a:lnTo>
                    <a:pt x="321564" y="321564"/>
                  </a:lnTo>
                  <a:lnTo>
                    <a:pt x="321564" y="292608"/>
                  </a:lnTo>
                  <a:lnTo>
                    <a:pt x="335280" y="292608"/>
                  </a:lnTo>
                  <a:lnTo>
                    <a:pt x="33528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63623" y="3207488"/>
            <a:ext cx="21272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Char char="•"/>
              <a:tabLst>
                <a:tab pos="165735" algn="l"/>
              </a:tabLst>
            </a:pPr>
            <a:r>
              <a:rPr dirty="0" sz="1150">
                <a:latin typeface="Arial MT"/>
                <a:cs typeface="Arial MT"/>
              </a:rPr>
              <a:t>Statement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financial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position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63623" y="4254476"/>
            <a:ext cx="26066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Char char="•"/>
              <a:tabLst>
                <a:tab pos="165735" algn="l"/>
              </a:tabLst>
            </a:pPr>
            <a:r>
              <a:rPr dirty="0" sz="1150">
                <a:latin typeface="Arial MT"/>
                <a:cs typeface="Arial MT"/>
              </a:rPr>
              <a:t>Statement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operation/profit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loss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65893" y="2695424"/>
            <a:ext cx="4502150" cy="905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Balance</a:t>
            </a:r>
            <a:r>
              <a:rPr dirty="0" sz="1150" spc="-2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Sheet</a:t>
            </a:r>
            <a:r>
              <a:rPr dirty="0" sz="1150" spc="30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is</a:t>
            </a:r>
            <a:r>
              <a:rPr dirty="0" sz="1150" spc="-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a</a:t>
            </a:r>
            <a:r>
              <a:rPr dirty="0" sz="1150" spc="-3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snapshot</a:t>
            </a:r>
            <a:r>
              <a:rPr dirty="0" sz="1150" spc="-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at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point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time.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top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half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you </a:t>
            </a:r>
            <a:r>
              <a:rPr dirty="0" sz="1150">
                <a:latin typeface="Arial MT"/>
                <a:cs typeface="Arial MT"/>
              </a:rPr>
              <a:t>have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company’s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assets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bottom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half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liabilities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and </a:t>
            </a:r>
            <a:r>
              <a:rPr dirty="0" sz="1150">
                <a:latin typeface="Arial MT"/>
                <a:cs typeface="Arial MT"/>
              </a:rPr>
              <a:t>Shareholders’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Equity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(or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Worth).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assets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liabilities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are </a:t>
            </a:r>
            <a:r>
              <a:rPr dirty="0" sz="1150">
                <a:latin typeface="Arial MT"/>
                <a:cs typeface="Arial MT"/>
              </a:rPr>
              <a:t>typically listed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order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liquidity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separated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between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and </a:t>
            </a:r>
            <a:r>
              <a:rPr dirty="0" sz="1150" spc="-10">
                <a:latin typeface="Arial MT"/>
                <a:cs typeface="Arial MT"/>
              </a:rPr>
              <a:t>non-current.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165893" y="3856712"/>
            <a:ext cx="4526915" cy="728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The</a:t>
            </a:r>
            <a:r>
              <a:rPr dirty="0" sz="1150" spc="-2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income</a:t>
            </a:r>
            <a:r>
              <a:rPr dirty="0" sz="1150" spc="-3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statement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covers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period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time,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such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quarter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or </a:t>
            </a:r>
            <a:r>
              <a:rPr dirty="0" sz="1150">
                <a:latin typeface="Arial MT"/>
                <a:cs typeface="Arial MT"/>
              </a:rPr>
              <a:t>year.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illustrates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profitability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from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accounting </a:t>
            </a:r>
            <a:r>
              <a:rPr dirty="0" sz="1150">
                <a:latin typeface="Arial MT"/>
                <a:cs typeface="Arial MT"/>
              </a:rPr>
              <a:t>(accrual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matching)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perspective.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starts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with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revenue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line</a:t>
            </a:r>
            <a:r>
              <a:rPr dirty="0" sz="1150" spc="-25">
                <a:latin typeface="Arial MT"/>
                <a:cs typeface="Arial MT"/>
              </a:rPr>
              <a:t> and </a:t>
            </a:r>
            <a:r>
              <a:rPr dirty="0" sz="1150">
                <a:latin typeface="Arial MT"/>
                <a:cs typeface="Arial MT"/>
              </a:rPr>
              <a:t>after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deducting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expenses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derives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income.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65893" y="4899128"/>
            <a:ext cx="4529455" cy="125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The</a:t>
            </a:r>
            <a:r>
              <a:rPr dirty="0" sz="1150" spc="-1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cash</a:t>
            </a:r>
            <a:r>
              <a:rPr dirty="0" sz="1150" spc="-2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flow</a:t>
            </a:r>
            <a:r>
              <a:rPr dirty="0" sz="1150" spc="-3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statement</a:t>
            </a:r>
            <a:r>
              <a:rPr dirty="0" sz="1150" spc="29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look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position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.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answers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answers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questions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;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How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much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organisation’s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goes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creditors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shareholders?</a:t>
            </a:r>
            <a:r>
              <a:rPr dirty="0" sz="1150" spc="3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Does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keep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enough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for </a:t>
            </a:r>
            <a:r>
              <a:rPr dirty="0" sz="1150">
                <a:latin typeface="Arial MT"/>
                <a:cs typeface="Arial MT"/>
              </a:rPr>
              <a:t>its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own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investment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growth?</a:t>
            </a:r>
            <a:r>
              <a:rPr dirty="0" sz="1150" spc="30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3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components</a:t>
            </a:r>
            <a:r>
              <a:rPr dirty="0" sz="1150" spc="27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20">
                <a:latin typeface="Arial MT"/>
                <a:cs typeface="Arial MT"/>
              </a:rPr>
              <a:t> from </a:t>
            </a:r>
            <a:r>
              <a:rPr dirty="0" sz="1150">
                <a:latin typeface="Arial MT"/>
                <a:cs typeface="Arial MT"/>
              </a:rPr>
              <a:t>operations,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used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investing,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from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financing.</a:t>
            </a:r>
            <a:r>
              <a:rPr dirty="0" sz="1150" spc="135">
                <a:latin typeface="Arial MT"/>
                <a:cs typeface="Arial MT"/>
              </a:rPr>
              <a:t>  </a:t>
            </a:r>
            <a:r>
              <a:rPr dirty="0" sz="1150" spc="-25">
                <a:latin typeface="Arial MT"/>
                <a:cs typeface="Arial MT"/>
              </a:rPr>
              <a:t>It </a:t>
            </a:r>
            <a:r>
              <a:rPr dirty="0" sz="1150">
                <a:latin typeface="Arial MT"/>
                <a:cs typeface="Arial MT"/>
              </a:rPr>
              <a:t>“undoes”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all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accounting principles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shows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cash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flows </a:t>
            </a:r>
            <a:r>
              <a:rPr dirty="0" sz="1150" spc="-25">
                <a:latin typeface="Arial MT"/>
                <a:cs typeface="Arial MT"/>
              </a:rPr>
              <a:t>of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business.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178552" y="3749040"/>
            <a:ext cx="4520565" cy="7620"/>
            <a:chOff x="5178552" y="3749040"/>
            <a:chExt cx="4520565" cy="7620"/>
          </a:xfrm>
        </p:grpSpPr>
        <p:sp>
          <p:nvSpPr>
            <p:cNvPr id="22" name="object 22" descr=""/>
            <p:cNvSpPr/>
            <p:nvPr/>
          </p:nvSpPr>
          <p:spPr>
            <a:xfrm>
              <a:off x="5178552" y="3752850"/>
              <a:ext cx="4486910" cy="0"/>
            </a:xfrm>
            <a:custGeom>
              <a:avLst/>
              <a:gdLst/>
              <a:ahLst/>
              <a:cxnLst/>
              <a:rect l="l" t="t" r="r" b="b"/>
              <a:pathLst>
                <a:path w="4486909" h="0">
                  <a:moveTo>
                    <a:pt x="0" y="0"/>
                  </a:moveTo>
                  <a:lnTo>
                    <a:pt x="4486656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688068" y="3749040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20">
                  <a:moveTo>
                    <a:pt x="1066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762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5178552" y="4777740"/>
            <a:ext cx="4520565" cy="7620"/>
            <a:chOff x="5178552" y="4777740"/>
            <a:chExt cx="4520565" cy="7620"/>
          </a:xfrm>
        </p:grpSpPr>
        <p:sp>
          <p:nvSpPr>
            <p:cNvPr id="25" name="object 25" descr=""/>
            <p:cNvSpPr/>
            <p:nvPr/>
          </p:nvSpPr>
          <p:spPr>
            <a:xfrm>
              <a:off x="5178552" y="4777740"/>
              <a:ext cx="30480" cy="7620"/>
            </a:xfrm>
            <a:custGeom>
              <a:avLst/>
              <a:gdLst/>
              <a:ahLst/>
              <a:cxnLst/>
              <a:rect l="l" t="t" r="r" b="b"/>
              <a:pathLst>
                <a:path w="30479" h="7620">
                  <a:moveTo>
                    <a:pt x="30480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762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233416" y="4781550"/>
              <a:ext cx="4432300" cy="0"/>
            </a:xfrm>
            <a:custGeom>
              <a:avLst/>
              <a:gdLst/>
              <a:ahLst/>
              <a:cxnLst/>
              <a:rect l="l" t="t" r="r" b="b"/>
              <a:pathLst>
                <a:path w="4432300" h="0">
                  <a:moveTo>
                    <a:pt x="0" y="0"/>
                  </a:moveTo>
                  <a:lnTo>
                    <a:pt x="4431792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688068" y="4777740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20">
                  <a:moveTo>
                    <a:pt x="1066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762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908700" y="6353788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00"/>
            <a:ext cx="5029200" cy="2059305"/>
          </a:xfrm>
          <a:prstGeom prst="rect"/>
          <a:solidFill>
            <a:srgbClr val="DF2F1D"/>
          </a:solidFill>
        </p:spPr>
        <p:txBody>
          <a:bodyPr wrap="square" lIns="0" tIns="2178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14"/>
              </a:spcBef>
            </a:pPr>
            <a:endParaRPr sz="36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Balance</a:t>
            </a:r>
            <a:r>
              <a:rPr dirty="0" sz="360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sheet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613660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978907"/>
            <a:ext cx="5029200" cy="181610"/>
          </a:xfrm>
          <a:custGeom>
            <a:avLst/>
            <a:gdLst/>
            <a:ahLst/>
            <a:cxnLst/>
            <a:rect l="l" t="t" r="r" b="b"/>
            <a:pathLst>
              <a:path w="5029200" h="181610">
                <a:moveTo>
                  <a:pt x="5029200" y="181356"/>
                </a:moveTo>
                <a:lnTo>
                  <a:pt x="0" y="181356"/>
                </a:lnTo>
                <a:lnTo>
                  <a:pt x="0" y="0"/>
                </a:lnTo>
                <a:lnTo>
                  <a:pt x="5029200" y="0"/>
                </a:lnTo>
                <a:lnTo>
                  <a:pt x="5029200" y="1813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91155" y="2639567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CF4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391155" y="3415284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391155" y="3608832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1155" y="3802379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391155" y="3995927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391155" y="4366259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391155" y="4559808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391155" y="4754879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91155" y="4948428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 h="0">
                <a:moveTo>
                  <a:pt x="0" y="0"/>
                </a:moveTo>
                <a:lnTo>
                  <a:pt x="2377440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383027" y="2118180"/>
            <a:ext cx="176403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 marR="5080" indent="-15240">
              <a:lnSpc>
                <a:spcPct val="141700"/>
              </a:lnSpc>
              <a:spcBef>
                <a:spcPts val="100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Simplified</a:t>
            </a:r>
            <a:r>
              <a:rPr dirty="0" sz="1150" spc="-5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Balance</a:t>
            </a:r>
            <a:r>
              <a:rPr dirty="0" sz="1150" spc="-4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Sheet Assets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98244" y="2632987"/>
            <a:ext cx="10490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Current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assets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98244" y="3215131"/>
            <a:ext cx="6242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Inventory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62670" y="3215131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60,000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98244" y="3408656"/>
            <a:ext cx="119316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Prepaid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expenses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62670" y="3408656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11,000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8244" y="3602251"/>
            <a:ext cx="13087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Total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assets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62670" y="3602251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94,000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244" y="3795776"/>
            <a:ext cx="13493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Non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current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assets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244" y="3990871"/>
            <a:ext cx="10744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Property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plant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&amp; </a:t>
            </a:r>
            <a:r>
              <a:rPr dirty="0" sz="1150" spc="-10">
                <a:latin typeface="Arial MT"/>
                <a:cs typeface="Arial MT"/>
              </a:rPr>
              <a:t>equipment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63036" y="3990871"/>
            <a:ext cx="551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110,000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98244" y="4359641"/>
            <a:ext cx="1122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Intangible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assets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62670" y="4359641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10,000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98244" y="4554710"/>
            <a:ext cx="15925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Total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assets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62670" y="4554710"/>
            <a:ext cx="551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120,000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98244" y="4748261"/>
            <a:ext cx="86804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Total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assets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162670" y="4748261"/>
            <a:ext cx="551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214,000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913376" y="2638043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913376" y="3413759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913376" y="3607308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913376" y="3800855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4913376" y="3995927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913376" y="4189476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4913376" y="4383023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4913376" y="4753355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 h="0">
                <a:moveTo>
                  <a:pt x="0" y="0"/>
                </a:moveTo>
                <a:lnTo>
                  <a:pt x="2228087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920505" y="2437891"/>
            <a:ext cx="7023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Liabilities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920505" y="2631415"/>
            <a:ext cx="11010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liabilities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920505" y="3213631"/>
            <a:ext cx="14363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Total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liabilities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88884" y="3213631"/>
            <a:ext cx="3911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3,000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920505" y="3407156"/>
            <a:ext cx="13792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Non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liabilities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488884" y="3407156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11,000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920505" y="3600680"/>
            <a:ext cx="6762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Bank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loan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488884" y="3600680"/>
            <a:ext cx="551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100,000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920505" y="3795776"/>
            <a:ext cx="13519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Shareholder</a:t>
            </a:r>
            <a:r>
              <a:rPr dirty="0" sz="1150" spc="-5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equity</a:t>
            </a:r>
            <a:endParaRPr sz="11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920505" y="3989300"/>
            <a:ext cx="10966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Common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shares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88884" y="3989300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89,000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920505" y="4182895"/>
            <a:ext cx="12268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Retained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Earnings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488884" y="4182895"/>
            <a:ext cx="4711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11,000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920505" y="4376428"/>
            <a:ext cx="129984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Total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liabilities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and </a:t>
            </a:r>
            <a:r>
              <a:rPr dirty="0" sz="1150">
                <a:latin typeface="Arial MT"/>
                <a:cs typeface="Arial MT"/>
              </a:rPr>
              <a:t>shareholders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equity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488692" y="4376428"/>
            <a:ext cx="5518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214,000</a:t>
            </a:r>
            <a:endParaRPr sz="1150">
              <a:latin typeface="Arial MT"/>
              <a:cs typeface="Arial MT"/>
            </a:endParaRPr>
          </a:p>
        </p:txBody>
      </p:sp>
      <p:graphicFrame>
        <p:nvGraphicFramePr>
          <p:cNvPr id="51" name="object 51" descr=""/>
          <p:cNvGraphicFramePr>
            <a:graphicFrameLocks noGrp="1"/>
          </p:cNvGraphicFramePr>
          <p:nvPr/>
        </p:nvGraphicFramePr>
        <p:xfrm>
          <a:off x="2391155" y="2831592"/>
          <a:ext cx="5579745" cy="38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/>
                <a:gridCol w="823594"/>
                <a:gridCol w="145414"/>
                <a:gridCol w="1404619"/>
                <a:gridCol w="824864"/>
                <a:gridCol w="753110"/>
              </a:tblGrid>
              <a:tr h="194945">
                <a:tc>
                  <a:txBody>
                    <a:bodyPr/>
                    <a:lstStyle/>
                    <a:p>
                      <a:pPr marL="19685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dirty="0" sz="1150" spc="-20">
                          <a:latin typeface="Arial MT"/>
                          <a:cs typeface="Arial MT"/>
                        </a:rPr>
                        <a:t>Cash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dirty="0" sz="1150" spc="-10">
                          <a:latin typeface="Arial MT"/>
                          <a:cs typeface="Arial MT"/>
                        </a:rPr>
                        <a:t>20,000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375"/>
                        </a:lnSpc>
                        <a:spcBef>
                          <a:spcPts val="60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Accounts</a:t>
                      </a:r>
                      <a:r>
                        <a:rPr dirty="0" sz="11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payable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375"/>
                        </a:lnSpc>
                        <a:spcBef>
                          <a:spcPts val="60"/>
                        </a:spcBef>
                      </a:pPr>
                      <a:r>
                        <a:rPr dirty="0" sz="1150" spc="-10">
                          <a:latin typeface="Arial MT"/>
                          <a:cs typeface="Arial MT"/>
                        </a:rPr>
                        <a:t>2,000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solidFill>
                      <a:srgbClr val="DDDDDD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9685">
                        <a:lnSpc>
                          <a:spcPts val="1375"/>
                        </a:lnSpc>
                        <a:spcBef>
                          <a:spcPts val="60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Accounts</a:t>
                      </a:r>
                      <a:r>
                        <a:rPr dirty="0" sz="11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receivable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375"/>
                        </a:lnSpc>
                        <a:spcBef>
                          <a:spcPts val="60"/>
                        </a:spcBef>
                      </a:pPr>
                      <a:r>
                        <a:rPr dirty="0" sz="1150" spc="-10">
                          <a:latin typeface="Arial MT"/>
                          <a:cs typeface="Arial MT"/>
                        </a:rPr>
                        <a:t>3,000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dirty="0" sz="1150">
                          <a:latin typeface="Arial MT"/>
                          <a:cs typeface="Arial MT"/>
                        </a:rPr>
                        <a:t>Accrued</a:t>
                      </a:r>
                      <a:r>
                        <a:rPr dirty="0" sz="11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latin typeface="Arial MT"/>
                          <a:cs typeface="Arial MT"/>
                        </a:rPr>
                        <a:t>expenses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dirty="0" sz="1150" spc="-10">
                          <a:latin typeface="Arial MT"/>
                          <a:cs typeface="Arial MT"/>
                        </a:rPr>
                        <a:t>1,000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2" name="object 52" descr=""/>
          <p:cNvSpPr txBox="1"/>
          <p:nvPr/>
        </p:nvSpPr>
        <p:spPr>
          <a:xfrm>
            <a:off x="7278122" y="2176045"/>
            <a:ext cx="161925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Current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vs</a:t>
            </a:r>
            <a:r>
              <a:rPr dirty="0" sz="1150" spc="-2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DF2F1D"/>
                </a:solidFill>
                <a:latin typeface="Arial"/>
                <a:cs typeface="Arial"/>
              </a:rPr>
              <a:t>non-</a:t>
            </a:r>
            <a:r>
              <a:rPr dirty="0" sz="1150" spc="-10" b="1">
                <a:solidFill>
                  <a:srgbClr val="DF2F1D"/>
                </a:solidFill>
                <a:latin typeface="Arial"/>
                <a:cs typeface="Arial"/>
              </a:rPr>
              <a:t>current </a:t>
            </a:r>
            <a:r>
              <a:rPr dirty="0" sz="1150" spc="-10" b="1">
                <a:latin typeface="Arial"/>
                <a:cs typeface="Arial"/>
              </a:rPr>
              <a:t>Current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Balance</a:t>
            </a:r>
            <a:r>
              <a:rPr dirty="0" spc="-50"/>
              <a:t> </a:t>
            </a:r>
            <a:r>
              <a:rPr dirty="0" spc="-20"/>
              <a:t>sheet</a:t>
            </a:r>
          </a:p>
        </p:txBody>
      </p:sp>
      <p:sp>
        <p:nvSpPr>
          <p:cNvPr id="54" name="object 54" descr=""/>
          <p:cNvSpPr txBox="1"/>
          <p:nvPr/>
        </p:nvSpPr>
        <p:spPr>
          <a:xfrm>
            <a:off x="345418" y="2194044"/>
            <a:ext cx="1739264" cy="42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Balance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sheet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 spc="-25">
                <a:latin typeface="Arial MT"/>
                <a:cs typeface="Arial MT"/>
              </a:rPr>
              <a:t>has </a:t>
            </a:r>
            <a:r>
              <a:rPr dirty="0" sz="1300">
                <a:latin typeface="Arial MT"/>
                <a:cs typeface="Arial MT"/>
              </a:rPr>
              <a:t>3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main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categories: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365760" y="2793492"/>
            <a:ext cx="360045" cy="1149350"/>
            <a:chOff x="365760" y="2793492"/>
            <a:chExt cx="360045" cy="1149350"/>
          </a:xfrm>
        </p:grpSpPr>
        <p:sp>
          <p:nvSpPr>
            <p:cNvPr id="56" name="object 56" descr=""/>
            <p:cNvSpPr/>
            <p:nvPr/>
          </p:nvSpPr>
          <p:spPr>
            <a:xfrm>
              <a:off x="365760" y="2793491"/>
              <a:ext cx="360045" cy="1149350"/>
            </a:xfrm>
            <a:custGeom>
              <a:avLst/>
              <a:gdLst/>
              <a:ahLst/>
              <a:cxnLst/>
              <a:rect l="l" t="t" r="r" b="b"/>
              <a:pathLst>
                <a:path w="360045" h="1149350">
                  <a:moveTo>
                    <a:pt x="359664" y="789444"/>
                  </a:moveTo>
                  <a:lnTo>
                    <a:pt x="0" y="789444"/>
                  </a:lnTo>
                  <a:lnTo>
                    <a:pt x="0" y="1149108"/>
                  </a:lnTo>
                  <a:lnTo>
                    <a:pt x="359664" y="1149108"/>
                  </a:lnTo>
                  <a:lnTo>
                    <a:pt x="359664" y="789444"/>
                  </a:lnTo>
                  <a:close/>
                </a:path>
                <a:path w="360045" h="1149350">
                  <a:moveTo>
                    <a:pt x="359664" y="394728"/>
                  </a:moveTo>
                  <a:lnTo>
                    <a:pt x="0" y="394728"/>
                  </a:lnTo>
                  <a:lnTo>
                    <a:pt x="0" y="754392"/>
                  </a:lnTo>
                  <a:lnTo>
                    <a:pt x="359664" y="754392"/>
                  </a:lnTo>
                  <a:lnTo>
                    <a:pt x="359664" y="394728"/>
                  </a:lnTo>
                  <a:close/>
                </a:path>
                <a:path w="360045" h="1149350">
                  <a:moveTo>
                    <a:pt x="359664" y="0"/>
                  </a:moveTo>
                  <a:lnTo>
                    <a:pt x="0" y="0"/>
                  </a:lnTo>
                  <a:lnTo>
                    <a:pt x="0" y="359676"/>
                  </a:lnTo>
                  <a:lnTo>
                    <a:pt x="359664" y="359676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05371" y="2834652"/>
              <a:ext cx="280670" cy="1066800"/>
            </a:xfrm>
            <a:custGeom>
              <a:avLst/>
              <a:gdLst/>
              <a:ahLst/>
              <a:cxnLst/>
              <a:rect l="l" t="t" r="r" b="b"/>
              <a:pathLst>
                <a:path w="280670" h="1066800">
                  <a:moveTo>
                    <a:pt x="100596" y="995159"/>
                  </a:moveTo>
                  <a:lnTo>
                    <a:pt x="56400" y="995159"/>
                  </a:lnTo>
                  <a:lnTo>
                    <a:pt x="56400" y="1005827"/>
                  </a:lnTo>
                  <a:lnTo>
                    <a:pt x="100596" y="1005827"/>
                  </a:lnTo>
                  <a:lnTo>
                    <a:pt x="100596" y="995159"/>
                  </a:lnTo>
                  <a:close/>
                </a:path>
                <a:path w="280670" h="1066800">
                  <a:moveTo>
                    <a:pt x="100596" y="944867"/>
                  </a:moveTo>
                  <a:lnTo>
                    <a:pt x="56400" y="944867"/>
                  </a:lnTo>
                  <a:lnTo>
                    <a:pt x="56400" y="961631"/>
                  </a:lnTo>
                  <a:lnTo>
                    <a:pt x="100596" y="961631"/>
                  </a:lnTo>
                  <a:lnTo>
                    <a:pt x="100596" y="944867"/>
                  </a:lnTo>
                  <a:close/>
                </a:path>
                <a:path w="280670" h="1066800">
                  <a:moveTo>
                    <a:pt x="100596" y="894575"/>
                  </a:moveTo>
                  <a:lnTo>
                    <a:pt x="56400" y="894575"/>
                  </a:lnTo>
                  <a:lnTo>
                    <a:pt x="56400" y="911339"/>
                  </a:lnTo>
                  <a:lnTo>
                    <a:pt x="100596" y="911339"/>
                  </a:lnTo>
                  <a:lnTo>
                    <a:pt x="100596" y="894575"/>
                  </a:lnTo>
                  <a:close/>
                </a:path>
                <a:path w="280670" h="1066800">
                  <a:moveTo>
                    <a:pt x="140208" y="600456"/>
                  </a:moveTo>
                  <a:lnTo>
                    <a:pt x="45732" y="600456"/>
                  </a:lnTo>
                  <a:lnTo>
                    <a:pt x="45732" y="617220"/>
                  </a:lnTo>
                  <a:lnTo>
                    <a:pt x="140208" y="617220"/>
                  </a:lnTo>
                  <a:lnTo>
                    <a:pt x="140208" y="600456"/>
                  </a:lnTo>
                  <a:close/>
                </a:path>
                <a:path w="280670" h="1066800">
                  <a:moveTo>
                    <a:pt x="140208" y="554736"/>
                  </a:moveTo>
                  <a:lnTo>
                    <a:pt x="45732" y="554736"/>
                  </a:lnTo>
                  <a:lnTo>
                    <a:pt x="45732" y="566928"/>
                  </a:lnTo>
                  <a:lnTo>
                    <a:pt x="140208" y="566928"/>
                  </a:lnTo>
                  <a:lnTo>
                    <a:pt x="140208" y="554736"/>
                  </a:lnTo>
                  <a:close/>
                </a:path>
                <a:path w="280670" h="1066800">
                  <a:moveTo>
                    <a:pt x="140208" y="499872"/>
                  </a:moveTo>
                  <a:lnTo>
                    <a:pt x="45732" y="499872"/>
                  </a:lnTo>
                  <a:lnTo>
                    <a:pt x="45732" y="516636"/>
                  </a:lnTo>
                  <a:lnTo>
                    <a:pt x="140208" y="516636"/>
                  </a:lnTo>
                  <a:lnTo>
                    <a:pt x="140208" y="499872"/>
                  </a:lnTo>
                  <a:close/>
                </a:path>
                <a:path w="280670" h="1066800">
                  <a:moveTo>
                    <a:pt x="140208" y="449580"/>
                  </a:moveTo>
                  <a:lnTo>
                    <a:pt x="45732" y="449580"/>
                  </a:lnTo>
                  <a:lnTo>
                    <a:pt x="45732" y="466344"/>
                  </a:lnTo>
                  <a:lnTo>
                    <a:pt x="140208" y="466344"/>
                  </a:lnTo>
                  <a:lnTo>
                    <a:pt x="140208" y="449580"/>
                  </a:lnTo>
                  <a:close/>
                </a:path>
                <a:path w="280670" h="1066800">
                  <a:moveTo>
                    <a:pt x="173748" y="844283"/>
                  </a:moveTo>
                  <a:lnTo>
                    <a:pt x="56400" y="844283"/>
                  </a:lnTo>
                  <a:lnTo>
                    <a:pt x="56400" y="861047"/>
                  </a:lnTo>
                  <a:lnTo>
                    <a:pt x="173748" y="861047"/>
                  </a:lnTo>
                  <a:lnTo>
                    <a:pt x="173748" y="844283"/>
                  </a:lnTo>
                  <a:close/>
                </a:path>
                <a:path w="280670" h="1066800">
                  <a:moveTo>
                    <a:pt x="184404" y="393192"/>
                  </a:moveTo>
                  <a:lnTo>
                    <a:pt x="170688" y="393192"/>
                  </a:lnTo>
                  <a:lnTo>
                    <a:pt x="170688" y="406908"/>
                  </a:lnTo>
                  <a:lnTo>
                    <a:pt x="170688" y="659892"/>
                  </a:lnTo>
                  <a:lnTo>
                    <a:pt x="13716" y="659892"/>
                  </a:lnTo>
                  <a:lnTo>
                    <a:pt x="13716" y="406908"/>
                  </a:lnTo>
                  <a:lnTo>
                    <a:pt x="170688" y="406908"/>
                  </a:lnTo>
                  <a:lnTo>
                    <a:pt x="170688" y="393192"/>
                  </a:lnTo>
                  <a:lnTo>
                    <a:pt x="0" y="393192"/>
                  </a:lnTo>
                  <a:lnTo>
                    <a:pt x="0" y="672084"/>
                  </a:lnTo>
                  <a:lnTo>
                    <a:pt x="184404" y="672084"/>
                  </a:lnTo>
                  <a:lnTo>
                    <a:pt x="184404" y="659892"/>
                  </a:lnTo>
                  <a:lnTo>
                    <a:pt x="184404" y="406908"/>
                  </a:lnTo>
                  <a:lnTo>
                    <a:pt x="184404" y="393192"/>
                  </a:lnTo>
                  <a:close/>
                </a:path>
                <a:path w="280670" h="1066800">
                  <a:moveTo>
                    <a:pt x="234696" y="995159"/>
                  </a:moveTo>
                  <a:lnTo>
                    <a:pt x="173748" y="995159"/>
                  </a:lnTo>
                  <a:lnTo>
                    <a:pt x="173748" y="1005827"/>
                  </a:lnTo>
                  <a:lnTo>
                    <a:pt x="234696" y="1005827"/>
                  </a:lnTo>
                  <a:lnTo>
                    <a:pt x="234696" y="995159"/>
                  </a:lnTo>
                  <a:close/>
                </a:path>
                <a:path w="280670" h="1066800">
                  <a:moveTo>
                    <a:pt x="234696" y="944867"/>
                  </a:moveTo>
                  <a:lnTo>
                    <a:pt x="173748" y="944867"/>
                  </a:lnTo>
                  <a:lnTo>
                    <a:pt x="173748" y="961631"/>
                  </a:lnTo>
                  <a:lnTo>
                    <a:pt x="234696" y="961631"/>
                  </a:lnTo>
                  <a:lnTo>
                    <a:pt x="234696" y="944867"/>
                  </a:lnTo>
                  <a:close/>
                </a:path>
                <a:path w="280670" h="1066800">
                  <a:moveTo>
                    <a:pt x="249936" y="103632"/>
                  </a:moveTo>
                  <a:lnTo>
                    <a:pt x="245364" y="99060"/>
                  </a:lnTo>
                  <a:lnTo>
                    <a:pt x="242316" y="96012"/>
                  </a:lnTo>
                  <a:lnTo>
                    <a:pt x="230124" y="86042"/>
                  </a:lnTo>
                  <a:lnTo>
                    <a:pt x="230124" y="111252"/>
                  </a:lnTo>
                  <a:lnTo>
                    <a:pt x="153924" y="199644"/>
                  </a:lnTo>
                  <a:lnTo>
                    <a:pt x="181356" y="111252"/>
                  </a:lnTo>
                  <a:lnTo>
                    <a:pt x="230124" y="111252"/>
                  </a:lnTo>
                  <a:lnTo>
                    <a:pt x="230124" y="86042"/>
                  </a:lnTo>
                  <a:lnTo>
                    <a:pt x="227076" y="83540"/>
                  </a:lnTo>
                  <a:lnTo>
                    <a:pt x="227076" y="99060"/>
                  </a:lnTo>
                  <a:lnTo>
                    <a:pt x="181356" y="99060"/>
                  </a:lnTo>
                  <a:lnTo>
                    <a:pt x="184404" y="89916"/>
                  </a:lnTo>
                  <a:lnTo>
                    <a:pt x="192024" y="67056"/>
                  </a:lnTo>
                  <a:lnTo>
                    <a:pt x="227076" y="99060"/>
                  </a:lnTo>
                  <a:lnTo>
                    <a:pt x="227076" y="83540"/>
                  </a:lnTo>
                  <a:lnTo>
                    <a:pt x="206933" y="67056"/>
                  </a:lnTo>
                  <a:lnTo>
                    <a:pt x="201345" y="62484"/>
                  </a:lnTo>
                  <a:lnTo>
                    <a:pt x="192024" y="54864"/>
                  </a:lnTo>
                  <a:lnTo>
                    <a:pt x="188976" y="51816"/>
                  </a:lnTo>
                  <a:lnTo>
                    <a:pt x="179832" y="51816"/>
                  </a:lnTo>
                  <a:lnTo>
                    <a:pt x="179832" y="62484"/>
                  </a:lnTo>
                  <a:lnTo>
                    <a:pt x="172212" y="89916"/>
                  </a:lnTo>
                  <a:lnTo>
                    <a:pt x="170688" y="88303"/>
                  </a:lnTo>
                  <a:lnTo>
                    <a:pt x="170688" y="111252"/>
                  </a:lnTo>
                  <a:lnTo>
                    <a:pt x="140208" y="199644"/>
                  </a:lnTo>
                  <a:lnTo>
                    <a:pt x="139712" y="198120"/>
                  </a:lnTo>
                  <a:lnTo>
                    <a:pt x="126492" y="157772"/>
                  </a:lnTo>
                  <a:lnTo>
                    <a:pt x="126492" y="198120"/>
                  </a:lnTo>
                  <a:lnTo>
                    <a:pt x="51816" y="111252"/>
                  </a:lnTo>
                  <a:lnTo>
                    <a:pt x="99060" y="111252"/>
                  </a:lnTo>
                  <a:lnTo>
                    <a:pt x="126492" y="198120"/>
                  </a:lnTo>
                  <a:lnTo>
                    <a:pt x="126492" y="157772"/>
                  </a:lnTo>
                  <a:lnTo>
                    <a:pt x="111252" y="111252"/>
                  </a:lnTo>
                  <a:lnTo>
                    <a:pt x="170688" y="111252"/>
                  </a:lnTo>
                  <a:lnTo>
                    <a:pt x="170688" y="88303"/>
                  </a:lnTo>
                  <a:lnTo>
                    <a:pt x="164592" y="81851"/>
                  </a:lnTo>
                  <a:lnTo>
                    <a:pt x="164592" y="99060"/>
                  </a:lnTo>
                  <a:lnTo>
                    <a:pt x="115824" y="99060"/>
                  </a:lnTo>
                  <a:lnTo>
                    <a:pt x="124968" y="89916"/>
                  </a:lnTo>
                  <a:lnTo>
                    <a:pt x="140208" y="74676"/>
                  </a:lnTo>
                  <a:lnTo>
                    <a:pt x="164592" y="99060"/>
                  </a:lnTo>
                  <a:lnTo>
                    <a:pt x="164592" y="81851"/>
                  </a:lnTo>
                  <a:lnTo>
                    <a:pt x="157822" y="74676"/>
                  </a:lnTo>
                  <a:lnTo>
                    <a:pt x="146304" y="62484"/>
                  </a:lnTo>
                  <a:lnTo>
                    <a:pt x="179832" y="62484"/>
                  </a:lnTo>
                  <a:lnTo>
                    <a:pt x="179832" y="51816"/>
                  </a:lnTo>
                  <a:lnTo>
                    <a:pt x="134112" y="51816"/>
                  </a:lnTo>
                  <a:lnTo>
                    <a:pt x="134112" y="62484"/>
                  </a:lnTo>
                  <a:lnTo>
                    <a:pt x="108204" y="89916"/>
                  </a:lnTo>
                  <a:lnTo>
                    <a:pt x="103136" y="67056"/>
                  </a:lnTo>
                  <a:lnTo>
                    <a:pt x="102120" y="62484"/>
                  </a:lnTo>
                  <a:lnTo>
                    <a:pt x="134112" y="62484"/>
                  </a:lnTo>
                  <a:lnTo>
                    <a:pt x="134112" y="51816"/>
                  </a:lnTo>
                  <a:lnTo>
                    <a:pt x="97536" y="51816"/>
                  </a:lnTo>
                  <a:lnTo>
                    <a:pt x="97536" y="99060"/>
                  </a:lnTo>
                  <a:lnTo>
                    <a:pt x="54864" y="99060"/>
                  </a:lnTo>
                  <a:lnTo>
                    <a:pt x="89916" y="67056"/>
                  </a:lnTo>
                  <a:lnTo>
                    <a:pt x="97536" y="99060"/>
                  </a:lnTo>
                  <a:lnTo>
                    <a:pt x="97536" y="51816"/>
                  </a:lnTo>
                  <a:lnTo>
                    <a:pt x="92964" y="51816"/>
                  </a:lnTo>
                  <a:lnTo>
                    <a:pt x="89916" y="54864"/>
                  </a:lnTo>
                  <a:lnTo>
                    <a:pt x="39624" y="96012"/>
                  </a:lnTo>
                  <a:lnTo>
                    <a:pt x="30480" y="103632"/>
                  </a:lnTo>
                  <a:lnTo>
                    <a:pt x="38100" y="114300"/>
                  </a:lnTo>
                  <a:lnTo>
                    <a:pt x="131064" y="220980"/>
                  </a:lnTo>
                  <a:lnTo>
                    <a:pt x="141732" y="231648"/>
                  </a:lnTo>
                  <a:lnTo>
                    <a:pt x="150876" y="220980"/>
                  </a:lnTo>
                  <a:lnTo>
                    <a:pt x="169481" y="199644"/>
                  </a:lnTo>
                  <a:lnTo>
                    <a:pt x="243840" y="114300"/>
                  </a:lnTo>
                  <a:lnTo>
                    <a:pt x="245592" y="111252"/>
                  </a:lnTo>
                  <a:lnTo>
                    <a:pt x="249936" y="103632"/>
                  </a:lnTo>
                  <a:close/>
                </a:path>
                <a:path w="280670" h="1066800">
                  <a:moveTo>
                    <a:pt x="280428" y="894575"/>
                  </a:moveTo>
                  <a:lnTo>
                    <a:pt x="271272" y="894575"/>
                  </a:lnTo>
                  <a:lnTo>
                    <a:pt x="271272" y="908291"/>
                  </a:lnTo>
                  <a:lnTo>
                    <a:pt x="271272" y="1054595"/>
                  </a:lnTo>
                  <a:lnTo>
                    <a:pt x="138696" y="1054595"/>
                  </a:lnTo>
                  <a:lnTo>
                    <a:pt x="138696" y="908291"/>
                  </a:lnTo>
                  <a:lnTo>
                    <a:pt x="271272" y="908291"/>
                  </a:lnTo>
                  <a:lnTo>
                    <a:pt x="271272" y="894575"/>
                  </a:lnTo>
                  <a:lnTo>
                    <a:pt x="129552" y="894575"/>
                  </a:lnTo>
                  <a:lnTo>
                    <a:pt x="129552" y="1066787"/>
                  </a:lnTo>
                  <a:lnTo>
                    <a:pt x="280428" y="1066787"/>
                  </a:lnTo>
                  <a:lnTo>
                    <a:pt x="280428" y="1054595"/>
                  </a:lnTo>
                  <a:lnTo>
                    <a:pt x="280428" y="908291"/>
                  </a:lnTo>
                  <a:lnTo>
                    <a:pt x="280428" y="894575"/>
                  </a:lnTo>
                  <a:close/>
                </a:path>
                <a:path w="280670" h="1066800">
                  <a:moveTo>
                    <a:pt x="280428" y="847331"/>
                  </a:moveTo>
                  <a:lnTo>
                    <a:pt x="262140" y="829043"/>
                  </a:lnTo>
                  <a:lnTo>
                    <a:pt x="262140" y="847331"/>
                  </a:lnTo>
                  <a:lnTo>
                    <a:pt x="225564" y="847331"/>
                  </a:lnTo>
                  <a:lnTo>
                    <a:pt x="225564" y="810755"/>
                  </a:lnTo>
                  <a:lnTo>
                    <a:pt x="262140" y="847331"/>
                  </a:lnTo>
                  <a:lnTo>
                    <a:pt x="262140" y="829043"/>
                  </a:lnTo>
                  <a:lnTo>
                    <a:pt x="243852" y="810755"/>
                  </a:lnTo>
                  <a:lnTo>
                    <a:pt x="234708" y="801611"/>
                  </a:lnTo>
                  <a:lnTo>
                    <a:pt x="220992" y="787895"/>
                  </a:lnTo>
                  <a:lnTo>
                    <a:pt x="0" y="787895"/>
                  </a:lnTo>
                  <a:lnTo>
                    <a:pt x="0" y="1066787"/>
                  </a:lnTo>
                  <a:lnTo>
                    <a:pt x="112788" y="1066787"/>
                  </a:lnTo>
                  <a:lnTo>
                    <a:pt x="112788" y="1054595"/>
                  </a:lnTo>
                  <a:lnTo>
                    <a:pt x="13716" y="1054595"/>
                  </a:lnTo>
                  <a:lnTo>
                    <a:pt x="13716" y="801611"/>
                  </a:lnTo>
                  <a:lnTo>
                    <a:pt x="211848" y="801611"/>
                  </a:lnTo>
                  <a:lnTo>
                    <a:pt x="211848" y="861047"/>
                  </a:lnTo>
                  <a:lnTo>
                    <a:pt x="271272" y="861047"/>
                  </a:lnTo>
                  <a:lnTo>
                    <a:pt x="271272" y="879335"/>
                  </a:lnTo>
                  <a:lnTo>
                    <a:pt x="280428" y="879335"/>
                  </a:lnTo>
                  <a:lnTo>
                    <a:pt x="280428" y="847331"/>
                  </a:lnTo>
                  <a:close/>
                </a:path>
                <a:path w="280670" h="1066800">
                  <a:moveTo>
                    <a:pt x="280428" y="393192"/>
                  </a:moveTo>
                  <a:lnTo>
                    <a:pt x="243852" y="393192"/>
                  </a:lnTo>
                  <a:lnTo>
                    <a:pt x="243852" y="406908"/>
                  </a:lnTo>
                  <a:lnTo>
                    <a:pt x="243852" y="487680"/>
                  </a:lnTo>
                  <a:lnTo>
                    <a:pt x="243852" y="501396"/>
                  </a:lnTo>
                  <a:lnTo>
                    <a:pt x="243852" y="632460"/>
                  </a:lnTo>
                  <a:lnTo>
                    <a:pt x="230136" y="650748"/>
                  </a:lnTo>
                  <a:lnTo>
                    <a:pt x="220992" y="632460"/>
                  </a:lnTo>
                  <a:lnTo>
                    <a:pt x="220992" y="501396"/>
                  </a:lnTo>
                  <a:lnTo>
                    <a:pt x="243852" y="501396"/>
                  </a:lnTo>
                  <a:lnTo>
                    <a:pt x="243852" y="487680"/>
                  </a:lnTo>
                  <a:lnTo>
                    <a:pt x="220992" y="487680"/>
                  </a:lnTo>
                  <a:lnTo>
                    <a:pt x="220992" y="406908"/>
                  </a:lnTo>
                  <a:lnTo>
                    <a:pt x="243852" y="406908"/>
                  </a:lnTo>
                  <a:lnTo>
                    <a:pt x="243852" y="393192"/>
                  </a:lnTo>
                  <a:lnTo>
                    <a:pt x="207264" y="393192"/>
                  </a:lnTo>
                  <a:lnTo>
                    <a:pt x="207264" y="637032"/>
                  </a:lnTo>
                  <a:lnTo>
                    <a:pt x="230136" y="672084"/>
                  </a:lnTo>
                  <a:lnTo>
                    <a:pt x="246824" y="650748"/>
                  </a:lnTo>
                  <a:lnTo>
                    <a:pt x="257568" y="637032"/>
                  </a:lnTo>
                  <a:lnTo>
                    <a:pt x="257568" y="501396"/>
                  </a:lnTo>
                  <a:lnTo>
                    <a:pt x="257568" y="487680"/>
                  </a:lnTo>
                  <a:lnTo>
                    <a:pt x="257568" y="406908"/>
                  </a:lnTo>
                  <a:lnTo>
                    <a:pt x="266712" y="406908"/>
                  </a:lnTo>
                  <a:lnTo>
                    <a:pt x="266712" y="492252"/>
                  </a:lnTo>
                  <a:lnTo>
                    <a:pt x="280428" y="492252"/>
                  </a:lnTo>
                  <a:lnTo>
                    <a:pt x="280428" y="406908"/>
                  </a:lnTo>
                  <a:lnTo>
                    <a:pt x="280428" y="393192"/>
                  </a:lnTo>
                  <a:close/>
                </a:path>
                <a:path w="280670" h="1066800">
                  <a:moveTo>
                    <a:pt x="280428" y="0"/>
                  </a:moveTo>
                  <a:lnTo>
                    <a:pt x="268224" y="0"/>
                  </a:lnTo>
                  <a:lnTo>
                    <a:pt x="268224" y="12192"/>
                  </a:lnTo>
                  <a:lnTo>
                    <a:pt x="268224" y="266700"/>
                  </a:lnTo>
                  <a:lnTo>
                    <a:pt x="15240" y="266700"/>
                  </a:lnTo>
                  <a:lnTo>
                    <a:pt x="15240" y="12192"/>
                  </a:lnTo>
                  <a:lnTo>
                    <a:pt x="268224" y="12192"/>
                  </a:lnTo>
                  <a:lnTo>
                    <a:pt x="268224" y="0"/>
                  </a:lnTo>
                  <a:lnTo>
                    <a:pt x="1524" y="0"/>
                  </a:lnTo>
                  <a:lnTo>
                    <a:pt x="1524" y="277368"/>
                  </a:lnTo>
                  <a:lnTo>
                    <a:pt x="280428" y="277368"/>
                  </a:lnTo>
                  <a:lnTo>
                    <a:pt x="280428" y="266700"/>
                  </a:lnTo>
                  <a:lnTo>
                    <a:pt x="280428" y="12192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43712" y="2793492"/>
            <a:ext cx="1443355" cy="394970"/>
          </a:xfrm>
          <a:prstGeom prst="rect">
            <a:avLst/>
          </a:prstGeom>
          <a:solidFill>
            <a:srgbClr val="DF2F1D"/>
          </a:solidFill>
        </p:spPr>
        <p:txBody>
          <a:bodyPr wrap="square" lIns="0" tIns="9017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10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Assets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43712" y="3188207"/>
            <a:ext cx="1443355" cy="39497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9017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10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Liabilities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43712" y="3582923"/>
            <a:ext cx="1443355" cy="360045"/>
          </a:xfrm>
          <a:prstGeom prst="rect">
            <a:avLst/>
          </a:prstGeom>
          <a:solidFill>
            <a:srgbClr val="7C7C7C"/>
          </a:solidFill>
        </p:spPr>
        <p:txBody>
          <a:bodyPr wrap="square" lIns="0" tIns="8826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Equity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7290816" y="2638043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473964" y="473964"/>
                </a:moveTo>
                <a:lnTo>
                  <a:pt x="0" y="473964"/>
                </a:lnTo>
                <a:lnTo>
                  <a:pt x="0" y="0"/>
                </a:lnTo>
                <a:lnTo>
                  <a:pt x="473964" y="0"/>
                </a:lnTo>
                <a:lnTo>
                  <a:pt x="473964" y="47396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7787640" y="2638043"/>
            <a:ext cx="1906905" cy="855344"/>
          </a:xfrm>
          <a:prstGeom prst="rect">
            <a:avLst/>
          </a:prstGeom>
          <a:solidFill>
            <a:srgbClr val="DF2F1D"/>
          </a:solidFill>
        </p:spPr>
        <p:txBody>
          <a:bodyPr wrap="square" lIns="0" tIns="254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200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endParaRPr sz="1000">
              <a:latin typeface="Arial"/>
              <a:cs typeface="Arial"/>
            </a:endParaRPr>
          </a:p>
          <a:p>
            <a:pPr marL="149225" marR="86360" indent="2540">
              <a:lnSpc>
                <a:spcPts val="1190"/>
              </a:lnSpc>
              <a:spcBef>
                <a:spcPts val="370"/>
              </a:spcBef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into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year</a:t>
            </a:r>
            <a:endParaRPr sz="1000">
              <a:latin typeface="Arial MT"/>
              <a:cs typeface="Arial MT"/>
            </a:endParaRPr>
          </a:p>
          <a:p>
            <a:pPr marL="149860" indent="-120014">
              <a:lnSpc>
                <a:spcPct val="100000"/>
              </a:lnSpc>
              <a:spcBef>
                <a:spcPts val="270"/>
              </a:spcBef>
              <a:buChar char="•"/>
              <a:tabLst>
                <a:tab pos="149860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Accounts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receivable,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inventory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290816" y="3587496"/>
            <a:ext cx="2403475" cy="757555"/>
            <a:chOff x="7290816" y="3587496"/>
            <a:chExt cx="2403475" cy="757555"/>
          </a:xfrm>
        </p:grpSpPr>
        <p:sp>
          <p:nvSpPr>
            <p:cNvPr id="64" name="object 64" descr=""/>
            <p:cNvSpPr/>
            <p:nvPr/>
          </p:nvSpPr>
          <p:spPr>
            <a:xfrm>
              <a:off x="7290816" y="3587496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473964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473964" y="0"/>
                  </a:lnTo>
                  <a:lnTo>
                    <a:pt x="473964" y="47396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787639" y="3587496"/>
              <a:ext cx="1906905" cy="757555"/>
            </a:xfrm>
            <a:custGeom>
              <a:avLst/>
              <a:gdLst/>
              <a:ahLst/>
              <a:cxnLst/>
              <a:rect l="l" t="t" r="r" b="b"/>
              <a:pathLst>
                <a:path w="1906904" h="757554">
                  <a:moveTo>
                    <a:pt x="1906524" y="757427"/>
                  </a:moveTo>
                  <a:lnTo>
                    <a:pt x="0" y="757427"/>
                  </a:lnTo>
                  <a:lnTo>
                    <a:pt x="0" y="0"/>
                  </a:lnTo>
                  <a:lnTo>
                    <a:pt x="1906524" y="0"/>
                  </a:lnTo>
                  <a:lnTo>
                    <a:pt x="1906524" y="757427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805356" y="3558976"/>
            <a:ext cx="1846580" cy="6045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Liabilities</a:t>
            </a:r>
            <a:endParaRPr sz="1000">
              <a:latin typeface="Arial"/>
              <a:cs typeface="Arial"/>
            </a:endParaRPr>
          </a:p>
          <a:p>
            <a:pPr marL="132715" indent="-120014">
              <a:lnSpc>
                <a:spcPct val="100000"/>
              </a:lnSpc>
              <a:spcBef>
                <a:spcPts val="320"/>
              </a:spcBef>
              <a:buChar char="•"/>
              <a:tabLst>
                <a:tab pos="132715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000">
              <a:latin typeface="Arial MT"/>
              <a:cs typeface="Arial MT"/>
            </a:endParaRPr>
          </a:p>
          <a:p>
            <a:pPr marL="132715" indent="-120014">
              <a:lnSpc>
                <a:spcPct val="100000"/>
              </a:lnSpc>
              <a:spcBef>
                <a:spcPts val="315"/>
              </a:spcBef>
              <a:buChar char="•"/>
              <a:tabLst>
                <a:tab pos="132715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Trade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accounts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payable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278122" y="4390135"/>
            <a:ext cx="86296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Non-current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7290816" y="4646676"/>
            <a:ext cx="474345" cy="474345"/>
            <a:chOff x="7290816" y="4646676"/>
            <a:chExt cx="474345" cy="474345"/>
          </a:xfrm>
        </p:grpSpPr>
        <p:sp>
          <p:nvSpPr>
            <p:cNvPr id="69" name="object 69" descr=""/>
            <p:cNvSpPr/>
            <p:nvPr/>
          </p:nvSpPr>
          <p:spPr>
            <a:xfrm>
              <a:off x="7290816" y="4646676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473964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473964" y="0"/>
                  </a:lnTo>
                  <a:lnTo>
                    <a:pt x="473964" y="47396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348715" y="470561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129540" y="314452"/>
                  </a:moveTo>
                  <a:lnTo>
                    <a:pt x="115824" y="314452"/>
                  </a:lnTo>
                  <a:lnTo>
                    <a:pt x="115824" y="332740"/>
                  </a:lnTo>
                  <a:lnTo>
                    <a:pt x="129540" y="332740"/>
                  </a:lnTo>
                  <a:lnTo>
                    <a:pt x="129540" y="314452"/>
                  </a:lnTo>
                  <a:close/>
                </a:path>
                <a:path w="356870" h="356870">
                  <a:moveTo>
                    <a:pt x="129540" y="268732"/>
                  </a:moveTo>
                  <a:lnTo>
                    <a:pt x="115824" y="268732"/>
                  </a:lnTo>
                  <a:lnTo>
                    <a:pt x="115824" y="282448"/>
                  </a:lnTo>
                  <a:lnTo>
                    <a:pt x="129540" y="282448"/>
                  </a:lnTo>
                  <a:lnTo>
                    <a:pt x="129540" y="268732"/>
                  </a:lnTo>
                  <a:close/>
                </a:path>
                <a:path w="356870" h="356870">
                  <a:moveTo>
                    <a:pt x="129540" y="218440"/>
                  </a:moveTo>
                  <a:lnTo>
                    <a:pt x="115824" y="218440"/>
                  </a:lnTo>
                  <a:lnTo>
                    <a:pt x="115824" y="232156"/>
                  </a:lnTo>
                  <a:lnTo>
                    <a:pt x="129540" y="232156"/>
                  </a:lnTo>
                  <a:lnTo>
                    <a:pt x="129540" y="218440"/>
                  </a:lnTo>
                  <a:close/>
                </a:path>
                <a:path w="356870" h="356870">
                  <a:moveTo>
                    <a:pt x="185928" y="314452"/>
                  </a:moveTo>
                  <a:lnTo>
                    <a:pt x="170688" y="314452"/>
                  </a:lnTo>
                  <a:lnTo>
                    <a:pt x="170688" y="332740"/>
                  </a:lnTo>
                  <a:lnTo>
                    <a:pt x="185928" y="332740"/>
                  </a:lnTo>
                  <a:lnTo>
                    <a:pt x="185928" y="314452"/>
                  </a:lnTo>
                  <a:close/>
                </a:path>
                <a:path w="356870" h="356870">
                  <a:moveTo>
                    <a:pt x="185928" y="268732"/>
                  </a:moveTo>
                  <a:lnTo>
                    <a:pt x="170688" y="268732"/>
                  </a:lnTo>
                  <a:lnTo>
                    <a:pt x="170688" y="282448"/>
                  </a:lnTo>
                  <a:lnTo>
                    <a:pt x="185928" y="282448"/>
                  </a:lnTo>
                  <a:lnTo>
                    <a:pt x="185928" y="268732"/>
                  </a:lnTo>
                  <a:close/>
                </a:path>
                <a:path w="356870" h="356870">
                  <a:moveTo>
                    <a:pt x="185928" y="218440"/>
                  </a:moveTo>
                  <a:lnTo>
                    <a:pt x="170688" y="218440"/>
                  </a:lnTo>
                  <a:lnTo>
                    <a:pt x="170688" y="232156"/>
                  </a:lnTo>
                  <a:lnTo>
                    <a:pt x="185928" y="232156"/>
                  </a:lnTo>
                  <a:lnTo>
                    <a:pt x="185928" y="218440"/>
                  </a:lnTo>
                  <a:close/>
                </a:path>
                <a:path w="356870" h="356870">
                  <a:moveTo>
                    <a:pt x="185928" y="166624"/>
                  </a:moveTo>
                  <a:lnTo>
                    <a:pt x="170688" y="166624"/>
                  </a:lnTo>
                  <a:lnTo>
                    <a:pt x="170688" y="180340"/>
                  </a:lnTo>
                  <a:lnTo>
                    <a:pt x="185928" y="180340"/>
                  </a:lnTo>
                  <a:lnTo>
                    <a:pt x="185928" y="166624"/>
                  </a:lnTo>
                  <a:close/>
                </a:path>
                <a:path w="356870" h="356870">
                  <a:moveTo>
                    <a:pt x="185928" y="116332"/>
                  </a:moveTo>
                  <a:lnTo>
                    <a:pt x="170688" y="116332"/>
                  </a:lnTo>
                  <a:lnTo>
                    <a:pt x="170688" y="134620"/>
                  </a:lnTo>
                  <a:lnTo>
                    <a:pt x="185928" y="134620"/>
                  </a:lnTo>
                  <a:lnTo>
                    <a:pt x="185928" y="116332"/>
                  </a:lnTo>
                  <a:close/>
                </a:path>
                <a:path w="356870" h="356870">
                  <a:moveTo>
                    <a:pt x="240792" y="314452"/>
                  </a:moveTo>
                  <a:lnTo>
                    <a:pt x="227076" y="314452"/>
                  </a:lnTo>
                  <a:lnTo>
                    <a:pt x="227076" y="332740"/>
                  </a:lnTo>
                  <a:lnTo>
                    <a:pt x="240792" y="332740"/>
                  </a:lnTo>
                  <a:lnTo>
                    <a:pt x="240792" y="314452"/>
                  </a:lnTo>
                  <a:close/>
                </a:path>
                <a:path w="356870" h="356870">
                  <a:moveTo>
                    <a:pt x="240792" y="268732"/>
                  </a:moveTo>
                  <a:lnTo>
                    <a:pt x="227076" y="268732"/>
                  </a:lnTo>
                  <a:lnTo>
                    <a:pt x="227076" y="282448"/>
                  </a:lnTo>
                  <a:lnTo>
                    <a:pt x="240792" y="282448"/>
                  </a:lnTo>
                  <a:lnTo>
                    <a:pt x="240792" y="268732"/>
                  </a:lnTo>
                  <a:close/>
                </a:path>
                <a:path w="356870" h="356870">
                  <a:moveTo>
                    <a:pt x="240792" y="218440"/>
                  </a:moveTo>
                  <a:lnTo>
                    <a:pt x="227076" y="218440"/>
                  </a:lnTo>
                  <a:lnTo>
                    <a:pt x="227076" y="232156"/>
                  </a:lnTo>
                  <a:lnTo>
                    <a:pt x="240792" y="232156"/>
                  </a:lnTo>
                  <a:lnTo>
                    <a:pt x="240792" y="218440"/>
                  </a:lnTo>
                  <a:close/>
                </a:path>
                <a:path w="356870" h="356870">
                  <a:moveTo>
                    <a:pt x="240792" y="166624"/>
                  </a:moveTo>
                  <a:lnTo>
                    <a:pt x="227076" y="166624"/>
                  </a:lnTo>
                  <a:lnTo>
                    <a:pt x="227076" y="180340"/>
                  </a:lnTo>
                  <a:lnTo>
                    <a:pt x="240792" y="180340"/>
                  </a:lnTo>
                  <a:lnTo>
                    <a:pt x="240792" y="166624"/>
                  </a:lnTo>
                  <a:close/>
                </a:path>
                <a:path w="356870" h="356870">
                  <a:moveTo>
                    <a:pt x="240792" y="116332"/>
                  </a:moveTo>
                  <a:lnTo>
                    <a:pt x="227076" y="116332"/>
                  </a:lnTo>
                  <a:lnTo>
                    <a:pt x="227076" y="134620"/>
                  </a:lnTo>
                  <a:lnTo>
                    <a:pt x="240792" y="134620"/>
                  </a:lnTo>
                  <a:lnTo>
                    <a:pt x="240792" y="116332"/>
                  </a:lnTo>
                  <a:close/>
                </a:path>
                <a:path w="356870" h="356870">
                  <a:moveTo>
                    <a:pt x="356616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342900"/>
                  </a:lnTo>
                  <a:lnTo>
                    <a:pt x="0" y="356870"/>
                  </a:lnTo>
                  <a:lnTo>
                    <a:pt x="79248" y="356870"/>
                  </a:lnTo>
                  <a:lnTo>
                    <a:pt x="79248" y="342900"/>
                  </a:lnTo>
                  <a:lnTo>
                    <a:pt x="79248" y="180340"/>
                  </a:lnTo>
                  <a:lnTo>
                    <a:pt x="129540" y="180340"/>
                  </a:lnTo>
                  <a:lnTo>
                    <a:pt x="129540" y="166370"/>
                  </a:lnTo>
                  <a:lnTo>
                    <a:pt x="129540" y="83820"/>
                  </a:lnTo>
                  <a:lnTo>
                    <a:pt x="277368" y="83820"/>
                  </a:lnTo>
                  <a:lnTo>
                    <a:pt x="277368" y="342900"/>
                  </a:lnTo>
                  <a:lnTo>
                    <a:pt x="277368" y="356870"/>
                  </a:lnTo>
                  <a:lnTo>
                    <a:pt x="356616" y="356870"/>
                  </a:lnTo>
                  <a:lnTo>
                    <a:pt x="356616" y="343408"/>
                  </a:lnTo>
                  <a:lnTo>
                    <a:pt x="356616" y="342900"/>
                  </a:lnTo>
                  <a:lnTo>
                    <a:pt x="356616" y="14224"/>
                  </a:lnTo>
                  <a:lnTo>
                    <a:pt x="342900" y="14224"/>
                  </a:lnTo>
                  <a:lnTo>
                    <a:pt x="342900" y="342900"/>
                  </a:lnTo>
                  <a:lnTo>
                    <a:pt x="292608" y="342900"/>
                  </a:lnTo>
                  <a:lnTo>
                    <a:pt x="292608" y="83820"/>
                  </a:lnTo>
                  <a:lnTo>
                    <a:pt x="292608" y="68580"/>
                  </a:lnTo>
                  <a:lnTo>
                    <a:pt x="115824" y="68580"/>
                  </a:lnTo>
                  <a:lnTo>
                    <a:pt x="115824" y="83820"/>
                  </a:lnTo>
                  <a:lnTo>
                    <a:pt x="115824" y="166370"/>
                  </a:lnTo>
                  <a:lnTo>
                    <a:pt x="65532" y="166370"/>
                  </a:lnTo>
                  <a:lnTo>
                    <a:pt x="65532" y="180340"/>
                  </a:lnTo>
                  <a:lnTo>
                    <a:pt x="65532" y="342900"/>
                  </a:lnTo>
                  <a:lnTo>
                    <a:pt x="13716" y="342900"/>
                  </a:lnTo>
                  <a:lnTo>
                    <a:pt x="13716" y="13970"/>
                  </a:lnTo>
                  <a:lnTo>
                    <a:pt x="356616" y="13970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7787640" y="4646676"/>
            <a:ext cx="1906905" cy="855344"/>
          </a:xfrm>
          <a:prstGeom prst="rect">
            <a:avLst/>
          </a:prstGeom>
          <a:solidFill>
            <a:srgbClr val="DF2F1D"/>
          </a:solidFill>
        </p:spPr>
        <p:txBody>
          <a:bodyPr wrap="square" lIns="0" tIns="254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200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endParaRPr sz="1000">
              <a:latin typeface="Arial"/>
              <a:cs typeface="Arial"/>
            </a:endParaRPr>
          </a:p>
          <a:p>
            <a:pPr marL="149225" marR="203200" indent="-119380">
              <a:lnSpc>
                <a:spcPts val="1190"/>
              </a:lnSpc>
              <a:spcBef>
                <a:spcPts val="370"/>
              </a:spcBef>
              <a:buChar char="•"/>
              <a:tabLst>
                <a:tab pos="149225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dirty="0" sz="1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held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greater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000">
              <a:latin typeface="Arial MT"/>
              <a:cs typeface="Arial MT"/>
            </a:endParaRPr>
          </a:p>
          <a:p>
            <a:pPr marL="149860" indent="-120014">
              <a:lnSpc>
                <a:spcPct val="100000"/>
              </a:lnSpc>
              <a:spcBef>
                <a:spcPts val="270"/>
              </a:spcBef>
              <a:buChar char="•"/>
              <a:tabLst>
                <a:tab pos="149860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Property,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plant,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equipment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7290816" y="5596128"/>
            <a:ext cx="2403475" cy="757555"/>
            <a:chOff x="7290816" y="5596128"/>
            <a:chExt cx="2403475" cy="757555"/>
          </a:xfrm>
        </p:grpSpPr>
        <p:sp>
          <p:nvSpPr>
            <p:cNvPr id="73" name="object 73" descr=""/>
            <p:cNvSpPr/>
            <p:nvPr/>
          </p:nvSpPr>
          <p:spPr>
            <a:xfrm>
              <a:off x="7290816" y="5596128"/>
              <a:ext cx="474345" cy="474345"/>
            </a:xfrm>
            <a:custGeom>
              <a:avLst/>
              <a:gdLst/>
              <a:ahLst/>
              <a:cxnLst/>
              <a:rect l="l" t="t" r="r" b="b"/>
              <a:pathLst>
                <a:path w="474345" h="474345">
                  <a:moveTo>
                    <a:pt x="473964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473964" y="0"/>
                  </a:lnTo>
                  <a:lnTo>
                    <a:pt x="473964" y="47396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7787639" y="5596128"/>
              <a:ext cx="1906905" cy="757555"/>
            </a:xfrm>
            <a:custGeom>
              <a:avLst/>
              <a:gdLst/>
              <a:ahLst/>
              <a:cxnLst/>
              <a:rect l="l" t="t" r="r" b="b"/>
              <a:pathLst>
                <a:path w="1906904" h="757554">
                  <a:moveTo>
                    <a:pt x="1906524" y="757427"/>
                  </a:moveTo>
                  <a:lnTo>
                    <a:pt x="0" y="757427"/>
                  </a:lnTo>
                  <a:lnTo>
                    <a:pt x="0" y="0"/>
                  </a:lnTo>
                  <a:lnTo>
                    <a:pt x="1906524" y="0"/>
                  </a:lnTo>
                  <a:lnTo>
                    <a:pt x="1906524" y="757427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7805356" y="5567537"/>
            <a:ext cx="1800860" cy="9067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Liabilities</a:t>
            </a:r>
            <a:endParaRPr sz="1000">
              <a:latin typeface="Arial"/>
              <a:cs typeface="Arial"/>
            </a:endParaRPr>
          </a:p>
          <a:p>
            <a:pPr marL="131445" marR="5080" indent="-119380">
              <a:lnSpc>
                <a:spcPts val="1190"/>
              </a:lnSpc>
              <a:spcBef>
                <a:spcPts val="370"/>
              </a:spcBef>
              <a:buChar char="•"/>
              <a:tabLst>
                <a:tab pos="131445" algn="l"/>
              </a:tabLst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Repayment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terms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longer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than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000">
              <a:latin typeface="Arial MT"/>
              <a:cs typeface="Arial MT"/>
            </a:endParaRPr>
          </a:p>
          <a:p>
            <a:pPr marL="131445" marR="31750" indent="-119380">
              <a:lnSpc>
                <a:spcPts val="1190"/>
              </a:lnSpc>
              <a:spcBef>
                <a:spcPts val="320"/>
              </a:spcBef>
              <a:buChar char="•"/>
              <a:tabLst>
                <a:tab pos="131445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repayable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year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period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7348728" y="269748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69">
                <a:moveTo>
                  <a:pt x="356616" y="356616"/>
                </a:moveTo>
                <a:lnTo>
                  <a:pt x="0" y="356616"/>
                </a:lnTo>
                <a:lnTo>
                  <a:pt x="0" y="0"/>
                </a:lnTo>
                <a:lnTo>
                  <a:pt x="356616" y="0"/>
                </a:lnTo>
                <a:lnTo>
                  <a:pt x="356616" y="13716"/>
                </a:lnTo>
                <a:lnTo>
                  <a:pt x="15239" y="13716"/>
                </a:lnTo>
                <a:lnTo>
                  <a:pt x="15239" y="41147"/>
                </a:lnTo>
                <a:lnTo>
                  <a:pt x="356616" y="41147"/>
                </a:lnTo>
                <a:lnTo>
                  <a:pt x="356616" y="56387"/>
                </a:lnTo>
                <a:lnTo>
                  <a:pt x="15239" y="56387"/>
                </a:lnTo>
                <a:lnTo>
                  <a:pt x="15239" y="83819"/>
                </a:lnTo>
                <a:lnTo>
                  <a:pt x="356616" y="83819"/>
                </a:lnTo>
                <a:lnTo>
                  <a:pt x="356616" y="99059"/>
                </a:lnTo>
                <a:lnTo>
                  <a:pt x="15239" y="99059"/>
                </a:lnTo>
                <a:lnTo>
                  <a:pt x="15239" y="126491"/>
                </a:lnTo>
                <a:lnTo>
                  <a:pt x="356616" y="126491"/>
                </a:lnTo>
                <a:lnTo>
                  <a:pt x="356616" y="140208"/>
                </a:lnTo>
                <a:lnTo>
                  <a:pt x="15239" y="140208"/>
                </a:lnTo>
                <a:lnTo>
                  <a:pt x="15239" y="170687"/>
                </a:lnTo>
                <a:lnTo>
                  <a:pt x="356616" y="170687"/>
                </a:lnTo>
                <a:lnTo>
                  <a:pt x="356616" y="185927"/>
                </a:lnTo>
                <a:lnTo>
                  <a:pt x="15239" y="185927"/>
                </a:lnTo>
                <a:lnTo>
                  <a:pt x="15239" y="214883"/>
                </a:lnTo>
                <a:lnTo>
                  <a:pt x="44767" y="214883"/>
                </a:lnTo>
                <a:lnTo>
                  <a:pt x="31360" y="224504"/>
                </a:lnTo>
                <a:lnTo>
                  <a:pt x="15239" y="230123"/>
                </a:lnTo>
                <a:lnTo>
                  <a:pt x="15239" y="297179"/>
                </a:lnTo>
                <a:lnTo>
                  <a:pt x="31360" y="302132"/>
                </a:lnTo>
                <a:lnTo>
                  <a:pt x="44767" y="311657"/>
                </a:lnTo>
                <a:lnTo>
                  <a:pt x="45337" y="312419"/>
                </a:lnTo>
                <a:lnTo>
                  <a:pt x="15239" y="312419"/>
                </a:lnTo>
                <a:lnTo>
                  <a:pt x="15239" y="339851"/>
                </a:lnTo>
                <a:lnTo>
                  <a:pt x="356616" y="339851"/>
                </a:lnTo>
                <a:lnTo>
                  <a:pt x="356616" y="356616"/>
                </a:lnTo>
                <a:close/>
              </a:path>
              <a:path w="356870" h="356869">
                <a:moveTo>
                  <a:pt x="356616" y="41147"/>
                </a:moveTo>
                <a:lnTo>
                  <a:pt x="341375" y="41147"/>
                </a:lnTo>
                <a:lnTo>
                  <a:pt x="341375" y="13716"/>
                </a:lnTo>
                <a:lnTo>
                  <a:pt x="356616" y="13716"/>
                </a:lnTo>
                <a:lnTo>
                  <a:pt x="356616" y="41147"/>
                </a:lnTo>
                <a:close/>
              </a:path>
              <a:path w="356870" h="356869">
                <a:moveTo>
                  <a:pt x="356616" y="83819"/>
                </a:moveTo>
                <a:lnTo>
                  <a:pt x="341375" y="83819"/>
                </a:lnTo>
                <a:lnTo>
                  <a:pt x="341375" y="56387"/>
                </a:lnTo>
                <a:lnTo>
                  <a:pt x="356616" y="56387"/>
                </a:lnTo>
                <a:lnTo>
                  <a:pt x="356616" y="83819"/>
                </a:lnTo>
                <a:close/>
              </a:path>
              <a:path w="356870" h="356869">
                <a:moveTo>
                  <a:pt x="356616" y="126491"/>
                </a:moveTo>
                <a:lnTo>
                  <a:pt x="341375" y="126491"/>
                </a:lnTo>
                <a:lnTo>
                  <a:pt x="341375" y="99059"/>
                </a:lnTo>
                <a:lnTo>
                  <a:pt x="356616" y="99059"/>
                </a:lnTo>
                <a:lnTo>
                  <a:pt x="356616" y="126491"/>
                </a:lnTo>
                <a:close/>
              </a:path>
              <a:path w="356870" h="356869">
                <a:moveTo>
                  <a:pt x="356616" y="170687"/>
                </a:moveTo>
                <a:lnTo>
                  <a:pt x="341375" y="170687"/>
                </a:lnTo>
                <a:lnTo>
                  <a:pt x="341375" y="140208"/>
                </a:lnTo>
                <a:lnTo>
                  <a:pt x="356616" y="140208"/>
                </a:lnTo>
                <a:lnTo>
                  <a:pt x="356616" y="170687"/>
                </a:lnTo>
                <a:close/>
              </a:path>
              <a:path w="356870" h="356869">
                <a:moveTo>
                  <a:pt x="44767" y="214883"/>
                </a:moveTo>
                <a:lnTo>
                  <a:pt x="15240" y="214883"/>
                </a:lnTo>
                <a:lnTo>
                  <a:pt x="25122" y="211216"/>
                </a:lnTo>
                <a:lnTo>
                  <a:pt x="33718" y="204977"/>
                </a:lnTo>
                <a:lnTo>
                  <a:pt x="40314" y="196453"/>
                </a:lnTo>
                <a:lnTo>
                  <a:pt x="44195" y="185927"/>
                </a:lnTo>
                <a:lnTo>
                  <a:pt x="59435" y="185927"/>
                </a:lnTo>
                <a:lnTo>
                  <a:pt x="54459" y="201834"/>
                </a:lnTo>
                <a:lnTo>
                  <a:pt x="44767" y="214883"/>
                </a:lnTo>
                <a:close/>
              </a:path>
              <a:path w="356870" h="356869">
                <a:moveTo>
                  <a:pt x="313943" y="339851"/>
                </a:moveTo>
                <a:lnTo>
                  <a:pt x="298703" y="339851"/>
                </a:lnTo>
                <a:lnTo>
                  <a:pt x="303442" y="324611"/>
                </a:lnTo>
                <a:lnTo>
                  <a:pt x="312610" y="311657"/>
                </a:lnTo>
                <a:lnTo>
                  <a:pt x="325492" y="302132"/>
                </a:lnTo>
                <a:lnTo>
                  <a:pt x="341375" y="297179"/>
                </a:lnTo>
                <a:lnTo>
                  <a:pt x="341375" y="230123"/>
                </a:lnTo>
                <a:lnTo>
                  <a:pt x="325492" y="224504"/>
                </a:lnTo>
                <a:lnTo>
                  <a:pt x="312610" y="214883"/>
                </a:lnTo>
                <a:lnTo>
                  <a:pt x="303442" y="201834"/>
                </a:lnTo>
                <a:lnTo>
                  <a:pt x="298703" y="185927"/>
                </a:lnTo>
                <a:lnTo>
                  <a:pt x="313943" y="185927"/>
                </a:lnTo>
                <a:lnTo>
                  <a:pt x="317372" y="196453"/>
                </a:lnTo>
                <a:lnTo>
                  <a:pt x="323087" y="204977"/>
                </a:lnTo>
                <a:lnTo>
                  <a:pt x="331088" y="211216"/>
                </a:lnTo>
                <a:lnTo>
                  <a:pt x="341375" y="214883"/>
                </a:lnTo>
                <a:lnTo>
                  <a:pt x="356616" y="214883"/>
                </a:lnTo>
                <a:lnTo>
                  <a:pt x="356616" y="312419"/>
                </a:lnTo>
                <a:lnTo>
                  <a:pt x="341375" y="312419"/>
                </a:lnTo>
                <a:lnTo>
                  <a:pt x="331088" y="316063"/>
                </a:lnTo>
                <a:lnTo>
                  <a:pt x="323087" y="322135"/>
                </a:lnTo>
                <a:lnTo>
                  <a:pt x="317372" y="330207"/>
                </a:lnTo>
                <a:lnTo>
                  <a:pt x="313943" y="339851"/>
                </a:lnTo>
                <a:close/>
              </a:path>
              <a:path w="356870" h="356869">
                <a:moveTo>
                  <a:pt x="356616" y="214883"/>
                </a:moveTo>
                <a:lnTo>
                  <a:pt x="341375" y="214883"/>
                </a:lnTo>
                <a:lnTo>
                  <a:pt x="341375" y="185927"/>
                </a:lnTo>
                <a:lnTo>
                  <a:pt x="356616" y="185927"/>
                </a:lnTo>
                <a:lnTo>
                  <a:pt x="356616" y="214883"/>
                </a:lnTo>
                <a:close/>
              </a:path>
              <a:path w="356870" h="356869">
                <a:moveTo>
                  <a:pt x="178307" y="315467"/>
                </a:moveTo>
                <a:lnTo>
                  <a:pt x="157995" y="311443"/>
                </a:lnTo>
                <a:lnTo>
                  <a:pt x="141541" y="300418"/>
                </a:lnTo>
                <a:lnTo>
                  <a:pt x="130516" y="283964"/>
                </a:lnTo>
                <a:lnTo>
                  <a:pt x="126491" y="263651"/>
                </a:lnTo>
                <a:lnTo>
                  <a:pt x="130416" y="243839"/>
                </a:lnTo>
                <a:lnTo>
                  <a:pt x="130516" y="243339"/>
                </a:lnTo>
                <a:lnTo>
                  <a:pt x="141541" y="226885"/>
                </a:lnTo>
                <a:lnTo>
                  <a:pt x="157995" y="215860"/>
                </a:lnTo>
                <a:lnTo>
                  <a:pt x="178307" y="211835"/>
                </a:lnTo>
                <a:lnTo>
                  <a:pt x="198619" y="215860"/>
                </a:lnTo>
                <a:lnTo>
                  <a:pt x="213084" y="225551"/>
                </a:lnTo>
                <a:lnTo>
                  <a:pt x="178307" y="225551"/>
                </a:lnTo>
                <a:lnTo>
                  <a:pt x="164234" y="228504"/>
                </a:lnTo>
                <a:lnTo>
                  <a:pt x="152590" y="236600"/>
                </a:lnTo>
                <a:lnTo>
                  <a:pt x="144660" y="248697"/>
                </a:lnTo>
                <a:lnTo>
                  <a:pt x="141732" y="263651"/>
                </a:lnTo>
                <a:lnTo>
                  <a:pt x="144586" y="277367"/>
                </a:lnTo>
                <a:lnTo>
                  <a:pt x="144660" y="277725"/>
                </a:lnTo>
                <a:lnTo>
                  <a:pt x="152590" y="289369"/>
                </a:lnTo>
                <a:lnTo>
                  <a:pt x="164059" y="297179"/>
                </a:lnTo>
                <a:lnTo>
                  <a:pt x="163662" y="297179"/>
                </a:lnTo>
                <a:lnTo>
                  <a:pt x="178307" y="300227"/>
                </a:lnTo>
                <a:lnTo>
                  <a:pt x="215202" y="300227"/>
                </a:lnTo>
                <a:lnTo>
                  <a:pt x="215074" y="300418"/>
                </a:lnTo>
                <a:lnTo>
                  <a:pt x="198619" y="311443"/>
                </a:lnTo>
                <a:lnTo>
                  <a:pt x="178307" y="315467"/>
                </a:lnTo>
                <a:close/>
              </a:path>
              <a:path w="356870" h="356869">
                <a:moveTo>
                  <a:pt x="215202" y="300227"/>
                </a:moveTo>
                <a:lnTo>
                  <a:pt x="178307" y="300227"/>
                </a:lnTo>
                <a:lnTo>
                  <a:pt x="192953" y="297179"/>
                </a:lnTo>
                <a:lnTo>
                  <a:pt x="192555" y="297179"/>
                </a:lnTo>
                <a:lnTo>
                  <a:pt x="204025" y="289369"/>
                </a:lnTo>
                <a:lnTo>
                  <a:pt x="211955" y="277725"/>
                </a:lnTo>
                <a:lnTo>
                  <a:pt x="214883" y="263651"/>
                </a:lnTo>
                <a:lnTo>
                  <a:pt x="211955" y="248697"/>
                </a:lnTo>
                <a:lnTo>
                  <a:pt x="204025" y="236600"/>
                </a:lnTo>
                <a:lnTo>
                  <a:pt x="192381" y="228504"/>
                </a:lnTo>
                <a:lnTo>
                  <a:pt x="178307" y="225551"/>
                </a:lnTo>
                <a:lnTo>
                  <a:pt x="213084" y="225551"/>
                </a:lnTo>
                <a:lnTo>
                  <a:pt x="215074" y="226885"/>
                </a:lnTo>
                <a:lnTo>
                  <a:pt x="226099" y="243339"/>
                </a:lnTo>
                <a:lnTo>
                  <a:pt x="230123" y="263651"/>
                </a:lnTo>
                <a:lnTo>
                  <a:pt x="226099" y="283964"/>
                </a:lnTo>
                <a:lnTo>
                  <a:pt x="215202" y="300227"/>
                </a:lnTo>
                <a:close/>
              </a:path>
              <a:path w="356870" h="356869">
                <a:moveTo>
                  <a:pt x="182879" y="242316"/>
                </a:moveTo>
                <a:lnTo>
                  <a:pt x="175259" y="242316"/>
                </a:lnTo>
                <a:lnTo>
                  <a:pt x="176783" y="240791"/>
                </a:lnTo>
                <a:lnTo>
                  <a:pt x="176783" y="236219"/>
                </a:lnTo>
                <a:lnTo>
                  <a:pt x="179832" y="236219"/>
                </a:lnTo>
                <a:lnTo>
                  <a:pt x="179832" y="240791"/>
                </a:lnTo>
                <a:lnTo>
                  <a:pt x="182879" y="242316"/>
                </a:lnTo>
                <a:close/>
              </a:path>
              <a:path w="356870" h="356869">
                <a:moveTo>
                  <a:pt x="192023" y="248411"/>
                </a:moveTo>
                <a:lnTo>
                  <a:pt x="166116" y="248411"/>
                </a:lnTo>
                <a:lnTo>
                  <a:pt x="166116" y="246887"/>
                </a:lnTo>
                <a:lnTo>
                  <a:pt x="167639" y="245363"/>
                </a:lnTo>
                <a:lnTo>
                  <a:pt x="170687" y="243839"/>
                </a:lnTo>
                <a:lnTo>
                  <a:pt x="170687" y="242316"/>
                </a:lnTo>
                <a:lnTo>
                  <a:pt x="187451" y="242316"/>
                </a:lnTo>
                <a:lnTo>
                  <a:pt x="187451" y="243839"/>
                </a:lnTo>
                <a:lnTo>
                  <a:pt x="188975" y="245363"/>
                </a:lnTo>
                <a:lnTo>
                  <a:pt x="190500" y="245363"/>
                </a:lnTo>
                <a:lnTo>
                  <a:pt x="190500" y="246887"/>
                </a:lnTo>
                <a:lnTo>
                  <a:pt x="192023" y="248411"/>
                </a:lnTo>
                <a:close/>
              </a:path>
              <a:path w="356870" h="356869">
                <a:moveTo>
                  <a:pt x="179832" y="275843"/>
                </a:moveTo>
                <a:lnTo>
                  <a:pt x="176783" y="275843"/>
                </a:lnTo>
                <a:lnTo>
                  <a:pt x="176783" y="263651"/>
                </a:lnTo>
                <a:lnTo>
                  <a:pt x="173735" y="263651"/>
                </a:lnTo>
                <a:lnTo>
                  <a:pt x="170687" y="262127"/>
                </a:lnTo>
                <a:lnTo>
                  <a:pt x="169164" y="260603"/>
                </a:lnTo>
                <a:lnTo>
                  <a:pt x="167639" y="260603"/>
                </a:lnTo>
                <a:lnTo>
                  <a:pt x="166116" y="259079"/>
                </a:lnTo>
                <a:lnTo>
                  <a:pt x="166116" y="257555"/>
                </a:lnTo>
                <a:lnTo>
                  <a:pt x="164591" y="256031"/>
                </a:lnTo>
                <a:lnTo>
                  <a:pt x="164591" y="248411"/>
                </a:lnTo>
                <a:lnTo>
                  <a:pt x="173735" y="248411"/>
                </a:lnTo>
                <a:lnTo>
                  <a:pt x="173735" y="249935"/>
                </a:lnTo>
                <a:lnTo>
                  <a:pt x="172211" y="251459"/>
                </a:lnTo>
                <a:lnTo>
                  <a:pt x="172211" y="252983"/>
                </a:lnTo>
                <a:lnTo>
                  <a:pt x="173735" y="254508"/>
                </a:lnTo>
                <a:lnTo>
                  <a:pt x="173735" y="256031"/>
                </a:lnTo>
                <a:lnTo>
                  <a:pt x="179832" y="256031"/>
                </a:lnTo>
                <a:lnTo>
                  <a:pt x="179832" y="257555"/>
                </a:lnTo>
                <a:lnTo>
                  <a:pt x="182879" y="257555"/>
                </a:lnTo>
                <a:lnTo>
                  <a:pt x="187451" y="259079"/>
                </a:lnTo>
                <a:lnTo>
                  <a:pt x="188975" y="259079"/>
                </a:lnTo>
                <a:lnTo>
                  <a:pt x="190500" y="260603"/>
                </a:lnTo>
                <a:lnTo>
                  <a:pt x="190500" y="262127"/>
                </a:lnTo>
                <a:lnTo>
                  <a:pt x="193548" y="263651"/>
                </a:lnTo>
                <a:lnTo>
                  <a:pt x="193548" y="265175"/>
                </a:lnTo>
                <a:lnTo>
                  <a:pt x="179832" y="265175"/>
                </a:lnTo>
                <a:lnTo>
                  <a:pt x="179832" y="275843"/>
                </a:lnTo>
                <a:close/>
              </a:path>
              <a:path w="356870" h="356869">
                <a:moveTo>
                  <a:pt x="179832" y="256031"/>
                </a:moveTo>
                <a:lnTo>
                  <a:pt x="176783" y="256031"/>
                </a:lnTo>
                <a:lnTo>
                  <a:pt x="176783" y="248411"/>
                </a:lnTo>
                <a:lnTo>
                  <a:pt x="179832" y="248411"/>
                </a:lnTo>
                <a:lnTo>
                  <a:pt x="179832" y="256031"/>
                </a:lnTo>
                <a:close/>
              </a:path>
              <a:path w="356870" h="356869">
                <a:moveTo>
                  <a:pt x="193548" y="252983"/>
                </a:moveTo>
                <a:lnTo>
                  <a:pt x="185927" y="252983"/>
                </a:lnTo>
                <a:lnTo>
                  <a:pt x="185927" y="251459"/>
                </a:lnTo>
                <a:lnTo>
                  <a:pt x="182879" y="248411"/>
                </a:lnTo>
                <a:lnTo>
                  <a:pt x="193548" y="248411"/>
                </a:lnTo>
                <a:lnTo>
                  <a:pt x="193548" y="252983"/>
                </a:lnTo>
                <a:close/>
              </a:path>
              <a:path w="356870" h="356869">
                <a:moveTo>
                  <a:pt x="193548" y="275843"/>
                </a:moveTo>
                <a:lnTo>
                  <a:pt x="182879" y="275843"/>
                </a:lnTo>
                <a:lnTo>
                  <a:pt x="184403" y="274319"/>
                </a:lnTo>
                <a:lnTo>
                  <a:pt x="185927" y="274319"/>
                </a:lnTo>
                <a:lnTo>
                  <a:pt x="185927" y="272795"/>
                </a:lnTo>
                <a:lnTo>
                  <a:pt x="187451" y="272795"/>
                </a:lnTo>
                <a:lnTo>
                  <a:pt x="187451" y="268223"/>
                </a:lnTo>
                <a:lnTo>
                  <a:pt x="185927" y="266700"/>
                </a:lnTo>
                <a:lnTo>
                  <a:pt x="182879" y="266700"/>
                </a:lnTo>
                <a:lnTo>
                  <a:pt x="179832" y="265175"/>
                </a:lnTo>
                <a:lnTo>
                  <a:pt x="193548" y="265175"/>
                </a:lnTo>
                <a:lnTo>
                  <a:pt x="193548" y="266700"/>
                </a:lnTo>
                <a:lnTo>
                  <a:pt x="195071" y="268223"/>
                </a:lnTo>
                <a:lnTo>
                  <a:pt x="195071" y="271271"/>
                </a:lnTo>
                <a:lnTo>
                  <a:pt x="193548" y="272795"/>
                </a:lnTo>
                <a:lnTo>
                  <a:pt x="193548" y="275843"/>
                </a:lnTo>
                <a:close/>
              </a:path>
              <a:path w="356870" h="356869">
                <a:moveTo>
                  <a:pt x="185927" y="281939"/>
                </a:moveTo>
                <a:lnTo>
                  <a:pt x="173735" y="281939"/>
                </a:lnTo>
                <a:lnTo>
                  <a:pt x="164591" y="277367"/>
                </a:lnTo>
                <a:lnTo>
                  <a:pt x="164591" y="268223"/>
                </a:lnTo>
                <a:lnTo>
                  <a:pt x="170687" y="268223"/>
                </a:lnTo>
                <a:lnTo>
                  <a:pt x="170687" y="271271"/>
                </a:lnTo>
                <a:lnTo>
                  <a:pt x="175259" y="275843"/>
                </a:lnTo>
                <a:lnTo>
                  <a:pt x="193548" y="275843"/>
                </a:lnTo>
                <a:lnTo>
                  <a:pt x="193548" y="277367"/>
                </a:lnTo>
                <a:lnTo>
                  <a:pt x="192023" y="277367"/>
                </a:lnTo>
                <a:lnTo>
                  <a:pt x="190500" y="278891"/>
                </a:lnTo>
                <a:lnTo>
                  <a:pt x="190500" y="280416"/>
                </a:lnTo>
                <a:lnTo>
                  <a:pt x="187451" y="280416"/>
                </a:lnTo>
                <a:lnTo>
                  <a:pt x="185927" y="281939"/>
                </a:lnTo>
                <a:close/>
              </a:path>
              <a:path w="356870" h="356869">
                <a:moveTo>
                  <a:pt x="179832" y="286511"/>
                </a:moveTo>
                <a:lnTo>
                  <a:pt x="176783" y="286511"/>
                </a:lnTo>
                <a:lnTo>
                  <a:pt x="176783" y="281939"/>
                </a:lnTo>
                <a:lnTo>
                  <a:pt x="179832" y="281939"/>
                </a:lnTo>
                <a:lnTo>
                  <a:pt x="179832" y="286511"/>
                </a:lnTo>
                <a:close/>
              </a:path>
              <a:path w="356870" h="356869">
                <a:moveTo>
                  <a:pt x="59435" y="339851"/>
                </a:moveTo>
                <a:lnTo>
                  <a:pt x="44195" y="339851"/>
                </a:lnTo>
                <a:lnTo>
                  <a:pt x="40314" y="330207"/>
                </a:lnTo>
                <a:lnTo>
                  <a:pt x="33718" y="322135"/>
                </a:lnTo>
                <a:lnTo>
                  <a:pt x="25122" y="316063"/>
                </a:lnTo>
                <a:lnTo>
                  <a:pt x="15239" y="312419"/>
                </a:lnTo>
                <a:lnTo>
                  <a:pt x="45337" y="312419"/>
                </a:lnTo>
                <a:lnTo>
                  <a:pt x="54459" y="324611"/>
                </a:lnTo>
                <a:lnTo>
                  <a:pt x="59435" y="339851"/>
                </a:lnTo>
                <a:close/>
              </a:path>
              <a:path w="356870" h="356869">
                <a:moveTo>
                  <a:pt x="356616" y="339851"/>
                </a:moveTo>
                <a:lnTo>
                  <a:pt x="341375" y="339851"/>
                </a:lnTo>
                <a:lnTo>
                  <a:pt x="341375" y="312419"/>
                </a:lnTo>
                <a:lnTo>
                  <a:pt x="356616" y="312419"/>
                </a:lnTo>
                <a:lnTo>
                  <a:pt x="356616" y="339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7348728" y="3646932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356616"/>
                </a:moveTo>
                <a:lnTo>
                  <a:pt x="0" y="356616"/>
                </a:lnTo>
                <a:lnTo>
                  <a:pt x="0" y="0"/>
                </a:lnTo>
                <a:lnTo>
                  <a:pt x="281939" y="0"/>
                </a:lnTo>
                <a:lnTo>
                  <a:pt x="298703" y="16764"/>
                </a:lnTo>
                <a:lnTo>
                  <a:pt x="12192" y="16764"/>
                </a:lnTo>
                <a:lnTo>
                  <a:pt x="12192" y="339852"/>
                </a:lnTo>
                <a:lnTo>
                  <a:pt x="356616" y="339852"/>
                </a:lnTo>
                <a:lnTo>
                  <a:pt x="356616" y="356616"/>
                </a:lnTo>
                <a:close/>
              </a:path>
              <a:path w="356870" h="356870">
                <a:moveTo>
                  <a:pt x="356616" y="339852"/>
                </a:moveTo>
                <a:lnTo>
                  <a:pt x="344424" y="339852"/>
                </a:lnTo>
                <a:lnTo>
                  <a:pt x="344424" y="86868"/>
                </a:lnTo>
                <a:lnTo>
                  <a:pt x="268224" y="86868"/>
                </a:lnTo>
                <a:lnTo>
                  <a:pt x="268224" y="16764"/>
                </a:lnTo>
                <a:lnTo>
                  <a:pt x="298703" y="16764"/>
                </a:lnTo>
                <a:lnTo>
                  <a:pt x="310895" y="28956"/>
                </a:lnTo>
                <a:lnTo>
                  <a:pt x="286512" y="28956"/>
                </a:lnTo>
                <a:lnTo>
                  <a:pt x="286512" y="74676"/>
                </a:lnTo>
                <a:lnTo>
                  <a:pt x="356616" y="74676"/>
                </a:lnTo>
                <a:lnTo>
                  <a:pt x="356616" y="339852"/>
                </a:lnTo>
                <a:close/>
              </a:path>
              <a:path w="356870" h="356870">
                <a:moveTo>
                  <a:pt x="356616" y="74676"/>
                </a:moveTo>
                <a:lnTo>
                  <a:pt x="333756" y="74676"/>
                </a:lnTo>
                <a:lnTo>
                  <a:pt x="286512" y="28956"/>
                </a:lnTo>
                <a:lnTo>
                  <a:pt x="310895" y="28956"/>
                </a:lnTo>
                <a:lnTo>
                  <a:pt x="356616" y="74676"/>
                </a:lnTo>
                <a:close/>
              </a:path>
              <a:path w="356870" h="356870">
                <a:moveTo>
                  <a:pt x="217932" y="85344"/>
                </a:moveTo>
                <a:lnTo>
                  <a:pt x="65532" y="85344"/>
                </a:lnTo>
                <a:lnTo>
                  <a:pt x="65532" y="70104"/>
                </a:lnTo>
                <a:lnTo>
                  <a:pt x="217932" y="70104"/>
                </a:lnTo>
                <a:lnTo>
                  <a:pt x="217932" y="85344"/>
                </a:lnTo>
                <a:close/>
              </a:path>
              <a:path w="356870" h="356870">
                <a:moveTo>
                  <a:pt x="298704" y="156972"/>
                </a:moveTo>
                <a:lnTo>
                  <a:pt x="65532" y="156972"/>
                </a:lnTo>
                <a:lnTo>
                  <a:pt x="65532" y="135636"/>
                </a:lnTo>
                <a:lnTo>
                  <a:pt x="298704" y="135636"/>
                </a:lnTo>
                <a:lnTo>
                  <a:pt x="298704" y="156972"/>
                </a:lnTo>
                <a:close/>
              </a:path>
              <a:path w="356870" h="356870">
                <a:moveTo>
                  <a:pt x="298704" y="220980"/>
                </a:moveTo>
                <a:lnTo>
                  <a:pt x="65532" y="220980"/>
                </a:lnTo>
                <a:lnTo>
                  <a:pt x="65532" y="199644"/>
                </a:lnTo>
                <a:lnTo>
                  <a:pt x="298704" y="199644"/>
                </a:lnTo>
                <a:lnTo>
                  <a:pt x="298704" y="220980"/>
                </a:lnTo>
                <a:close/>
              </a:path>
              <a:path w="356870" h="356870">
                <a:moveTo>
                  <a:pt x="298704" y="277368"/>
                </a:moveTo>
                <a:lnTo>
                  <a:pt x="65532" y="277368"/>
                </a:lnTo>
                <a:lnTo>
                  <a:pt x="65532" y="263652"/>
                </a:lnTo>
                <a:lnTo>
                  <a:pt x="298704" y="263652"/>
                </a:lnTo>
                <a:lnTo>
                  <a:pt x="298704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7348728" y="5655563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97536" y="50292"/>
                </a:moveTo>
                <a:lnTo>
                  <a:pt x="82295" y="50292"/>
                </a:lnTo>
                <a:lnTo>
                  <a:pt x="82295" y="0"/>
                </a:lnTo>
                <a:lnTo>
                  <a:pt x="274319" y="0"/>
                </a:lnTo>
                <a:lnTo>
                  <a:pt x="274319" y="12192"/>
                </a:lnTo>
                <a:lnTo>
                  <a:pt x="97536" y="12192"/>
                </a:lnTo>
                <a:lnTo>
                  <a:pt x="97536" y="50292"/>
                </a:lnTo>
                <a:close/>
              </a:path>
              <a:path w="356870" h="356870">
                <a:moveTo>
                  <a:pt x="274319" y="50292"/>
                </a:moveTo>
                <a:lnTo>
                  <a:pt x="259079" y="50292"/>
                </a:lnTo>
                <a:lnTo>
                  <a:pt x="259079" y="12192"/>
                </a:lnTo>
                <a:lnTo>
                  <a:pt x="274319" y="12192"/>
                </a:lnTo>
                <a:lnTo>
                  <a:pt x="274319" y="50292"/>
                </a:lnTo>
                <a:close/>
              </a:path>
              <a:path w="356870" h="356870">
                <a:moveTo>
                  <a:pt x="356616" y="356616"/>
                </a:moveTo>
                <a:lnTo>
                  <a:pt x="0" y="356616"/>
                </a:lnTo>
                <a:lnTo>
                  <a:pt x="0" y="50292"/>
                </a:lnTo>
                <a:lnTo>
                  <a:pt x="356616" y="50292"/>
                </a:lnTo>
                <a:lnTo>
                  <a:pt x="356616" y="62484"/>
                </a:lnTo>
                <a:lnTo>
                  <a:pt x="15239" y="62484"/>
                </a:lnTo>
                <a:lnTo>
                  <a:pt x="15239" y="170688"/>
                </a:lnTo>
                <a:lnTo>
                  <a:pt x="288035" y="170688"/>
                </a:lnTo>
                <a:lnTo>
                  <a:pt x="288035" y="184404"/>
                </a:lnTo>
                <a:lnTo>
                  <a:pt x="15239" y="184404"/>
                </a:lnTo>
                <a:lnTo>
                  <a:pt x="15239" y="342900"/>
                </a:lnTo>
                <a:lnTo>
                  <a:pt x="356616" y="342900"/>
                </a:lnTo>
                <a:lnTo>
                  <a:pt x="356616" y="356616"/>
                </a:lnTo>
                <a:close/>
              </a:path>
              <a:path w="356870" h="356870">
                <a:moveTo>
                  <a:pt x="356616" y="342900"/>
                </a:moveTo>
                <a:lnTo>
                  <a:pt x="341376" y="342900"/>
                </a:lnTo>
                <a:lnTo>
                  <a:pt x="341376" y="62484"/>
                </a:lnTo>
                <a:lnTo>
                  <a:pt x="356616" y="62484"/>
                </a:lnTo>
                <a:lnTo>
                  <a:pt x="356616" y="342900"/>
                </a:lnTo>
                <a:close/>
              </a:path>
              <a:path w="356870" h="356870">
                <a:moveTo>
                  <a:pt x="64007" y="170688"/>
                </a:moveTo>
                <a:lnTo>
                  <a:pt x="48767" y="170688"/>
                </a:lnTo>
                <a:lnTo>
                  <a:pt x="56197" y="151495"/>
                </a:lnTo>
                <a:lnTo>
                  <a:pt x="70484" y="136017"/>
                </a:lnTo>
                <a:lnTo>
                  <a:pt x="89915" y="125682"/>
                </a:lnTo>
                <a:lnTo>
                  <a:pt x="112776" y="121920"/>
                </a:lnTo>
                <a:lnTo>
                  <a:pt x="175259" y="121920"/>
                </a:lnTo>
                <a:lnTo>
                  <a:pt x="198334" y="125682"/>
                </a:lnTo>
                <a:lnTo>
                  <a:pt x="214474" y="134112"/>
                </a:lnTo>
                <a:lnTo>
                  <a:pt x="112776" y="134112"/>
                </a:lnTo>
                <a:lnTo>
                  <a:pt x="95511" y="137040"/>
                </a:lnTo>
                <a:lnTo>
                  <a:pt x="80962" y="144970"/>
                </a:lnTo>
                <a:lnTo>
                  <a:pt x="70127" y="156614"/>
                </a:lnTo>
                <a:lnTo>
                  <a:pt x="64007" y="170688"/>
                </a:lnTo>
                <a:close/>
              </a:path>
              <a:path w="356870" h="356870">
                <a:moveTo>
                  <a:pt x="239267" y="170688"/>
                </a:moveTo>
                <a:lnTo>
                  <a:pt x="224027" y="170688"/>
                </a:lnTo>
                <a:lnTo>
                  <a:pt x="218551" y="156614"/>
                </a:lnTo>
                <a:lnTo>
                  <a:pt x="207644" y="144970"/>
                </a:lnTo>
                <a:lnTo>
                  <a:pt x="192738" y="137040"/>
                </a:lnTo>
                <a:lnTo>
                  <a:pt x="175259" y="134112"/>
                </a:lnTo>
                <a:lnTo>
                  <a:pt x="214474" y="134112"/>
                </a:lnTo>
                <a:lnTo>
                  <a:pt x="218122" y="136017"/>
                </a:lnTo>
                <a:lnTo>
                  <a:pt x="232481" y="151495"/>
                </a:lnTo>
                <a:lnTo>
                  <a:pt x="239267" y="170688"/>
                </a:lnTo>
                <a:close/>
              </a:path>
              <a:path w="356870" h="356870">
                <a:moveTo>
                  <a:pt x="288035" y="342900"/>
                </a:moveTo>
                <a:lnTo>
                  <a:pt x="272795" y="342900"/>
                </a:lnTo>
                <a:lnTo>
                  <a:pt x="272795" y="184404"/>
                </a:lnTo>
                <a:lnTo>
                  <a:pt x="288035" y="184404"/>
                </a:lnTo>
                <a:lnTo>
                  <a:pt x="288035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5976543" y="6307276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81" name="object 8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1187" y="2482596"/>
            <a:ext cx="9333230" cy="2516505"/>
            <a:chOff x="361187" y="2482596"/>
            <a:chExt cx="9333230" cy="2516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" y="4888992"/>
              <a:ext cx="2461259" cy="10972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735580" y="2954273"/>
              <a:ext cx="2011680" cy="0"/>
            </a:xfrm>
            <a:custGeom>
              <a:avLst/>
              <a:gdLst/>
              <a:ahLst/>
              <a:cxnLst/>
              <a:rect l="l" t="t" r="r" b="b"/>
              <a:pathLst>
                <a:path w="2011679" h="0">
                  <a:moveTo>
                    <a:pt x="0" y="0"/>
                  </a:moveTo>
                  <a:lnTo>
                    <a:pt x="2011679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4880" y="2737103"/>
              <a:ext cx="53340" cy="205740"/>
            </a:xfrm>
            <a:custGeom>
              <a:avLst/>
              <a:gdLst/>
              <a:ahLst/>
              <a:cxnLst/>
              <a:rect l="l" t="t" r="r" b="b"/>
              <a:pathLst>
                <a:path w="53339" h="205739">
                  <a:moveTo>
                    <a:pt x="7620" y="173736"/>
                  </a:moveTo>
                  <a:lnTo>
                    <a:pt x="0" y="173736"/>
                  </a:lnTo>
                  <a:lnTo>
                    <a:pt x="0" y="205740"/>
                  </a:lnTo>
                  <a:lnTo>
                    <a:pt x="7620" y="205740"/>
                  </a:lnTo>
                  <a:lnTo>
                    <a:pt x="7620" y="173736"/>
                  </a:lnTo>
                  <a:close/>
                </a:path>
                <a:path w="53339" h="205739">
                  <a:moveTo>
                    <a:pt x="7620" y="118872"/>
                  </a:moveTo>
                  <a:lnTo>
                    <a:pt x="0" y="118872"/>
                  </a:lnTo>
                  <a:lnTo>
                    <a:pt x="0" y="150876"/>
                  </a:lnTo>
                  <a:lnTo>
                    <a:pt x="7620" y="150876"/>
                  </a:lnTo>
                  <a:lnTo>
                    <a:pt x="7620" y="118872"/>
                  </a:lnTo>
                  <a:close/>
                </a:path>
                <a:path w="53339" h="205739">
                  <a:moveTo>
                    <a:pt x="7620" y="64008"/>
                  </a:moveTo>
                  <a:lnTo>
                    <a:pt x="0" y="64008"/>
                  </a:lnTo>
                  <a:lnTo>
                    <a:pt x="0" y="94488"/>
                  </a:lnTo>
                  <a:lnTo>
                    <a:pt x="7620" y="94488"/>
                  </a:lnTo>
                  <a:lnTo>
                    <a:pt x="7620" y="64008"/>
                  </a:lnTo>
                  <a:close/>
                </a:path>
                <a:path w="53339" h="205739">
                  <a:moveTo>
                    <a:pt x="7620" y="9144"/>
                  </a:moveTo>
                  <a:lnTo>
                    <a:pt x="0" y="9144"/>
                  </a:lnTo>
                  <a:lnTo>
                    <a:pt x="0" y="39624"/>
                  </a:lnTo>
                  <a:lnTo>
                    <a:pt x="7620" y="39624"/>
                  </a:lnTo>
                  <a:lnTo>
                    <a:pt x="7620" y="9144"/>
                  </a:lnTo>
                  <a:close/>
                </a:path>
                <a:path w="53339" h="205739">
                  <a:moveTo>
                    <a:pt x="53340" y="0"/>
                  </a:moveTo>
                  <a:lnTo>
                    <a:pt x="21336" y="0"/>
                  </a:lnTo>
                  <a:lnTo>
                    <a:pt x="21336" y="7620"/>
                  </a:lnTo>
                  <a:lnTo>
                    <a:pt x="53340" y="762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31080" y="2740913"/>
              <a:ext cx="1132840" cy="0"/>
            </a:xfrm>
            <a:custGeom>
              <a:avLst/>
              <a:gdLst/>
              <a:ahLst/>
              <a:cxnLst/>
              <a:rect l="l" t="t" r="r" b="b"/>
              <a:pathLst>
                <a:path w="1132839" h="0">
                  <a:moveTo>
                    <a:pt x="0" y="0"/>
                  </a:moveTo>
                  <a:lnTo>
                    <a:pt x="1132331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86271" y="2709672"/>
              <a:ext cx="794385" cy="62865"/>
            </a:xfrm>
            <a:custGeom>
              <a:avLst/>
              <a:gdLst/>
              <a:ahLst/>
              <a:cxnLst/>
              <a:rect l="l" t="t" r="r" b="b"/>
              <a:pathLst>
                <a:path w="794384" h="62864">
                  <a:moveTo>
                    <a:pt x="32004" y="35052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32004" y="27432"/>
                  </a:lnTo>
                  <a:lnTo>
                    <a:pt x="32004" y="35052"/>
                  </a:lnTo>
                  <a:close/>
                </a:path>
                <a:path w="794384" h="62864">
                  <a:moveTo>
                    <a:pt x="86868" y="35052"/>
                  </a:moveTo>
                  <a:lnTo>
                    <a:pt x="54864" y="35052"/>
                  </a:lnTo>
                  <a:lnTo>
                    <a:pt x="54864" y="27432"/>
                  </a:lnTo>
                  <a:lnTo>
                    <a:pt x="86868" y="27432"/>
                  </a:lnTo>
                  <a:lnTo>
                    <a:pt x="86868" y="35052"/>
                  </a:lnTo>
                  <a:close/>
                </a:path>
                <a:path w="794384" h="62864">
                  <a:moveTo>
                    <a:pt x="141732" y="35052"/>
                  </a:moveTo>
                  <a:lnTo>
                    <a:pt x="109728" y="35052"/>
                  </a:lnTo>
                  <a:lnTo>
                    <a:pt x="109728" y="27432"/>
                  </a:lnTo>
                  <a:lnTo>
                    <a:pt x="141732" y="27432"/>
                  </a:lnTo>
                  <a:lnTo>
                    <a:pt x="141732" y="35052"/>
                  </a:lnTo>
                  <a:close/>
                </a:path>
                <a:path w="794384" h="62864">
                  <a:moveTo>
                    <a:pt x="196595" y="35052"/>
                  </a:moveTo>
                  <a:lnTo>
                    <a:pt x="166116" y="35052"/>
                  </a:lnTo>
                  <a:lnTo>
                    <a:pt x="166116" y="27432"/>
                  </a:lnTo>
                  <a:lnTo>
                    <a:pt x="196595" y="27432"/>
                  </a:lnTo>
                  <a:lnTo>
                    <a:pt x="196595" y="35052"/>
                  </a:lnTo>
                  <a:close/>
                </a:path>
                <a:path w="794384" h="62864">
                  <a:moveTo>
                    <a:pt x="251460" y="35052"/>
                  </a:moveTo>
                  <a:lnTo>
                    <a:pt x="220980" y="35052"/>
                  </a:lnTo>
                  <a:lnTo>
                    <a:pt x="220980" y="27432"/>
                  </a:lnTo>
                  <a:lnTo>
                    <a:pt x="251460" y="27432"/>
                  </a:lnTo>
                  <a:lnTo>
                    <a:pt x="251460" y="35052"/>
                  </a:lnTo>
                  <a:close/>
                </a:path>
                <a:path w="794384" h="62864">
                  <a:moveTo>
                    <a:pt x="306324" y="35052"/>
                  </a:moveTo>
                  <a:lnTo>
                    <a:pt x="275843" y="35052"/>
                  </a:lnTo>
                  <a:lnTo>
                    <a:pt x="275843" y="27432"/>
                  </a:lnTo>
                  <a:lnTo>
                    <a:pt x="306324" y="27432"/>
                  </a:lnTo>
                  <a:lnTo>
                    <a:pt x="306324" y="35052"/>
                  </a:lnTo>
                  <a:close/>
                </a:path>
                <a:path w="794384" h="62864">
                  <a:moveTo>
                    <a:pt x="361187" y="35052"/>
                  </a:moveTo>
                  <a:lnTo>
                    <a:pt x="330708" y="35052"/>
                  </a:lnTo>
                  <a:lnTo>
                    <a:pt x="330708" y="27432"/>
                  </a:lnTo>
                  <a:lnTo>
                    <a:pt x="361187" y="27432"/>
                  </a:lnTo>
                  <a:lnTo>
                    <a:pt x="361187" y="35052"/>
                  </a:lnTo>
                  <a:close/>
                </a:path>
                <a:path w="794384" h="62864">
                  <a:moveTo>
                    <a:pt x="417576" y="35052"/>
                  </a:moveTo>
                  <a:lnTo>
                    <a:pt x="385572" y="35052"/>
                  </a:lnTo>
                  <a:lnTo>
                    <a:pt x="385572" y="27432"/>
                  </a:lnTo>
                  <a:lnTo>
                    <a:pt x="417576" y="27432"/>
                  </a:lnTo>
                  <a:lnTo>
                    <a:pt x="417576" y="35052"/>
                  </a:lnTo>
                  <a:close/>
                </a:path>
                <a:path w="794384" h="62864">
                  <a:moveTo>
                    <a:pt x="472439" y="35052"/>
                  </a:moveTo>
                  <a:lnTo>
                    <a:pt x="440436" y="35052"/>
                  </a:lnTo>
                  <a:lnTo>
                    <a:pt x="440436" y="27432"/>
                  </a:lnTo>
                  <a:lnTo>
                    <a:pt x="472439" y="27432"/>
                  </a:lnTo>
                  <a:lnTo>
                    <a:pt x="472439" y="35052"/>
                  </a:lnTo>
                  <a:close/>
                </a:path>
                <a:path w="794384" h="62864">
                  <a:moveTo>
                    <a:pt x="527304" y="35052"/>
                  </a:moveTo>
                  <a:lnTo>
                    <a:pt x="495300" y="35052"/>
                  </a:lnTo>
                  <a:lnTo>
                    <a:pt x="495300" y="27432"/>
                  </a:lnTo>
                  <a:lnTo>
                    <a:pt x="527304" y="27432"/>
                  </a:lnTo>
                  <a:lnTo>
                    <a:pt x="527304" y="35052"/>
                  </a:lnTo>
                  <a:close/>
                </a:path>
                <a:path w="794384" h="62864">
                  <a:moveTo>
                    <a:pt x="582168" y="35052"/>
                  </a:moveTo>
                  <a:lnTo>
                    <a:pt x="550163" y="35052"/>
                  </a:lnTo>
                  <a:lnTo>
                    <a:pt x="550163" y="27432"/>
                  </a:lnTo>
                  <a:lnTo>
                    <a:pt x="582168" y="27432"/>
                  </a:lnTo>
                  <a:lnTo>
                    <a:pt x="582168" y="35052"/>
                  </a:lnTo>
                  <a:close/>
                </a:path>
                <a:path w="794384" h="62864">
                  <a:moveTo>
                    <a:pt x="637031" y="35052"/>
                  </a:moveTo>
                  <a:lnTo>
                    <a:pt x="605028" y="35052"/>
                  </a:lnTo>
                  <a:lnTo>
                    <a:pt x="605028" y="27432"/>
                  </a:lnTo>
                  <a:lnTo>
                    <a:pt x="637031" y="27432"/>
                  </a:lnTo>
                  <a:lnTo>
                    <a:pt x="637031" y="35052"/>
                  </a:lnTo>
                  <a:close/>
                </a:path>
                <a:path w="794384" h="62864">
                  <a:moveTo>
                    <a:pt x="691896" y="35052"/>
                  </a:moveTo>
                  <a:lnTo>
                    <a:pt x="659892" y="35052"/>
                  </a:lnTo>
                  <a:lnTo>
                    <a:pt x="659892" y="27432"/>
                  </a:lnTo>
                  <a:lnTo>
                    <a:pt x="691896" y="27432"/>
                  </a:lnTo>
                  <a:lnTo>
                    <a:pt x="691896" y="35052"/>
                  </a:lnTo>
                  <a:close/>
                </a:path>
                <a:path w="794384" h="62864">
                  <a:moveTo>
                    <a:pt x="731520" y="62484"/>
                  </a:moveTo>
                  <a:lnTo>
                    <a:pt x="731520" y="0"/>
                  </a:lnTo>
                  <a:lnTo>
                    <a:pt x="787755" y="27432"/>
                  </a:lnTo>
                  <a:lnTo>
                    <a:pt x="742188" y="27432"/>
                  </a:lnTo>
                  <a:lnTo>
                    <a:pt x="742188" y="35052"/>
                  </a:lnTo>
                  <a:lnTo>
                    <a:pt x="785077" y="35052"/>
                  </a:lnTo>
                  <a:lnTo>
                    <a:pt x="731520" y="62484"/>
                  </a:lnTo>
                  <a:close/>
                </a:path>
                <a:path w="794384" h="62864">
                  <a:moveTo>
                    <a:pt x="731520" y="35052"/>
                  </a:moveTo>
                  <a:lnTo>
                    <a:pt x="714756" y="35052"/>
                  </a:lnTo>
                  <a:lnTo>
                    <a:pt x="714756" y="27432"/>
                  </a:lnTo>
                  <a:lnTo>
                    <a:pt x="731520" y="27432"/>
                  </a:lnTo>
                  <a:lnTo>
                    <a:pt x="731520" y="35052"/>
                  </a:lnTo>
                  <a:close/>
                </a:path>
                <a:path w="794384" h="62864">
                  <a:moveTo>
                    <a:pt x="785077" y="35052"/>
                  </a:moveTo>
                  <a:lnTo>
                    <a:pt x="742188" y="35052"/>
                  </a:lnTo>
                  <a:lnTo>
                    <a:pt x="742188" y="27432"/>
                  </a:lnTo>
                  <a:lnTo>
                    <a:pt x="787755" y="27432"/>
                  </a:lnTo>
                  <a:lnTo>
                    <a:pt x="794004" y="30480"/>
                  </a:lnTo>
                  <a:lnTo>
                    <a:pt x="785077" y="35052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88919" y="3579113"/>
              <a:ext cx="1955800" cy="0"/>
            </a:xfrm>
            <a:custGeom>
              <a:avLst/>
              <a:gdLst/>
              <a:ahLst/>
              <a:cxnLst/>
              <a:rect l="l" t="t" r="r" b="b"/>
              <a:pathLst>
                <a:path w="1955800" h="0">
                  <a:moveTo>
                    <a:pt x="0" y="0"/>
                  </a:moveTo>
                  <a:lnTo>
                    <a:pt x="1955292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58690" y="3589019"/>
              <a:ext cx="0" cy="746760"/>
            </a:xfrm>
            <a:custGeom>
              <a:avLst/>
              <a:gdLst/>
              <a:ahLst/>
              <a:cxnLst/>
              <a:rect l="l" t="t" r="r" b="b"/>
              <a:pathLst>
                <a:path w="0" h="746760">
                  <a:moveTo>
                    <a:pt x="0" y="0"/>
                  </a:moveTo>
                  <a:lnTo>
                    <a:pt x="0" y="74676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54879" y="4358639"/>
              <a:ext cx="527685" cy="7620"/>
            </a:xfrm>
            <a:custGeom>
              <a:avLst/>
              <a:gdLst/>
              <a:ahLst/>
              <a:cxnLst/>
              <a:rect l="l" t="t" r="r" b="b"/>
              <a:pathLst>
                <a:path w="527685" h="7620">
                  <a:moveTo>
                    <a:pt x="32004" y="7620"/>
                  </a:moveTo>
                  <a:lnTo>
                    <a:pt x="3048" y="7620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3048" y="0"/>
                  </a:lnTo>
                  <a:lnTo>
                    <a:pt x="7620" y="3048"/>
                  </a:lnTo>
                  <a:lnTo>
                    <a:pt x="32004" y="3048"/>
                  </a:lnTo>
                  <a:lnTo>
                    <a:pt x="32004" y="7620"/>
                  </a:lnTo>
                  <a:close/>
                </a:path>
                <a:path w="527685" h="7620">
                  <a:moveTo>
                    <a:pt x="7620" y="3048"/>
                  </a:moveTo>
                  <a:lnTo>
                    <a:pt x="3048" y="0"/>
                  </a:lnTo>
                  <a:lnTo>
                    <a:pt x="7620" y="0"/>
                  </a:lnTo>
                  <a:lnTo>
                    <a:pt x="7620" y="3048"/>
                  </a:lnTo>
                  <a:close/>
                </a:path>
                <a:path w="527685" h="7620">
                  <a:moveTo>
                    <a:pt x="32004" y="3048"/>
                  </a:moveTo>
                  <a:lnTo>
                    <a:pt x="7620" y="3048"/>
                  </a:lnTo>
                  <a:lnTo>
                    <a:pt x="7620" y="0"/>
                  </a:lnTo>
                  <a:lnTo>
                    <a:pt x="32004" y="0"/>
                  </a:lnTo>
                  <a:lnTo>
                    <a:pt x="32004" y="3048"/>
                  </a:lnTo>
                  <a:close/>
                </a:path>
                <a:path w="527685" h="7620">
                  <a:moveTo>
                    <a:pt x="86868" y="7620"/>
                  </a:moveTo>
                  <a:lnTo>
                    <a:pt x="54864" y="7620"/>
                  </a:lnTo>
                  <a:lnTo>
                    <a:pt x="54864" y="0"/>
                  </a:lnTo>
                  <a:lnTo>
                    <a:pt x="86868" y="0"/>
                  </a:lnTo>
                  <a:lnTo>
                    <a:pt x="86868" y="7620"/>
                  </a:lnTo>
                  <a:close/>
                </a:path>
                <a:path w="527685" h="7620">
                  <a:moveTo>
                    <a:pt x="141732" y="7620"/>
                  </a:moveTo>
                  <a:lnTo>
                    <a:pt x="109728" y="7620"/>
                  </a:lnTo>
                  <a:lnTo>
                    <a:pt x="109728" y="0"/>
                  </a:lnTo>
                  <a:lnTo>
                    <a:pt x="141732" y="0"/>
                  </a:lnTo>
                  <a:lnTo>
                    <a:pt x="141732" y="7620"/>
                  </a:lnTo>
                  <a:close/>
                </a:path>
                <a:path w="527685" h="7620">
                  <a:moveTo>
                    <a:pt x="196596" y="7620"/>
                  </a:moveTo>
                  <a:lnTo>
                    <a:pt x="164592" y="7620"/>
                  </a:lnTo>
                  <a:lnTo>
                    <a:pt x="164592" y="0"/>
                  </a:lnTo>
                  <a:lnTo>
                    <a:pt x="196596" y="0"/>
                  </a:lnTo>
                  <a:lnTo>
                    <a:pt x="196596" y="7620"/>
                  </a:lnTo>
                  <a:close/>
                </a:path>
                <a:path w="527685" h="7620">
                  <a:moveTo>
                    <a:pt x="251460" y="7620"/>
                  </a:moveTo>
                  <a:lnTo>
                    <a:pt x="219456" y="7620"/>
                  </a:lnTo>
                  <a:lnTo>
                    <a:pt x="219456" y="0"/>
                  </a:lnTo>
                  <a:lnTo>
                    <a:pt x="251460" y="0"/>
                  </a:lnTo>
                  <a:lnTo>
                    <a:pt x="251460" y="7620"/>
                  </a:lnTo>
                  <a:close/>
                </a:path>
                <a:path w="527685" h="7620">
                  <a:moveTo>
                    <a:pt x="306324" y="7620"/>
                  </a:moveTo>
                  <a:lnTo>
                    <a:pt x="275844" y="7620"/>
                  </a:lnTo>
                  <a:lnTo>
                    <a:pt x="275844" y="0"/>
                  </a:lnTo>
                  <a:lnTo>
                    <a:pt x="306324" y="0"/>
                  </a:lnTo>
                  <a:lnTo>
                    <a:pt x="306324" y="7620"/>
                  </a:lnTo>
                  <a:close/>
                </a:path>
                <a:path w="527685" h="7620">
                  <a:moveTo>
                    <a:pt x="361188" y="7620"/>
                  </a:moveTo>
                  <a:lnTo>
                    <a:pt x="330707" y="7620"/>
                  </a:lnTo>
                  <a:lnTo>
                    <a:pt x="330707" y="0"/>
                  </a:lnTo>
                  <a:lnTo>
                    <a:pt x="361188" y="0"/>
                  </a:lnTo>
                  <a:lnTo>
                    <a:pt x="361188" y="7620"/>
                  </a:lnTo>
                  <a:close/>
                </a:path>
                <a:path w="527685" h="7620">
                  <a:moveTo>
                    <a:pt x="416052" y="7620"/>
                  </a:moveTo>
                  <a:lnTo>
                    <a:pt x="385572" y="7620"/>
                  </a:lnTo>
                  <a:lnTo>
                    <a:pt x="385572" y="0"/>
                  </a:lnTo>
                  <a:lnTo>
                    <a:pt x="416052" y="0"/>
                  </a:lnTo>
                  <a:lnTo>
                    <a:pt x="416052" y="7620"/>
                  </a:lnTo>
                  <a:close/>
                </a:path>
                <a:path w="527685" h="7620">
                  <a:moveTo>
                    <a:pt x="470916" y="7620"/>
                  </a:moveTo>
                  <a:lnTo>
                    <a:pt x="440436" y="7620"/>
                  </a:lnTo>
                  <a:lnTo>
                    <a:pt x="440436" y="0"/>
                  </a:lnTo>
                  <a:lnTo>
                    <a:pt x="470916" y="0"/>
                  </a:lnTo>
                  <a:lnTo>
                    <a:pt x="470916" y="7620"/>
                  </a:lnTo>
                  <a:close/>
                </a:path>
                <a:path w="527685" h="7620">
                  <a:moveTo>
                    <a:pt x="527304" y="7620"/>
                  </a:moveTo>
                  <a:lnTo>
                    <a:pt x="495300" y="7620"/>
                  </a:lnTo>
                  <a:lnTo>
                    <a:pt x="495300" y="0"/>
                  </a:lnTo>
                  <a:lnTo>
                    <a:pt x="527304" y="0"/>
                  </a:lnTo>
                  <a:lnTo>
                    <a:pt x="527304" y="762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05044" y="4362450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 h="0">
                  <a:moveTo>
                    <a:pt x="0" y="0"/>
                  </a:moveTo>
                  <a:lnTo>
                    <a:pt x="527304" y="0"/>
                  </a:lnTo>
                </a:path>
              </a:pathLst>
            </a:custGeom>
            <a:ln w="7620">
              <a:solidFill>
                <a:srgbClr val="46464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55207" y="4331208"/>
              <a:ext cx="873760" cy="62865"/>
            </a:xfrm>
            <a:custGeom>
              <a:avLst/>
              <a:gdLst/>
              <a:ahLst/>
              <a:cxnLst/>
              <a:rect l="l" t="t" r="r" b="b"/>
              <a:pathLst>
                <a:path w="873759" h="62864">
                  <a:moveTo>
                    <a:pt x="32004" y="35052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32004" y="27432"/>
                  </a:lnTo>
                  <a:lnTo>
                    <a:pt x="32004" y="35052"/>
                  </a:lnTo>
                  <a:close/>
                </a:path>
                <a:path w="873759" h="62864">
                  <a:moveTo>
                    <a:pt x="86868" y="35052"/>
                  </a:moveTo>
                  <a:lnTo>
                    <a:pt x="54864" y="35052"/>
                  </a:lnTo>
                  <a:lnTo>
                    <a:pt x="54864" y="27432"/>
                  </a:lnTo>
                  <a:lnTo>
                    <a:pt x="86868" y="27432"/>
                  </a:lnTo>
                  <a:lnTo>
                    <a:pt x="86868" y="35052"/>
                  </a:lnTo>
                  <a:close/>
                </a:path>
                <a:path w="873759" h="62864">
                  <a:moveTo>
                    <a:pt x="141732" y="35052"/>
                  </a:moveTo>
                  <a:lnTo>
                    <a:pt x="109728" y="35052"/>
                  </a:lnTo>
                  <a:lnTo>
                    <a:pt x="109728" y="27432"/>
                  </a:lnTo>
                  <a:lnTo>
                    <a:pt x="141732" y="27432"/>
                  </a:lnTo>
                  <a:lnTo>
                    <a:pt x="141732" y="35052"/>
                  </a:lnTo>
                  <a:close/>
                </a:path>
                <a:path w="873759" h="62864">
                  <a:moveTo>
                    <a:pt x="196595" y="35052"/>
                  </a:moveTo>
                  <a:lnTo>
                    <a:pt x="164592" y="35052"/>
                  </a:lnTo>
                  <a:lnTo>
                    <a:pt x="164592" y="27432"/>
                  </a:lnTo>
                  <a:lnTo>
                    <a:pt x="196595" y="27432"/>
                  </a:lnTo>
                  <a:lnTo>
                    <a:pt x="196595" y="35052"/>
                  </a:lnTo>
                  <a:close/>
                </a:path>
                <a:path w="873759" h="62864">
                  <a:moveTo>
                    <a:pt x="251460" y="35052"/>
                  </a:moveTo>
                  <a:lnTo>
                    <a:pt x="219456" y="35052"/>
                  </a:lnTo>
                  <a:lnTo>
                    <a:pt x="219456" y="27432"/>
                  </a:lnTo>
                  <a:lnTo>
                    <a:pt x="251460" y="27432"/>
                  </a:lnTo>
                  <a:lnTo>
                    <a:pt x="251460" y="35052"/>
                  </a:lnTo>
                  <a:close/>
                </a:path>
                <a:path w="873759" h="62864">
                  <a:moveTo>
                    <a:pt x="306324" y="35052"/>
                  </a:moveTo>
                  <a:lnTo>
                    <a:pt x="274319" y="35052"/>
                  </a:lnTo>
                  <a:lnTo>
                    <a:pt x="274319" y="27432"/>
                  </a:lnTo>
                  <a:lnTo>
                    <a:pt x="306324" y="27432"/>
                  </a:lnTo>
                  <a:lnTo>
                    <a:pt x="306324" y="35052"/>
                  </a:lnTo>
                  <a:close/>
                </a:path>
                <a:path w="873759" h="62864">
                  <a:moveTo>
                    <a:pt x="361187" y="35052"/>
                  </a:moveTo>
                  <a:lnTo>
                    <a:pt x="330708" y="35052"/>
                  </a:lnTo>
                  <a:lnTo>
                    <a:pt x="330708" y="27432"/>
                  </a:lnTo>
                  <a:lnTo>
                    <a:pt x="361187" y="27432"/>
                  </a:lnTo>
                  <a:lnTo>
                    <a:pt x="361187" y="35052"/>
                  </a:lnTo>
                  <a:close/>
                </a:path>
                <a:path w="873759" h="62864">
                  <a:moveTo>
                    <a:pt x="416052" y="35052"/>
                  </a:moveTo>
                  <a:lnTo>
                    <a:pt x="385572" y="35052"/>
                  </a:lnTo>
                  <a:lnTo>
                    <a:pt x="385572" y="27432"/>
                  </a:lnTo>
                  <a:lnTo>
                    <a:pt x="416052" y="27432"/>
                  </a:lnTo>
                  <a:lnTo>
                    <a:pt x="416052" y="35052"/>
                  </a:lnTo>
                  <a:close/>
                </a:path>
                <a:path w="873759" h="62864">
                  <a:moveTo>
                    <a:pt x="470916" y="35052"/>
                  </a:moveTo>
                  <a:lnTo>
                    <a:pt x="440436" y="35052"/>
                  </a:lnTo>
                  <a:lnTo>
                    <a:pt x="440436" y="27432"/>
                  </a:lnTo>
                  <a:lnTo>
                    <a:pt x="470916" y="27432"/>
                  </a:lnTo>
                  <a:lnTo>
                    <a:pt x="470916" y="35052"/>
                  </a:lnTo>
                  <a:close/>
                </a:path>
                <a:path w="873759" h="62864">
                  <a:moveTo>
                    <a:pt x="525780" y="35052"/>
                  </a:moveTo>
                  <a:lnTo>
                    <a:pt x="495300" y="35052"/>
                  </a:lnTo>
                  <a:lnTo>
                    <a:pt x="495300" y="27432"/>
                  </a:lnTo>
                  <a:lnTo>
                    <a:pt x="525780" y="27432"/>
                  </a:lnTo>
                  <a:lnTo>
                    <a:pt x="525780" y="35052"/>
                  </a:lnTo>
                  <a:close/>
                </a:path>
                <a:path w="873759" h="62864">
                  <a:moveTo>
                    <a:pt x="582168" y="35052"/>
                  </a:moveTo>
                  <a:lnTo>
                    <a:pt x="550163" y="35052"/>
                  </a:lnTo>
                  <a:lnTo>
                    <a:pt x="550163" y="27432"/>
                  </a:lnTo>
                  <a:lnTo>
                    <a:pt x="582168" y="27432"/>
                  </a:lnTo>
                  <a:lnTo>
                    <a:pt x="582168" y="35052"/>
                  </a:lnTo>
                  <a:close/>
                </a:path>
                <a:path w="873759" h="62864">
                  <a:moveTo>
                    <a:pt x="637031" y="35052"/>
                  </a:moveTo>
                  <a:lnTo>
                    <a:pt x="605028" y="35052"/>
                  </a:lnTo>
                  <a:lnTo>
                    <a:pt x="605028" y="27432"/>
                  </a:lnTo>
                  <a:lnTo>
                    <a:pt x="637031" y="27432"/>
                  </a:lnTo>
                  <a:lnTo>
                    <a:pt x="637031" y="35052"/>
                  </a:lnTo>
                  <a:close/>
                </a:path>
                <a:path w="873759" h="62864">
                  <a:moveTo>
                    <a:pt x="691896" y="35052"/>
                  </a:moveTo>
                  <a:lnTo>
                    <a:pt x="659892" y="35052"/>
                  </a:lnTo>
                  <a:lnTo>
                    <a:pt x="659892" y="27432"/>
                  </a:lnTo>
                  <a:lnTo>
                    <a:pt x="691896" y="27432"/>
                  </a:lnTo>
                  <a:lnTo>
                    <a:pt x="691896" y="35052"/>
                  </a:lnTo>
                  <a:close/>
                </a:path>
                <a:path w="873759" h="62864">
                  <a:moveTo>
                    <a:pt x="746760" y="35052"/>
                  </a:moveTo>
                  <a:lnTo>
                    <a:pt x="714756" y="35052"/>
                  </a:lnTo>
                  <a:lnTo>
                    <a:pt x="714756" y="27432"/>
                  </a:lnTo>
                  <a:lnTo>
                    <a:pt x="746760" y="27432"/>
                  </a:lnTo>
                  <a:lnTo>
                    <a:pt x="746760" y="35052"/>
                  </a:lnTo>
                  <a:close/>
                </a:path>
                <a:path w="873759" h="62864">
                  <a:moveTo>
                    <a:pt x="801624" y="35052"/>
                  </a:moveTo>
                  <a:lnTo>
                    <a:pt x="769620" y="35052"/>
                  </a:lnTo>
                  <a:lnTo>
                    <a:pt x="769620" y="27432"/>
                  </a:lnTo>
                  <a:lnTo>
                    <a:pt x="801624" y="27432"/>
                  </a:lnTo>
                  <a:lnTo>
                    <a:pt x="801624" y="35052"/>
                  </a:lnTo>
                  <a:close/>
                </a:path>
                <a:path w="873759" h="62864">
                  <a:moveTo>
                    <a:pt x="810768" y="62484"/>
                  </a:moveTo>
                  <a:lnTo>
                    <a:pt x="810768" y="0"/>
                  </a:lnTo>
                  <a:lnTo>
                    <a:pt x="873252" y="30480"/>
                  </a:lnTo>
                  <a:lnTo>
                    <a:pt x="810768" y="6248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80276" y="2482596"/>
              <a:ext cx="518159" cy="516890"/>
            </a:xfrm>
            <a:custGeom>
              <a:avLst/>
              <a:gdLst/>
              <a:ahLst/>
              <a:cxnLst/>
              <a:rect l="l" t="t" r="r" b="b"/>
              <a:pathLst>
                <a:path w="518159" h="516889">
                  <a:moveTo>
                    <a:pt x="518159" y="516635"/>
                  </a:moveTo>
                  <a:lnTo>
                    <a:pt x="0" y="516635"/>
                  </a:lnTo>
                  <a:lnTo>
                    <a:pt x="0" y="0"/>
                  </a:lnTo>
                  <a:lnTo>
                    <a:pt x="518159" y="0"/>
                  </a:lnTo>
                  <a:lnTo>
                    <a:pt x="518159" y="51663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324344" y="2482596"/>
              <a:ext cx="2369820" cy="931544"/>
            </a:xfrm>
            <a:custGeom>
              <a:avLst/>
              <a:gdLst/>
              <a:ahLst/>
              <a:cxnLst/>
              <a:rect l="l" t="t" r="r" b="b"/>
              <a:pathLst>
                <a:path w="2369820" h="931545">
                  <a:moveTo>
                    <a:pt x="2369819" y="931163"/>
                  </a:moveTo>
                  <a:lnTo>
                    <a:pt x="0" y="931163"/>
                  </a:lnTo>
                  <a:lnTo>
                    <a:pt x="0" y="0"/>
                  </a:lnTo>
                  <a:lnTo>
                    <a:pt x="2369819" y="0"/>
                  </a:lnTo>
                  <a:lnTo>
                    <a:pt x="2369819" y="931163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54571" y="6203591"/>
            <a:ext cx="12255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accompanying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notes.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Illustrative</a:t>
            </a:r>
            <a:r>
              <a:rPr dirty="0" spc="-55"/>
              <a:t> </a:t>
            </a:r>
            <a:r>
              <a:rPr dirty="0"/>
              <a:t>balance</a:t>
            </a:r>
            <a:r>
              <a:rPr dirty="0" spc="-50"/>
              <a:t> </a:t>
            </a:r>
            <a:r>
              <a:rPr dirty="0"/>
              <a:t>sheet</a:t>
            </a:r>
            <a:r>
              <a:rPr dirty="0" spc="-40"/>
              <a:t> </a:t>
            </a:r>
            <a:r>
              <a:rPr dirty="0"/>
              <a:t>(assets</a:t>
            </a:r>
            <a:r>
              <a:rPr dirty="0" spc="-10"/>
              <a:t> </a:t>
            </a:r>
            <a:r>
              <a:rPr dirty="0" spc="-50"/>
              <a:t>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6769085" y="2130396"/>
            <a:ext cx="2925445" cy="12217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150" spc="-10" b="1">
                <a:latin typeface="Arial"/>
                <a:cs typeface="Arial"/>
              </a:rPr>
              <a:t>Current</a:t>
            </a:r>
            <a:endParaRPr sz="115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75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endParaRPr sz="1150">
              <a:latin typeface="Arial"/>
              <a:cs typeface="Arial"/>
            </a:endParaRPr>
          </a:p>
          <a:p>
            <a:pPr marL="704215" marR="264795" indent="-119380">
              <a:lnSpc>
                <a:spcPct val="100899"/>
              </a:lnSpc>
              <a:spcBef>
                <a:spcPts val="480"/>
              </a:spcBef>
              <a:buChar char="•"/>
              <a:tabLst>
                <a:tab pos="704215" algn="l"/>
                <a:tab pos="718820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	Expected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1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into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1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1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less than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150">
              <a:latin typeface="Arial MT"/>
              <a:cs typeface="Arial MT"/>
            </a:endParaRPr>
          </a:p>
          <a:p>
            <a:pPr marL="719455" indent="-133985">
              <a:lnSpc>
                <a:spcPct val="100000"/>
              </a:lnSpc>
              <a:spcBef>
                <a:spcPts val="505"/>
              </a:spcBef>
              <a:buChar char="•"/>
              <a:tabLst>
                <a:tab pos="719455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Accounts</a:t>
            </a:r>
            <a:r>
              <a:rPr dirty="0" sz="11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receivable,</a:t>
            </a:r>
            <a:r>
              <a:rPr dirty="0" sz="11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inventory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780276" y="4568952"/>
            <a:ext cx="2914015" cy="932815"/>
            <a:chOff x="6780276" y="4568952"/>
            <a:chExt cx="2914015" cy="932815"/>
          </a:xfrm>
        </p:grpSpPr>
        <p:sp>
          <p:nvSpPr>
            <p:cNvPr id="19" name="object 19" descr=""/>
            <p:cNvSpPr/>
            <p:nvPr/>
          </p:nvSpPr>
          <p:spPr>
            <a:xfrm>
              <a:off x="6780276" y="4568952"/>
              <a:ext cx="518159" cy="516890"/>
            </a:xfrm>
            <a:custGeom>
              <a:avLst/>
              <a:gdLst/>
              <a:ahLst/>
              <a:cxnLst/>
              <a:rect l="l" t="t" r="r" b="b"/>
              <a:pathLst>
                <a:path w="518159" h="516889">
                  <a:moveTo>
                    <a:pt x="518159" y="516635"/>
                  </a:moveTo>
                  <a:lnTo>
                    <a:pt x="0" y="516635"/>
                  </a:lnTo>
                  <a:lnTo>
                    <a:pt x="0" y="0"/>
                  </a:lnTo>
                  <a:lnTo>
                    <a:pt x="518159" y="0"/>
                  </a:lnTo>
                  <a:lnTo>
                    <a:pt x="518159" y="51663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24344" y="4568952"/>
              <a:ext cx="2369820" cy="932815"/>
            </a:xfrm>
            <a:custGeom>
              <a:avLst/>
              <a:gdLst/>
              <a:ahLst/>
              <a:cxnLst/>
              <a:rect l="l" t="t" r="r" b="b"/>
              <a:pathLst>
                <a:path w="2369820" h="932814">
                  <a:moveTo>
                    <a:pt x="2369819" y="932687"/>
                  </a:moveTo>
                  <a:lnTo>
                    <a:pt x="0" y="932687"/>
                  </a:lnTo>
                  <a:lnTo>
                    <a:pt x="0" y="0"/>
                  </a:lnTo>
                  <a:lnTo>
                    <a:pt x="2369819" y="0"/>
                  </a:lnTo>
                  <a:lnTo>
                    <a:pt x="2369819" y="932687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769085" y="4216729"/>
            <a:ext cx="2925445" cy="12217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150" spc="-10" b="1">
                <a:latin typeface="Arial"/>
                <a:cs typeface="Arial"/>
              </a:rPr>
              <a:t>Non-current</a:t>
            </a:r>
            <a:endParaRPr sz="115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755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endParaRPr sz="1150">
              <a:latin typeface="Arial"/>
              <a:cs typeface="Arial"/>
            </a:endParaRPr>
          </a:p>
          <a:p>
            <a:pPr marL="704215" marR="78740" indent="-119380">
              <a:lnSpc>
                <a:spcPct val="100899"/>
              </a:lnSpc>
              <a:spcBef>
                <a:spcPts val="480"/>
              </a:spcBef>
              <a:buChar char="•"/>
              <a:tabLst>
                <a:tab pos="704215" algn="l"/>
                <a:tab pos="718820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	Expected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held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greater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than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1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150">
              <a:latin typeface="Arial MT"/>
              <a:cs typeface="Arial MT"/>
            </a:endParaRPr>
          </a:p>
          <a:p>
            <a:pPr marL="719455" indent="-133985">
              <a:lnSpc>
                <a:spcPct val="100000"/>
              </a:lnSpc>
              <a:spcBef>
                <a:spcPts val="505"/>
              </a:spcBef>
              <a:buChar char="•"/>
              <a:tabLst>
                <a:tab pos="719455" algn="l"/>
              </a:tabLst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Property,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plant,</a:t>
            </a:r>
            <a:r>
              <a:rPr dirty="0" sz="11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equipment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836664" y="4623828"/>
            <a:ext cx="407034" cy="406400"/>
          </a:xfrm>
          <a:custGeom>
            <a:avLst/>
            <a:gdLst/>
            <a:ahLst/>
            <a:cxnLst/>
            <a:rect l="l" t="t" r="r" b="b"/>
            <a:pathLst>
              <a:path w="407034" h="406400">
                <a:moveTo>
                  <a:pt x="147828" y="359664"/>
                </a:moveTo>
                <a:lnTo>
                  <a:pt x="131064" y="359664"/>
                </a:lnTo>
                <a:lnTo>
                  <a:pt x="131064" y="381000"/>
                </a:lnTo>
                <a:lnTo>
                  <a:pt x="147828" y="381000"/>
                </a:lnTo>
                <a:lnTo>
                  <a:pt x="147828" y="359664"/>
                </a:lnTo>
                <a:close/>
              </a:path>
              <a:path w="407034" h="406400">
                <a:moveTo>
                  <a:pt x="147828" y="306324"/>
                </a:moveTo>
                <a:lnTo>
                  <a:pt x="131064" y="306324"/>
                </a:lnTo>
                <a:lnTo>
                  <a:pt x="131064" y="323088"/>
                </a:lnTo>
                <a:lnTo>
                  <a:pt x="147828" y="323088"/>
                </a:lnTo>
                <a:lnTo>
                  <a:pt x="147828" y="306324"/>
                </a:lnTo>
                <a:close/>
              </a:path>
              <a:path w="407034" h="406400">
                <a:moveTo>
                  <a:pt x="147828" y="248412"/>
                </a:moveTo>
                <a:lnTo>
                  <a:pt x="131064" y="248412"/>
                </a:lnTo>
                <a:lnTo>
                  <a:pt x="131064" y="263652"/>
                </a:lnTo>
                <a:lnTo>
                  <a:pt x="147828" y="263652"/>
                </a:lnTo>
                <a:lnTo>
                  <a:pt x="147828" y="248412"/>
                </a:lnTo>
                <a:close/>
              </a:path>
              <a:path w="407034" h="406400">
                <a:moveTo>
                  <a:pt x="210312" y="359664"/>
                </a:moveTo>
                <a:lnTo>
                  <a:pt x="195072" y="359664"/>
                </a:lnTo>
                <a:lnTo>
                  <a:pt x="195072" y="381000"/>
                </a:lnTo>
                <a:lnTo>
                  <a:pt x="210312" y="381000"/>
                </a:lnTo>
                <a:lnTo>
                  <a:pt x="210312" y="359664"/>
                </a:lnTo>
                <a:close/>
              </a:path>
              <a:path w="407034" h="406400">
                <a:moveTo>
                  <a:pt x="210312" y="306324"/>
                </a:moveTo>
                <a:lnTo>
                  <a:pt x="195072" y="306324"/>
                </a:lnTo>
                <a:lnTo>
                  <a:pt x="195072" y="321564"/>
                </a:lnTo>
                <a:lnTo>
                  <a:pt x="210312" y="321564"/>
                </a:lnTo>
                <a:lnTo>
                  <a:pt x="210312" y="306324"/>
                </a:lnTo>
                <a:close/>
              </a:path>
              <a:path w="407034" h="406400">
                <a:moveTo>
                  <a:pt x="210312" y="248412"/>
                </a:moveTo>
                <a:lnTo>
                  <a:pt x="195072" y="248412"/>
                </a:lnTo>
                <a:lnTo>
                  <a:pt x="195072" y="263652"/>
                </a:lnTo>
                <a:lnTo>
                  <a:pt x="210312" y="263652"/>
                </a:lnTo>
                <a:lnTo>
                  <a:pt x="210312" y="248412"/>
                </a:lnTo>
                <a:close/>
              </a:path>
              <a:path w="407034" h="406400">
                <a:moveTo>
                  <a:pt x="210312" y="190500"/>
                </a:moveTo>
                <a:lnTo>
                  <a:pt x="195072" y="190500"/>
                </a:lnTo>
                <a:lnTo>
                  <a:pt x="195072" y="205740"/>
                </a:lnTo>
                <a:lnTo>
                  <a:pt x="210312" y="205740"/>
                </a:lnTo>
                <a:lnTo>
                  <a:pt x="210312" y="190500"/>
                </a:lnTo>
                <a:close/>
              </a:path>
              <a:path w="407034" h="406400">
                <a:moveTo>
                  <a:pt x="210312" y="132588"/>
                </a:moveTo>
                <a:lnTo>
                  <a:pt x="195072" y="132588"/>
                </a:lnTo>
                <a:lnTo>
                  <a:pt x="195072" y="153924"/>
                </a:lnTo>
                <a:lnTo>
                  <a:pt x="210312" y="153924"/>
                </a:lnTo>
                <a:lnTo>
                  <a:pt x="210312" y="132588"/>
                </a:lnTo>
                <a:close/>
              </a:path>
              <a:path w="407034" h="406400">
                <a:moveTo>
                  <a:pt x="274320" y="359664"/>
                </a:moveTo>
                <a:lnTo>
                  <a:pt x="257556" y="359664"/>
                </a:lnTo>
                <a:lnTo>
                  <a:pt x="257556" y="381000"/>
                </a:lnTo>
                <a:lnTo>
                  <a:pt x="274320" y="381000"/>
                </a:lnTo>
                <a:lnTo>
                  <a:pt x="274320" y="359664"/>
                </a:lnTo>
                <a:close/>
              </a:path>
              <a:path w="407034" h="406400">
                <a:moveTo>
                  <a:pt x="274320" y="306324"/>
                </a:moveTo>
                <a:lnTo>
                  <a:pt x="257556" y="306324"/>
                </a:lnTo>
                <a:lnTo>
                  <a:pt x="257556" y="321564"/>
                </a:lnTo>
                <a:lnTo>
                  <a:pt x="274320" y="321564"/>
                </a:lnTo>
                <a:lnTo>
                  <a:pt x="274320" y="306324"/>
                </a:lnTo>
                <a:close/>
              </a:path>
              <a:path w="407034" h="406400">
                <a:moveTo>
                  <a:pt x="274320" y="248412"/>
                </a:moveTo>
                <a:lnTo>
                  <a:pt x="257556" y="248412"/>
                </a:lnTo>
                <a:lnTo>
                  <a:pt x="257556" y="263652"/>
                </a:lnTo>
                <a:lnTo>
                  <a:pt x="274320" y="263652"/>
                </a:lnTo>
                <a:lnTo>
                  <a:pt x="274320" y="248412"/>
                </a:lnTo>
                <a:close/>
              </a:path>
              <a:path w="407034" h="406400">
                <a:moveTo>
                  <a:pt x="274320" y="190500"/>
                </a:moveTo>
                <a:lnTo>
                  <a:pt x="257556" y="190500"/>
                </a:lnTo>
                <a:lnTo>
                  <a:pt x="257556" y="205740"/>
                </a:lnTo>
                <a:lnTo>
                  <a:pt x="274320" y="205740"/>
                </a:lnTo>
                <a:lnTo>
                  <a:pt x="274320" y="190500"/>
                </a:lnTo>
                <a:close/>
              </a:path>
              <a:path w="407034" h="406400">
                <a:moveTo>
                  <a:pt x="274320" y="132588"/>
                </a:moveTo>
                <a:lnTo>
                  <a:pt x="257556" y="132588"/>
                </a:lnTo>
                <a:lnTo>
                  <a:pt x="257556" y="153924"/>
                </a:lnTo>
                <a:lnTo>
                  <a:pt x="274320" y="153924"/>
                </a:lnTo>
                <a:lnTo>
                  <a:pt x="274320" y="132588"/>
                </a:lnTo>
                <a:close/>
              </a:path>
              <a:path w="407034" h="406400">
                <a:moveTo>
                  <a:pt x="406908" y="0"/>
                </a:moveTo>
                <a:lnTo>
                  <a:pt x="0" y="0"/>
                </a:lnTo>
                <a:lnTo>
                  <a:pt x="0" y="16510"/>
                </a:lnTo>
                <a:lnTo>
                  <a:pt x="0" y="391160"/>
                </a:lnTo>
                <a:lnTo>
                  <a:pt x="0" y="406400"/>
                </a:lnTo>
                <a:lnTo>
                  <a:pt x="89916" y="406400"/>
                </a:lnTo>
                <a:lnTo>
                  <a:pt x="89916" y="391160"/>
                </a:lnTo>
                <a:lnTo>
                  <a:pt x="89916" y="205740"/>
                </a:lnTo>
                <a:lnTo>
                  <a:pt x="147828" y="205740"/>
                </a:lnTo>
                <a:lnTo>
                  <a:pt x="147828" y="190500"/>
                </a:lnTo>
                <a:lnTo>
                  <a:pt x="147828" y="96520"/>
                </a:lnTo>
                <a:lnTo>
                  <a:pt x="316992" y="96520"/>
                </a:lnTo>
                <a:lnTo>
                  <a:pt x="316992" y="391160"/>
                </a:lnTo>
                <a:lnTo>
                  <a:pt x="316992" y="406400"/>
                </a:lnTo>
                <a:lnTo>
                  <a:pt x="406908" y="406400"/>
                </a:lnTo>
                <a:lnTo>
                  <a:pt x="406908" y="391668"/>
                </a:lnTo>
                <a:lnTo>
                  <a:pt x="406908" y="391160"/>
                </a:lnTo>
                <a:lnTo>
                  <a:pt x="406908" y="16751"/>
                </a:lnTo>
                <a:lnTo>
                  <a:pt x="390144" y="16751"/>
                </a:lnTo>
                <a:lnTo>
                  <a:pt x="390144" y="391160"/>
                </a:lnTo>
                <a:lnTo>
                  <a:pt x="332232" y="391160"/>
                </a:lnTo>
                <a:lnTo>
                  <a:pt x="332232" y="96520"/>
                </a:lnTo>
                <a:lnTo>
                  <a:pt x="332232" y="78740"/>
                </a:lnTo>
                <a:lnTo>
                  <a:pt x="131064" y="78740"/>
                </a:lnTo>
                <a:lnTo>
                  <a:pt x="131064" y="96520"/>
                </a:lnTo>
                <a:lnTo>
                  <a:pt x="131064" y="190500"/>
                </a:lnTo>
                <a:lnTo>
                  <a:pt x="73152" y="190500"/>
                </a:lnTo>
                <a:lnTo>
                  <a:pt x="73152" y="205740"/>
                </a:lnTo>
                <a:lnTo>
                  <a:pt x="73152" y="391160"/>
                </a:lnTo>
                <a:lnTo>
                  <a:pt x="15240" y="391160"/>
                </a:lnTo>
                <a:lnTo>
                  <a:pt x="15240" y="16510"/>
                </a:lnTo>
                <a:lnTo>
                  <a:pt x="406908" y="16510"/>
                </a:lnTo>
                <a:lnTo>
                  <a:pt x="406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141731" y="1737360"/>
            <a:ext cx="7101840" cy="4300855"/>
            <a:chOff x="141731" y="1737360"/>
            <a:chExt cx="7101840" cy="4300855"/>
          </a:xfrm>
        </p:grpSpPr>
        <p:sp>
          <p:nvSpPr>
            <p:cNvPr id="24" name="object 24" descr=""/>
            <p:cNvSpPr/>
            <p:nvPr/>
          </p:nvSpPr>
          <p:spPr>
            <a:xfrm>
              <a:off x="6835139" y="2535936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39">
                  <a:moveTo>
                    <a:pt x="408432" y="408432"/>
                  </a:moveTo>
                  <a:lnTo>
                    <a:pt x="0" y="408432"/>
                  </a:lnTo>
                  <a:lnTo>
                    <a:pt x="0" y="0"/>
                  </a:lnTo>
                  <a:lnTo>
                    <a:pt x="408432" y="0"/>
                  </a:lnTo>
                  <a:lnTo>
                    <a:pt x="408432" y="18288"/>
                  </a:lnTo>
                  <a:lnTo>
                    <a:pt x="19812" y="18288"/>
                  </a:lnTo>
                  <a:lnTo>
                    <a:pt x="19812" y="391668"/>
                  </a:lnTo>
                  <a:lnTo>
                    <a:pt x="408432" y="391668"/>
                  </a:lnTo>
                  <a:lnTo>
                    <a:pt x="408432" y="408432"/>
                  </a:lnTo>
                  <a:close/>
                </a:path>
                <a:path w="408940" h="408939">
                  <a:moveTo>
                    <a:pt x="408432" y="391668"/>
                  </a:moveTo>
                  <a:lnTo>
                    <a:pt x="391668" y="391668"/>
                  </a:lnTo>
                  <a:lnTo>
                    <a:pt x="391668" y="18288"/>
                  </a:lnTo>
                  <a:lnTo>
                    <a:pt x="408432" y="18288"/>
                  </a:lnTo>
                  <a:lnTo>
                    <a:pt x="408432" y="391668"/>
                  </a:lnTo>
                  <a:close/>
                </a:path>
                <a:path w="408940" h="408939">
                  <a:moveTo>
                    <a:pt x="207264" y="341376"/>
                  </a:moveTo>
                  <a:lnTo>
                    <a:pt x="190500" y="326136"/>
                  </a:lnTo>
                  <a:lnTo>
                    <a:pt x="53340" y="169164"/>
                  </a:lnTo>
                  <a:lnTo>
                    <a:pt x="42671" y="153924"/>
                  </a:lnTo>
                  <a:lnTo>
                    <a:pt x="56388" y="143256"/>
                  </a:lnTo>
                  <a:lnTo>
                    <a:pt x="129540" y="82296"/>
                  </a:lnTo>
                  <a:lnTo>
                    <a:pt x="134112" y="77724"/>
                  </a:lnTo>
                  <a:lnTo>
                    <a:pt x="275844" y="77724"/>
                  </a:lnTo>
                  <a:lnTo>
                    <a:pt x="280416" y="82296"/>
                  </a:lnTo>
                  <a:lnTo>
                    <a:pt x="295046" y="94488"/>
                  </a:lnTo>
                  <a:lnTo>
                    <a:pt x="147828" y="94488"/>
                  </a:lnTo>
                  <a:lnTo>
                    <a:pt x="149234" y="100584"/>
                  </a:lnTo>
                  <a:lnTo>
                    <a:pt x="131064" y="100584"/>
                  </a:lnTo>
                  <a:lnTo>
                    <a:pt x="77724" y="147828"/>
                  </a:lnTo>
                  <a:lnTo>
                    <a:pt x="358793" y="147828"/>
                  </a:lnTo>
                  <a:lnTo>
                    <a:pt x="365760" y="153924"/>
                  </a:lnTo>
                  <a:lnTo>
                    <a:pt x="358444" y="166116"/>
                  </a:lnTo>
                  <a:lnTo>
                    <a:pt x="74676" y="166116"/>
                  </a:lnTo>
                  <a:lnTo>
                    <a:pt x="185928" y="292607"/>
                  </a:lnTo>
                  <a:lnTo>
                    <a:pt x="203211" y="292607"/>
                  </a:lnTo>
                  <a:lnTo>
                    <a:pt x="204216" y="295656"/>
                  </a:lnTo>
                  <a:lnTo>
                    <a:pt x="246089" y="295656"/>
                  </a:lnTo>
                  <a:lnTo>
                    <a:pt x="219456" y="326136"/>
                  </a:lnTo>
                  <a:lnTo>
                    <a:pt x="207264" y="341376"/>
                  </a:lnTo>
                  <a:close/>
                </a:path>
                <a:path w="408940" h="408939">
                  <a:moveTo>
                    <a:pt x="182308" y="134112"/>
                  </a:moveTo>
                  <a:lnTo>
                    <a:pt x="156972" y="134112"/>
                  </a:lnTo>
                  <a:lnTo>
                    <a:pt x="196596" y="94488"/>
                  </a:lnTo>
                  <a:lnTo>
                    <a:pt x="213360" y="94488"/>
                  </a:lnTo>
                  <a:lnTo>
                    <a:pt x="229479" y="111252"/>
                  </a:lnTo>
                  <a:lnTo>
                    <a:pt x="204216" y="111252"/>
                  </a:lnTo>
                  <a:lnTo>
                    <a:pt x="182308" y="134112"/>
                  </a:lnTo>
                  <a:close/>
                </a:path>
                <a:path w="408940" h="408939">
                  <a:moveTo>
                    <a:pt x="269158" y="134112"/>
                  </a:moveTo>
                  <a:lnTo>
                    <a:pt x="251460" y="134112"/>
                  </a:lnTo>
                  <a:lnTo>
                    <a:pt x="262128" y="94488"/>
                  </a:lnTo>
                  <a:lnTo>
                    <a:pt x="295046" y="94488"/>
                  </a:lnTo>
                  <a:lnTo>
                    <a:pt x="302361" y="100584"/>
                  </a:lnTo>
                  <a:lnTo>
                    <a:pt x="278892" y="100584"/>
                  </a:lnTo>
                  <a:lnTo>
                    <a:pt x="269158" y="134112"/>
                  </a:lnTo>
                  <a:close/>
                </a:path>
                <a:path w="408940" h="408939">
                  <a:moveTo>
                    <a:pt x="169164" y="147828"/>
                  </a:moveTo>
                  <a:lnTo>
                    <a:pt x="141732" y="147828"/>
                  </a:lnTo>
                  <a:lnTo>
                    <a:pt x="131064" y="100584"/>
                  </a:lnTo>
                  <a:lnTo>
                    <a:pt x="149234" y="100584"/>
                  </a:lnTo>
                  <a:lnTo>
                    <a:pt x="156972" y="134112"/>
                  </a:lnTo>
                  <a:lnTo>
                    <a:pt x="182308" y="134112"/>
                  </a:lnTo>
                  <a:lnTo>
                    <a:pt x="169164" y="147828"/>
                  </a:lnTo>
                  <a:close/>
                </a:path>
                <a:path w="408940" h="408939">
                  <a:moveTo>
                    <a:pt x="358793" y="147828"/>
                  </a:moveTo>
                  <a:lnTo>
                    <a:pt x="332232" y="147828"/>
                  </a:lnTo>
                  <a:lnTo>
                    <a:pt x="278892" y="100584"/>
                  </a:lnTo>
                  <a:lnTo>
                    <a:pt x="302361" y="100584"/>
                  </a:lnTo>
                  <a:lnTo>
                    <a:pt x="353568" y="143256"/>
                  </a:lnTo>
                  <a:lnTo>
                    <a:pt x="358793" y="147828"/>
                  </a:lnTo>
                  <a:close/>
                </a:path>
                <a:path w="408940" h="408939">
                  <a:moveTo>
                    <a:pt x="265176" y="147828"/>
                  </a:moveTo>
                  <a:lnTo>
                    <a:pt x="240792" y="147828"/>
                  </a:lnTo>
                  <a:lnTo>
                    <a:pt x="204216" y="111252"/>
                  </a:lnTo>
                  <a:lnTo>
                    <a:pt x="229479" y="111252"/>
                  </a:lnTo>
                  <a:lnTo>
                    <a:pt x="251460" y="134112"/>
                  </a:lnTo>
                  <a:lnTo>
                    <a:pt x="269158" y="134112"/>
                  </a:lnTo>
                  <a:lnTo>
                    <a:pt x="265176" y="147828"/>
                  </a:lnTo>
                  <a:close/>
                </a:path>
                <a:path w="408940" h="408939">
                  <a:moveTo>
                    <a:pt x="203211" y="292607"/>
                  </a:moveTo>
                  <a:lnTo>
                    <a:pt x="185928" y="292607"/>
                  </a:lnTo>
                  <a:lnTo>
                    <a:pt x="144780" y="166116"/>
                  </a:lnTo>
                  <a:lnTo>
                    <a:pt x="161544" y="166116"/>
                  </a:lnTo>
                  <a:lnTo>
                    <a:pt x="203211" y="292607"/>
                  </a:lnTo>
                  <a:close/>
                </a:path>
                <a:path w="408940" h="408939">
                  <a:moveTo>
                    <a:pt x="224028" y="295656"/>
                  </a:moveTo>
                  <a:lnTo>
                    <a:pt x="204216" y="295656"/>
                  </a:lnTo>
                  <a:lnTo>
                    <a:pt x="248412" y="166116"/>
                  </a:lnTo>
                  <a:lnTo>
                    <a:pt x="265176" y="166116"/>
                  </a:lnTo>
                  <a:lnTo>
                    <a:pt x="224028" y="295656"/>
                  </a:lnTo>
                  <a:close/>
                </a:path>
                <a:path w="408940" h="408939">
                  <a:moveTo>
                    <a:pt x="246089" y="295656"/>
                  </a:moveTo>
                  <a:lnTo>
                    <a:pt x="224028" y="295656"/>
                  </a:lnTo>
                  <a:lnTo>
                    <a:pt x="335280" y="166116"/>
                  </a:lnTo>
                  <a:lnTo>
                    <a:pt x="358444" y="166116"/>
                  </a:lnTo>
                  <a:lnTo>
                    <a:pt x="356616" y="169164"/>
                  </a:lnTo>
                  <a:lnTo>
                    <a:pt x="246089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1737360"/>
              <a:ext cx="2740151" cy="4300727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2241804"/>
            <a:ext cx="4884419" cy="447446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0681" y="3358367"/>
            <a:ext cx="1364615" cy="4902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5095" marR="5080" indent="-113030">
              <a:lnSpc>
                <a:spcPts val="890"/>
              </a:lnSpc>
              <a:spcBef>
                <a:spcPts val="215"/>
              </a:spcBef>
              <a:buChar char="•"/>
              <a:tabLst>
                <a:tab pos="125095" algn="l"/>
              </a:tabLst>
            </a:pPr>
            <a:r>
              <a:rPr dirty="0" sz="800">
                <a:latin typeface="Arial MT"/>
                <a:cs typeface="Arial MT"/>
              </a:rPr>
              <a:t>Investments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equity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or</a:t>
            </a:r>
            <a:r>
              <a:rPr dirty="0" sz="800">
                <a:latin typeface="Arial MT"/>
                <a:cs typeface="Arial MT"/>
              </a:rPr>
              <a:t> debt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instruments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be</a:t>
            </a:r>
            <a:r>
              <a:rPr dirty="0" sz="800" spc="50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held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capital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and/or income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26819" y="3494532"/>
            <a:ext cx="1365885" cy="1365885"/>
          </a:xfrm>
          <a:custGeom>
            <a:avLst/>
            <a:gdLst/>
            <a:ahLst/>
            <a:cxnLst/>
            <a:rect l="l" t="t" r="r" b="b"/>
            <a:pathLst>
              <a:path w="1365885" h="1365885">
                <a:moveTo>
                  <a:pt x="1365504" y="1365503"/>
                </a:moveTo>
                <a:lnTo>
                  <a:pt x="0" y="1365503"/>
                </a:lnTo>
                <a:lnTo>
                  <a:pt x="825" y="1317551"/>
                </a:lnTo>
                <a:lnTo>
                  <a:pt x="3283" y="1270014"/>
                </a:lnTo>
                <a:lnTo>
                  <a:pt x="7347" y="1222920"/>
                </a:lnTo>
                <a:lnTo>
                  <a:pt x="12990" y="1176297"/>
                </a:lnTo>
                <a:lnTo>
                  <a:pt x="20185" y="1130171"/>
                </a:lnTo>
                <a:lnTo>
                  <a:pt x="28905" y="1084569"/>
                </a:lnTo>
                <a:lnTo>
                  <a:pt x="39122" y="1039519"/>
                </a:lnTo>
                <a:lnTo>
                  <a:pt x="50809" y="995047"/>
                </a:lnTo>
                <a:lnTo>
                  <a:pt x="63941" y="951180"/>
                </a:lnTo>
                <a:lnTo>
                  <a:pt x="78489" y="907946"/>
                </a:lnTo>
                <a:lnTo>
                  <a:pt x="94426" y="865371"/>
                </a:lnTo>
                <a:lnTo>
                  <a:pt x="111726" y="823483"/>
                </a:lnTo>
                <a:lnTo>
                  <a:pt x="130361" y="782309"/>
                </a:lnTo>
                <a:lnTo>
                  <a:pt x="150305" y="741875"/>
                </a:lnTo>
                <a:lnTo>
                  <a:pt x="171530" y="702208"/>
                </a:lnTo>
                <a:lnTo>
                  <a:pt x="194010" y="663337"/>
                </a:lnTo>
                <a:lnTo>
                  <a:pt x="217717" y="625287"/>
                </a:lnTo>
                <a:lnTo>
                  <a:pt x="242624" y="588086"/>
                </a:lnTo>
                <a:lnTo>
                  <a:pt x="268704" y="551760"/>
                </a:lnTo>
                <a:lnTo>
                  <a:pt x="295931" y="516338"/>
                </a:lnTo>
                <a:lnTo>
                  <a:pt x="324276" y="481845"/>
                </a:lnTo>
                <a:lnTo>
                  <a:pt x="353714" y="448309"/>
                </a:lnTo>
                <a:lnTo>
                  <a:pt x="384217" y="415757"/>
                </a:lnTo>
                <a:lnTo>
                  <a:pt x="415757" y="384217"/>
                </a:lnTo>
                <a:lnTo>
                  <a:pt x="448309" y="353714"/>
                </a:lnTo>
                <a:lnTo>
                  <a:pt x="481845" y="324276"/>
                </a:lnTo>
                <a:lnTo>
                  <a:pt x="516338" y="295931"/>
                </a:lnTo>
                <a:lnTo>
                  <a:pt x="551760" y="268704"/>
                </a:lnTo>
                <a:lnTo>
                  <a:pt x="588086" y="242624"/>
                </a:lnTo>
                <a:lnTo>
                  <a:pt x="625287" y="217717"/>
                </a:lnTo>
                <a:lnTo>
                  <a:pt x="663337" y="194010"/>
                </a:lnTo>
                <a:lnTo>
                  <a:pt x="702208" y="171530"/>
                </a:lnTo>
                <a:lnTo>
                  <a:pt x="741875" y="150305"/>
                </a:lnTo>
                <a:lnTo>
                  <a:pt x="782309" y="130361"/>
                </a:lnTo>
                <a:lnTo>
                  <a:pt x="823483" y="111726"/>
                </a:lnTo>
                <a:lnTo>
                  <a:pt x="865371" y="94426"/>
                </a:lnTo>
                <a:lnTo>
                  <a:pt x="907946" y="78489"/>
                </a:lnTo>
                <a:lnTo>
                  <a:pt x="951180" y="63941"/>
                </a:lnTo>
                <a:lnTo>
                  <a:pt x="995047" y="50809"/>
                </a:lnTo>
                <a:lnTo>
                  <a:pt x="1039519" y="39122"/>
                </a:lnTo>
                <a:lnTo>
                  <a:pt x="1084569" y="28905"/>
                </a:lnTo>
                <a:lnTo>
                  <a:pt x="1130171" y="20185"/>
                </a:lnTo>
                <a:lnTo>
                  <a:pt x="1176297" y="12990"/>
                </a:lnTo>
                <a:lnTo>
                  <a:pt x="1222920" y="7347"/>
                </a:lnTo>
                <a:lnTo>
                  <a:pt x="1270014" y="3283"/>
                </a:lnTo>
                <a:lnTo>
                  <a:pt x="1317551" y="825"/>
                </a:lnTo>
                <a:lnTo>
                  <a:pt x="1365504" y="0"/>
                </a:lnTo>
                <a:lnTo>
                  <a:pt x="1365504" y="136550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656332" y="3494532"/>
            <a:ext cx="1365885" cy="1365885"/>
          </a:xfrm>
          <a:custGeom>
            <a:avLst/>
            <a:gdLst/>
            <a:ahLst/>
            <a:cxnLst/>
            <a:rect l="l" t="t" r="r" b="b"/>
            <a:pathLst>
              <a:path w="1365885" h="1365885">
                <a:moveTo>
                  <a:pt x="1365503" y="1365503"/>
                </a:moveTo>
                <a:lnTo>
                  <a:pt x="0" y="1365503"/>
                </a:lnTo>
                <a:lnTo>
                  <a:pt x="0" y="0"/>
                </a:lnTo>
                <a:lnTo>
                  <a:pt x="47859" y="825"/>
                </a:lnTo>
                <a:lnTo>
                  <a:pt x="95311" y="3283"/>
                </a:lnTo>
                <a:lnTo>
                  <a:pt x="142327" y="7347"/>
                </a:lnTo>
                <a:lnTo>
                  <a:pt x="188880" y="12990"/>
                </a:lnTo>
                <a:lnTo>
                  <a:pt x="234944" y="20185"/>
                </a:lnTo>
                <a:lnTo>
                  <a:pt x="280490" y="28905"/>
                </a:lnTo>
                <a:lnTo>
                  <a:pt x="325491" y="39122"/>
                </a:lnTo>
                <a:lnTo>
                  <a:pt x="369920" y="50809"/>
                </a:lnTo>
                <a:lnTo>
                  <a:pt x="413750" y="63941"/>
                </a:lnTo>
                <a:lnTo>
                  <a:pt x="456954" y="78489"/>
                </a:lnTo>
                <a:lnTo>
                  <a:pt x="499504" y="94426"/>
                </a:lnTo>
                <a:lnTo>
                  <a:pt x="541372" y="111726"/>
                </a:lnTo>
                <a:lnTo>
                  <a:pt x="582533" y="130361"/>
                </a:lnTo>
                <a:lnTo>
                  <a:pt x="622957" y="150305"/>
                </a:lnTo>
                <a:lnTo>
                  <a:pt x="662618" y="171530"/>
                </a:lnTo>
                <a:lnTo>
                  <a:pt x="701489" y="194010"/>
                </a:lnTo>
                <a:lnTo>
                  <a:pt x="739542" y="217717"/>
                </a:lnTo>
                <a:lnTo>
                  <a:pt x="776751" y="242624"/>
                </a:lnTo>
                <a:lnTo>
                  <a:pt x="813087" y="268704"/>
                </a:lnTo>
                <a:lnTo>
                  <a:pt x="848523" y="295931"/>
                </a:lnTo>
                <a:lnTo>
                  <a:pt x="883033" y="324276"/>
                </a:lnTo>
                <a:lnTo>
                  <a:pt x="916588" y="353714"/>
                </a:lnTo>
                <a:lnTo>
                  <a:pt x="949162" y="384217"/>
                </a:lnTo>
                <a:lnTo>
                  <a:pt x="980727" y="415757"/>
                </a:lnTo>
                <a:lnTo>
                  <a:pt x="1011256" y="448309"/>
                </a:lnTo>
                <a:lnTo>
                  <a:pt x="1040722" y="481845"/>
                </a:lnTo>
                <a:lnTo>
                  <a:pt x="1069097" y="516338"/>
                </a:lnTo>
                <a:lnTo>
                  <a:pt x="1096354" y="551760"/>
                </a:lnTo>
                <a:lnTo>
                  <a:pt x="1122465" y="588086"/>
                </a:lnTo>
                <a:lnTo>
                  <a:pt x="1147404" y="625287"/>
                </a:lnTo>
                <a:lnTo>
                  <a:pt x="1171144" y="663337"/>
                </a:lnTo>
                <a:lnTo>
                  <a:pt x="1193655" y="702208"/>
                </a:lnTo>
                <a:lnTo>
                  <a:pt x="1214913" y="741875"/>
                </a:lnTo>
                <a:lnTo>
                  <a:pt x="1234888" y="782309"/>
                </a:lnTo>
                <a:lnTo>
                  <a:pt x="1253555" y="823483"/>
                </a:lnTo>
                <a:lnTo>
                  <a:pt x="1270885" y="865371"/>
                </a:lnTo>
                <a:lnTo>
                  <a:pt x="1286851" y="907946"/>
                </a:lnTo>
                <a:lnTo>
                  <a:pt x="1301427" y="951180"/>
                </a:lnTo>
                <a:lnTo>
                  <a:pt x="1314584" y="995047"/>
                </a:lnTo>
                <a:lnTo>
                  <a:pt x="1326295" y="1039519"/>
                </a:lnTo>
                <a:lnTo>
                  <a:pt x="1336533" y="1084569"/>
                </a:lnTo>
                <a:lnTo>
                  <a:pt x="1345272" y="1130171"/>
                </a:lnTo>
                <a:lnTo>
                  <a:pt x="1352482" y="1176297"/>
                </a:lnTo>
                <a:lnTo>
                  <a:pt x="1358138" y="1222920"/>
                </a:lnTo>
                <a:lnTo>
                  <a:pt x="1362212" y="1270014"/>
                </a:lnTo>
                <a:lnTo>
                  <a:pt x="1364676" y="1317551"/>
                </a:lnTo>
                <a:lnTo>
                  <a:pt x="1365503" y="1365503"/>
                </a:lnTo>
                <a:close/>
              </a:path>
            </a:pathLst>
          </a:custGeom>
          <a:solidFill>
            <a:srgbClr val="DF2F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56332" y="4922520"/>
            <a:ext cx="1365885" cy="1365885"/>
          </a:xfrm>
          <a:custGeom>
            <a:avLst/>
            <a:gdLst/>
            <a:ahLst/>
            <a:cxnLst/>
            <a:rect l="l" t="t" r="r" b="b"/>
            <a:pathLst>
              <a:path w="1365885" h="1365885">
                <a:moveTo>
                  <a:pt x="0" y="1365503"/>
                </a:moveTo>
                <a:lnTo>
                  <a:pt x="0" y="0"/>
                </a:lnTo>
                <a:lnTo>
                  <a:pt x="1365503" y="0"/>
                </a:lnTo>
                <a:lnTo>
                  <a:pt x="1364676" y="47952"/>
                </a:lnTo>
                <a:lnTo>
                  <a:pt x="1362212" y="95489"/>
                </a:lnTo>
                <a:lnTo>
                  <a:pt x="1358138" y="142583"/>
                </a:lnTo>
                <a:lnTo>
                  <a:pt x="1352482" y="189206"/>
                </a:lnTo>
                <a:lnTo>
                  <a:pt x="1345272" y="235332"/>
                </a:lnTo>
                <a:lnTo>
                  <a:pt x="1336533" y="280934"/>
                </a:lnTo>
                <a:lnTo>
                  <a:pt x="1326295" y="325984"/>
                </a:lnTo>
                <a:lnTo>
                  <a:pt x="1314584" y="370456"/>
                </a:lnTo>
                <a:lnTo>
                  <a:pt x="1301427" y="414323"/>
                </a:lnTo>
                <a:lnTo>
                  <a:pt x="1286851" y="457557"/>
                </a:lnTo>
                <a:lnTo>
                  <a:pt x="1270885" y="500132"/>
                </a:lnTo>
                <a:lnTo>
                  <a:pt x="1253555" y="542020"/>
                </a:lnTo>
                <a:lnTo>
                  <a:pt x="1234888" y="583194"/>
                </a:lnTo>
                <a:lnTo>
                  <a:pt x="1214913" y="623628"/>
                </a:lnTo>
                <a:lnTo>
                  <a:pt x="1193655" y="663295"/>
                </a:lnTo>
                <a:lnTo>
                  <a:pt x="1171144" y="702166"/>
                </a:lnTo>
                <a:lnTo>
                  <a:pt x="1147404" y="740216"/>
                </a:lnTo>
                <a:lnTo>
                  <a:pt x="1122465" y="777417"/>
                </a:lnTo>
                <a:lnTo>
                  <a:pt x="1096354" y="813743"/>
                </a:lnTo>
                <a:lnTo>
                  <a:pt x="1069097" y="849165"/>
                </a:lnTo>
                <a:lnTo>
                  <a:pt x="1040722" y="883658"/>
                </a:lnTo>
                <a:lnTo>
                  <a:pt x="1011256" y="917194"/>
                </a:lnTo>
                <a:lnTo>
                  <a:pt x="980727" y="949746"/>
                </a:lnTo>
                <a:lnTo>
                  <a:pt x="949162" y="981286"/>
                </a:lnTo>
                <a:lnTo>
                  <a:pt x="916588" y="1011789"/>
                </a:lnTo>
                <a:lnTo>
                  <a:pt x="883033" y="1041227"/>
                </a:lnTo>
                <a:lnTo>
                  <a:pt x="848523" y="1069572"/>
                </a:lnTo>
                <a:lnTo>
                  <a:pt x="813087" y="1096799"/>
                </a:lnTo>
                <a:lnTo>
                  <a:pt x="776751" y="1122879"/>
                </a:lnTo>
                <a:lnTo>
                  <a:pt x="739542" y="1147786"/>
                </a:lnTo>
                <a:lnTo>
                  <a:pt x="701489" y="1171493"/>
                </a:lnTo>
                <a:lnTo>
                  <a:pt x="662618" y="1193972"/>
                </a:lnTo>
                <a:lnTo>
                  <a:pt x="622957" y="1215198"/>
                </a:lnTo>
                <a:lnTo>
                  <a:pt x="582533" y="1235141"/>
                </a:lnTo>
                <a:lnTo>
                  <a:pt x="541372" y="1253777"/>
                </a:lnTo>
                <a:lnTo>
                  <a:pt x="499504" y="1271077"/>
                </a:lnTo>
                <a:lnTo>
                  <a:pt x="456954" y="1287014"/>
                </a:lnTo>
                <a:lnTo>
                  <a:pt x="413750" y="1301562"/>
                </a:lnTo>
                <a:lnTo>
                  <a:pt x="369920" y="1314693"/>
                </a:lnTo>
                <a:lnTo>
                  <a:pt x="325491" y="1326381"/>
                </a:lnTo>
                <a:lnTo>
                  <a:pt x="280490" y="1336598"/>
                </a:lnTo>
                <a:lnTo>
                  <a:pt x="234944" y="1345318"/>
                </a:lnTo>
                <a:lnTo>
                  <a:pt x="188880" y="1352512"/>
                </a:lnTo>
                <a:lnTo>
                  <a:pt x="142327" y="1358155"/>
                </a:lnTo>
                <a:lnTo>
                  <a:pt x="95311" y="1362220"/>
                </a:lnTo>
                <a:lnTo>
                  <a:pt x="47859" y="1364678"/>
                </a:lnTo>
                <a:lnTo>
                  <a:pt x="0" y="1365503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226819" y="4922520"/>
            <a:ext cx="1365885" cy="1365885"/>
          </a:xfrm>
          <a:custGeom>
            <a:avLst/>
            <a:gdLst/>
            <a:ahLst/>
            <a:cxnLst/>
            <a:rect l="l" t="t" r="r" b="b"/>
            <a:pathLst>
              <a:path w="1365885" h="1365885">
                <a:moveTo>
                  <a:pt x="1365504" y="1365503"/>
                </a:moveTo>
                <a:lnTo>
                  <a:pt x="1317551" y="1364678"/>
                </a:lnTo>
                <a:lnTo>
                  <a:pt x="1270014" y="1362220"/>
                </a:lnTo>
                <a:lnTo>
                  <a:pt x="1222920" y="1358155"/>
                </a:lnTo>
                <a:lnTo>
                  <a:pt x="1176297" y="1352512"/>
                </a:lnTo>
                <a:lnTo>
                  <a:pt x="1130171" y="1345318"/>
                </a:lnTo>
                <a:lnTo>
                  <a:pt x="1084569" y="1336598"/>
                </a:lnTo>
                <a:lnTo>
                  <a:pt x="1039519" y="1326381"/>
                </a:lnTo>
                <a:lnTo>
                  <a:pt x="995047" y="1314693"/>
                </a:lnTo>
                <a:lnTo>
                  <a:pt x="951180" y="1301562"/>
                </a:lnTo>
                <a:lnTo>
                  <a:pt x="907946" y="1287014"/>
                </a:lnTo>
                <a:lnTo>
                  <a:pt x="865371" y="1271077"/>
                </a:lnTo>
                <a:lnTo>
                  <a:pt x="823483" y="1253777"/>
                </a:lnTo>
                <a:lnTo>
                  <a:pt x="782309" y="1235141"/>
                </a:lnTo>
                <a:lnTo>
                  <a:pt x="741875" y="1215198"/>
                </a:lnTo>
                <a:lnTo>
                  <a:pt x="702208" y="1193972"/>
                </a:lnTo>
                <a:lnTo>
                  <a:pt x="663337" y="1171493"/>
                </a:lnTo>
                <a:lnTo>
                  <a:pt x="625287" y="1147786"/>
                </a:lnTo>
                <a:lnTo>
                  <a:pt x="588086" y="1122879"/>
                </a:lnTo>
                <a:lnTo>
                  <a:pt x="551760" y="1096799"/>
                </a:lnTo>
                <a:lnTo>
                  <a:pt x="516338" y="1069572"/>
                </a:lnTo>
                <a:lnTo>
                  <a:pt x="481845" y="1041227"/>
                </a:lnTo>
                <a:lnTo>
                  <a:pt x="448309" y="1011789"/>
                </a:lnTo>
                <a:lnTo>
                  <a:pt x="415757" y="981286"/>
                </a:lnTo>
                <a:lnTo>
                  <a:pt x="384217" y="949746"/>
                </a:lnTo>
                <a:lnTo>
                  <a:pt x="353714" y="917194"/>
                </a:lnTo>
                <a:lnTo>
                  <a:pt x="324276" y="883658"/>
                </a:lnTo>
                <a:lnTo>
                  <a:pt x="295931" y="849165"/>
                </a:lnTo>
                <a:lnTo>
                  <a:pt x="268704" y="813743"/>
                </a:lnTo>
                <a:lnTo>
                  <a:pt x="242624" y="777417"/>
                </a:lnTo>
                <a:lnTo>
                  <a:pt x="217717" y="740216"/>
                </a:lnTo>
                <a:lnTo>
                  <a:pt x="194010" y="702166"/>
                </a:lnTo>
                <a:lnTo>
                  <a:pt x="171530" y="663295"/>
                </a:lnTo>
                <a:lnTo>
                  <a:pt x="150305" y="623628"/>
                </a:lnTo>
                <a:lnTo>
                  <a:pt x="130361" y="583194"/>
                </a:lnTo>
                <a:lnTo>
                  <a:pt x="111726" y="542020"/>
                </a:lnTo>
                <a:lnTo>
                  <a:pt x="94426" y="500132"/>
                </a:lnTo>
                <a:lnTo>
                  <a:pt x="78489" y="457557"/>
                </a:lnTo>
                <a:lnTo>
                  <a:pt x="63941" y="414323"/>
                </a:lnTo>
                <a:lnTo>
                  <a:pt x="50809" y="370456"/>
                </a:lnTo>
                <a:lnTo>
                  <a:pt x="39122" y="325984"/>
                </a:lnTo>
                <a:lnTo>
                  <a:pt x="28905" y="280934"/>
                </a:lnTo>
                <a:lnTo>
                  <a:pt x="20185" y="235332"/>
                </a:lnTo>
                <a:lnTo>
                  <a:pt x="12990" y="189206"/>
                </a:lnTo>
                <a:lnTo>
                  <a:pt x="7347" y="142583"/>
                </a:lnTo>
                <a:lnTo>
                  <a:pt x="3283" y="95489"/>
                </a:lnTo>
                <a:lnTo>
                  <a:pt x="825" y="47952"/>
                </a:lnTo>
                <a:lnTo>
                  <a:pt x="0" y="0"/>
                </a:lnTo>
                <a:lnTo>
                  <a:pt x="1365504" y="0"/>
                </a:lnTo>
                <a:lnTo>
                  <a:pt x="1365504" y="136550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Cash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investments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9636125" y="6397443"/>
            <a:ext cx="59055" cy="14033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baseline="-12820" sz="975" spc="-300">
                <a:latin typeface="Arial MT"/>
                <a:cs typeface="Arial MT"/>
              </a:rPr>
              <a:t>8</a:t>
            </a:r>
            <a:r>
              <a:rPr dirty="0" sz="800" spc="-200">
                <a:latin typeface="Cambria"/>
                <a:cs typeface="Cambria"/>
              </a:rPr>
              <a:t>8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85311" y="6417809"/>
            <a:ext cx="553085" cy="1428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>
                <a:solidFill>
                  <a:srgbClr val="FFFFFF"/>
                </a:solidFill>
              </a:rPr>
              <a:t>8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354585" y="2117885"/>
            <a:ext cx="4330065" cy="10820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company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will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hold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external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investments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for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two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reasons:</a:t>
            </a:r>
            <a:endParaRPr sz="1300">
              <a:latin typeface="Arial MT"/>
              <a:cs typeface="Arial MT"/>
            </a:endParaRPr>
          </a:p>
          <a:p>
            <a:pPr marL="154940" indent="-142240">
              <a:lnSpc>
                <a:spcPct val="100000"/>
              </a:lnSpc>
              <a:spcBef>
                <a:spcPts val="515"/>
              </a:spcBef>
              <a:buChar char="•"/>
              <a:tabLst>
                <a:tab pos="154940" algn="l"/>
              </a:tabLst>
            </a:pPr>
            <a:r>
              <a:rPr dirty="0" sz="1300">
                <a:latin typeface="Arial MT"/>
                <a:cs typeface="Arial MT"/>
              </a:rPr>
              <a:t>Excess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 spc="-20">
                <a:latin typeface="Arial MT"/>
                <a:cs typeface="Arial MT"/>
              </a:rPr>
              <a:t>cash</a:t>
            </a:r>
            <a:endParaRPr sz="1300">
              <a:latin typeface="Arial MT"/>
              <a:cs typeface="Arial MT"/>
            </a:endParaRPr>
          </a:p>
          <a:p>
            <a:pPr marL="12700" marR="805815" indent="142240">
              <a:lnSpc>
                <a:spcPts val="2090"/>
              </a:lnSpc>
              <a:spcBef>
                <a:spcPts val="90"/>
              </a:spcBef>
              <a:buChar char="•"/>
              <a:tabLst>
                <a:tab pos="154940" algn="l"/>
              </a:tabLst>
            </a:pPr>
            <a:r>
              <a:rPr dirty="0" sz="1300">
                <a:latin typeface="Arial MT"/>
                <a:cs typeface="Arial MT"/>
              </a:rPr>
              <a:t>Accumulating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cash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make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large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purchase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company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also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make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internal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investments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0681" y="5760130"/>
            <a:ext cx="85471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5095" indent="-112395">
              <a:lnSpc>
                <a:spcPct val="100000"/>
              </a:lnSpc>
              <a:spcBef>
                <a:spcPts val="125"/>
              </a:spcBef>
              <a:buChar char="•"/>
              <a:tabLst>
                <a:tab pos="125095" algn="l"/>
              </a:tabLst>
            </a:pPr>
            <a:r>
              <a:rPr dirty="0" sz="800">
                <a:latin typeface="Arial MT"/>
                <a:cs typeface="Arial MT"/>
              </a:rPr>
              <a:t>(less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year)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03651" y="4079240"/>
            <a:ext cx="805815" cy="3600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50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Internal investments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03651" y="5427988"/>
            <a:ext cx="6845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Long</a:t>
            </a:r>
            <a:r>
              <a:rPr dirty="0" sz="11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14931" y="5427988"/>
            <a:ext cx="7080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FFFFFF"/>
                </a:solidFill>
                <a:latin typeface="Arial MT"/>
                <a:cs typeface="Arial MT"/>
              </a:rPr>
              <a:t>Short</a:t>
            </a:r>
            <a:r>
              <a:rPr dirty="0" sz="11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14931" y="4117316"/>
            <a:ext cx="805815" cy="3600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50"/>
              </a:spcBef>
            </a:pPr>
            <a:r>
              <a:rPr dirty="0" sz="1150" spc="-10">
                <a:latin typeface="Arial MT"/>
                <a:cs typeface="Arial MT"/>
              </a:rPr>
              <a:t>External investments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06411" y="5760130"/>
            <a:ext cx="9080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5095" indent="-112395">
              <a:lnSpc>
                <a:spcPct val="100000"/>
              </a:lnSpc>
              <a:spcBef>
                <a:spcPts val="125"/>
              </a:spcBef>
              <a:buChar char="•"/>
              <a:tabLst>
                <a:tab pos="125095" algn="l"/>
              </a:tabLst>
            </a:pPr>
            <a:r>
              <a:rPr dirty="0" sz="800">
                <a:latin typeface="Arial MT"/>
                <a:cs typeface="Arial MT"/>
              </a:rPr>
              <a:t>(more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than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year)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58569" y="3358367"/>
            <a:ext cx="1368425" cy="377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5095" marR="5080" indent="-113030">
              <a:lnSpc>
                <a:spcPts val="890"/>
              </a:lnSpc>
              <a:spcBef>
                <a:spcPts val="215"/>
              </a:spcBef>
              <a:buChar char="•"/>
              <a:tabLst>
                <a:tab pos="125095" algn="l"/>
              </a:tabLst>
            </a:pPr>
            <a:r>
              <a:rPr dirty="0" sz="800">
                <a:latin typeface="Arial MT"/>
                <a:cs typeface="Arial MT"/>
              </a:rPr>
              <a:t>Investment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subsidiaries, </a:t>
            </a:r>
            <a:r>
              <a:rPr dirty="0" sz="800">
                <a:latin typeface="Arial MT"/>
                <a:cs typeface="Arial MT"/>
              </a:rPr>
              <a:t>associates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joint ventures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9531" y="2189460"/>
            <a:ext cx="2853055" cy="7562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Intangible</a:t>
            </a:r>
            <a:r>
              <a:rPr dirty="0" sz="1300" spc="10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DF2F1D"/>
                </a:solidFill>
                <a:latin typeface="Arial"/>
                <a:cs typeface="Arial"/>
              </a:rPr>
              <a:t>Asset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spcBef>
                <a:spcPts val="10"/>
              </a:spcBef>
            </a:pPr>
            <a:r>
              <a:rPr dirty="0" sz="1150">
                <a:latin typeface="Arial MT"/>
                <a:cs typeface="Arial MT"/>
              </a:rPr>
              <a:t>Intangible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assets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items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value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are </a:t>
            </a:r>
            <a:r>
              <a:rPr dirty="0" sz="1150">
                <a:latin typeface="Arial MT"/>
                <a:cs typeface="Arial MT"/>
              </a:rPr>
              <a:t>used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generate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revenues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and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have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no </a:t>
            </a:r>
            <a:r>
              <a:rPr dirty="0" sz="1150" b="1">
                <a:latin typeface="Arial"/>
                <a:cs typeface="Arial"/>
              </a:rPr>
              <a:t>physical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substance.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69085" y="2165018"/>
            <a:ext cx="2831465" cy="9772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60"/>
              </a:spcBef>
            </a:pPr>
            <a:r>
              <a:rPr dirty="0" sz="1300" b="1">
                <a:solidFill>
                  <a:srgbClr val="DF2F1D"/>
                </a:solidFill>
                <a:latin typeface="Arial"/>
                <a:cs typeface="Arial"/>
              </a:rPr>
              <a:t>Unearned/Differed</a:t>
            </a:r>
            <a:r>
              <a:rPr dirty="0" sz="1300" spc="55" b="1">
                <a:solidFill>
                  <a:srgbClr val="DF2F1D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Revenue </a:t>
            </a:r>
            <a:r>
              <a:rPr dirty="0" sz="1150">
                <a:latin typeface="Arial MT"/>
                <a:cs typeface="Arial MT"/>
              </a:rPr>
              <a:t>Unearned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revenue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arises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when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company </a:t>
            </a:r>
            <a:r>
              <a:rPr dirty="0" sz="1150">
                <a:latin typeface="Arial MT"/>
                <a:cs typeface="Arial MT"/>
              </a:rPr>
              <a:t>sells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something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not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yet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delivered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20" b="1">
                <a:latin typeface="Arial"/>
                <a:cs typeface="Arial"/>
              </a:rPr>
              <a:t>e.g. </a:t>
            </a:r>
            <a:r>
              <a:rPr dirty="0" sz="1150" b="1">
                <a:latin typeface="Arial"/>
                <a:cs typeface="Arial"/>
              </a:rPr>
              <a:t>licenses,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subscriptions</a:t>
            </a:r>
            <a:r>
              <a:rPr dirty="0" sz="1150" spc="-5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12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month </a:t>
            </a:r>
            <a:r>
              <a:rPr dirty="0" sz="1150">
                <a:latin typeface="Arial MT"/>
                <a:cs typeface="Arial MT"/>
              </a:rPr>
              <a:t>subscription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sold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$1,200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January: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560" y="2165018"/>
            <a:ext cx="2640965" cy="139192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300" spc="-10" b="1">
                <a:solidFill>
                  <a:srgbClr val="DF2F1D"/>
                </a:solidFill>
                <a:latin typeface="Arial"/>
                <a:cs typeface="Arial"/>
              </a:rPr>
              <a:t>Goodwill</a:t>
            </a:r>
            <a:endParaRPr sz="1300">
              <a:latin typeface="Arial"/>
              <a:cs typeface="Arial"/>
            </a:endParaRPr>
          </a:p>
          <a:p>
            <a:pPr marL="146685" indent="-133985">
              <a:lnSpc>
                <a:spcPct val="100000"/>
              </a:lnSpc>
              <a:spcBef>
                <a:spcPts val="175"/>
              </a:spcBef>
              <a:buChar char="•"/>
              <a:tabLst>
                <a:tab pos="146685" algn="l"/>
              </a:tabLst>
            </a:pPr>
            <a:r>
              <a:rPr dirty="0" sz="1150" spc="-10">
                <a:latin typeface="Arial MT"/>
                <a:cs typeface="Arial MT"/>
              </a:rPr>
              <a:t>Non-</a:t>
            </a:r>
            <a:r>
              <a:rPr dirty="0" sz="1150">
                <a:latin typeface="Arial MT"/>
                <a:cs typeface="Arial MT"/>
              </a:rPr>
              <a:t>current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asset</a:t>
            </a:r>
            <a:endParaRPr sz="1150">
              <a:latin typeface="Arial MT"/>
              <a:cs typeface="Arial MT"/>
            </a:endParaRPr>
          </a:p>
          <a:p>
            <a:pPr marL="146685" indent="-133985">
              <a:lnSpc>
                <a:spcPct val="100000"/>
              </a:lnSpc>
              <a:spcBef>
                <a:spcPts val="180"/>
              </a:spcBef>
              <a:buChar char="•"/>
              <a:tabLst>
                <a:tab pos="146685" algn="l"/>
              </a:tabLst>
            </a:pP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intangible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Value</a:t>
            </a:r>
            <a:endParaRPr sz="1150">
              <a:latin typeface="Arial MT"/>
              <a:cs typeface="Arial MT"/>
            </a:endParaRPr>
          </a:p>
          <a:p>
            <a:pPr marL="12700" marR="5080">
              <a:lnSpc>
                <a:spcPct val="104299"/>
              </a:lnSpc>
              <a:spcBef>
                <a:spcPts val="110"/>
              </a:spcBef>
            </a:pPr>
            <a:r>
              <a:rPr dirty="0" sz="1150">
                <a:latin typeface="Arial MT"/>
                <a:cs typeface="Arial MT"/>
              </a:rPr>
              <a:t>e.g.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brand,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customers,intellectual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capital </a:t>
            </a:r>
            <a:r>
              <a:rPr dirty="0" sz="1150">
                <a:latin typeface="Arial MT"/>
                <a:cs typeface="Arial MT"/>
              </a:rPr>
              <a:t>If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company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purchased for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more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than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fair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value of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assets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(assets</a:t>
            </a:r>
            <a:r>
              <a:rPr dirty="0" sz="1150" spc="-20">
                <a:latin typeface="Arial MT"/>
                <a:cs typeface="Arial MT"/>
              </a:rPr>
              <a:t> less </a:t>
            </a:r>
            <a:r>
              <a:rPr dirty="0" sz="1150" spc="-10">
                <a:latin typeface="Arial MT"/>
                <a:cs typeface="Arial MT"/>
              </a:rPr>
              <a:t>liabilities):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2712" y="4081272"/>
            <a:ext cx="2923540" cy="0"/>
          </a:xfrm>
          <a:custGeom>
            <a:avLst/>
            <a:gdLst/>
            <a:ahLst/>
            <a:cxnLst/>
            <a:rect l="l" t="t" r="r" b="b"/>
            <a:pathLst>
              <a:path w="2923540" h="0">
                <a:moveTo>
                  <a:pt x="0" y="0"/>
                </a:moveTo>
                <a:lnTo>
                  <a:pt x="2923031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62712" y="4274820"/>
            <a:ext cx="2923540" cy="0"/>
          </a:xfrm>
          <a:custGeom>
            <a:avLst/>
            <a:gdLst/>
            <a:ahLst/>
            <a:cxnLst/>
            <a:rect l="l" t="t" r="r" b="b"/>
            <a:pathLst>
              <a:path w="2923540" h="0">
                <a:moveTo>
                  <a:pt x="0" y="0"/>
                </a:moveTo>
                <a:lnTo>
                  <a:pt x="2923031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62712" y="3887723"/>
            <a:ext cx="2923540" cy="0"/>
          </a:xfrm>
          <a:custGeom>
            <a:avLst/>
            <a:gdLst/>
            <a:ahLst/>
            <a:cxnLst/>
            <a:rect l="l" t="t" r="r" b="b"/>
            <a:pathLst>
              <a:path w="2923540" h="0">
                <a:moveTo>
                  <a:pt x="0" y="0"/>
                </a:moveTo>
                <a:lnTo>
                  <a:pt x="2923031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62712" y="4468367"/>
            <a:ext cx="2923540" cy="0"/>
          </a:xfrm>
          <a:custGeom>
            <a:avLst/>
            <a:gdLst/>
            <a:ahLst/>
            <a:cxnLst/>
            <a:rect l="l" t="t" r="r" b="b"/>
            <a:pathLst>
              <a:path w="2923540" h="0">
                <a:moveTo>
                  <a:pt x="0" y="0"/>
                </a:moveTo>
                <a:lnTo>
                  <a:pt x="2923031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54560" y="3881143"/>
            <a:ext cx="9994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Purchase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price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41395" y="3881143"/>
            <a:ext cx="12318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 b="1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4560" y="4074668"/>
            <a:ext cx="21348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Fair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value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assets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acquired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41395" y="4074668"/>
            <a:ext cx="22097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 b="1">
                <a:latin typeface="Arial"/>
                <a:cs typeface="Arial"/>
              </a:rPr>
              <a:t>(X)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4560" y="4268192"/>
            <a:ext cx="5803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Goodwill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41395" y="4268192"/>
            <a:ext cx="12318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" b="1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777228" y="3644646"/>
            <a:ext cx="2923540" cy="203200"/>
            <a:chOff x="6777228" y="3644646"/>
            <a:chExt cx="2923540" cy="203200"/>
          </a:xfrm>
        </p:grpSpPr>
        <p:sp>
          <p:nvSpPr>
            <p:cNvPr id="16" name="object 16" descr=""/>
            <p:cNvSpPr/>
            <p:nvPr/>
          </p:nvSpPr>
          <p:spPr>
            <a:xfrm>
              <a:off x="7456932" y="3648468"/>
              <a:ext cx="2239010" cy="195580"/>
            </a:xfrm>
            <a:custGeom>
              <a:avLst/>
              <a:gdLst/>
              <a:ahLst/>
              <a:cxnLst/>
              <a:rect l="l" t="t" r="r" b="b"/>
              <a:pathLst>
                <a:path w="2239009" h="195579">
                  <a:moveTo>
                    <a:pt x="2238743" y="0"/>
                  </a:moveTo>
                  <a:lnTo>
                    <a:pt x="1734312" y="0"/>
                  </a:lnTo>
                  <a:lnTo>
                    <a:pt x="0" y="0"/>
                  </a:lnTo>
                  <a:lnTo>
                    <a:pt x="0" y="195059"/>
                  </a:lnTo>
                  <a:lnTo>
                    <a:pt x="1734312" y="195059"/>
                  </a:lnTo>
                  <a:lnTo>
                    <a:pt x="2238743" y="195059"/>
                  </a:lnTo>
                  <a:lnTo>
                    <a:pt x="2238743" y="0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777228" y="3648456"/>
              <a:ext cx="2923540" cy="195580"/>
            </a:xfrm>
            <a:custGeom>
              <a:avLst/>
              <a:gdLst/>
              <a:ahLst/>
              <a:cxnLst/>
              <a:rect l="l" t="t" r="r" b="b"/>
              <a:pathLst>
                <a:path w="2923540" h="195579">
                  <a:moveTo>
                    <a:pt x="0" y="0"/>
                  </a:moveTo>
                  <a:lnTo>
                    <a:pt x="2923032" y="0"/>
                  </a:lnTo>
                </a:path>
                <a:path w="2923540" h="195579">
                  <a:moveTo>
                    <a:pt x="0" y="195071"/>
                  </a:moveTo>
                  <a:lnTo>
                    <a:pt x="2923032" y="195071"/>
                  </a:lnTo>
                </a:path>
              </a:pathLst>
            </a:custGeom>
            <a:ln w="762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6777228" y="4037076"/>
            <a:ext cx="2923540" cy="0"/>
          </a:xfrm>
          <a:custGeom>
            <a:avLst/>
            <a:gdLst/>
            <a:ahLst/>
            <a:cxnLst/>
            <a:rect l="l" t="t" r="r" b="b"/>
            <a:pathLst>
              <a:path w="2923540" h="0">
                <a:moveTo>
                  <a:pt x="0" y="0"/>
                </a:moveTo>
                <a:lnTo>
                  <a:pt x="2923032" y="0"/>
                </a:lnTo>
              </a:path>
            </a:pathLst>
          </a:custGeom>
          <a:ln w="762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777228" y="3454908"/>
            <a:ext cx="2923540" cy="0"/>
          </a:xfrm>
          <a:custGeom>
            <a:avLst/>
            <a:gdLst/>
            <a:ahLst/>
            <a:cxnLst/>
            <a:rect l="l" t="t" r="r" b="b"/>
            <a:pathLst>
              <a:path w="2923540" h="0">
                <a:moveTo>
                  <a:pt x="0" y="0"/>
                </a:moveTo>
                <a:lnTo>
                  <a:pt x="2923032" y="0"/>
                </a:lnTo>
              </a:path>
            </a:pathLst>
          </a:custGeom>
          <a:ln w="7620">
            <a:solidFill>
              <a:srgbClr val="DF2F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784354" y="3448304"/>
            <a:ext cx="5359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Earned: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1">
                <a:latin typeface="Arial"/>
                <a:cs typeface="Arial"/>
              </a:rPr>
              <a:t>PwC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|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Basic</a:t>
            </a:r>
            <a:r>
              <a:rPr dirty="0" spc="15"/>
              <a:t> </a:t>
            </a:r>
            <a:r>
              <a:rPr dirty="0"/>
              <a:t>Understanding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Company's</a:t>
            </a:r>
            <a:r>
              <a:rPr dirty="0" spc="-10"/>
              <a:t> Financials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9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7461001" y="3448304"/>
            <a:ext cx="3498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0" b="1">
                <a:latin typeface="Arial"/>
                <a:cs typeface="Arial"/>
              </a:rPr>
              <a:t>$100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965750" y="3448304"/>
            <a:ext cx="16986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$300</a:t>
            </a:r>
            <a:r>
              <a:rPr dirty="0" sz="1150" spc="3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$600</a:t>
            </a:r>
            <a:r>
              <a:rPr dirty="0" sz="1150" spc="3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$900</a:t>
            </a:r>
            <a:r>
              <a:rPr dirty="0" sz="1150" spc="35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$1,200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764528" y="3818963"/>
            <a:ext cx="2948940" cy="4127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240"/>
              </a:spcBef>
              <a:tabLst>
                <a:tab pos="1213485" algn="l"/>
                <a:tab pos="1621790" algn="l"/>
                <a:tab pos="2030095" algn="l"/>
                <a:tab pos="2440940" algn="l"/>
              </a:tabLst>
            </a:pPr>
            <a:r>
              <a:rPr dirty="0" sz="1150" spc="-25">
                <a:latin typeface="Arial MT"/>
                <a:cs typeface="Arial MT"/>
              </a:rPr>
              <a:t>Jan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Mar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Jun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Sep</a:t>
            </a:r>
            <a:r>
              <a:rPr dirty="0" sz="1150">
                <a:latin typeface="Arial MT"/>
                <a:cs typeface="Arial MT"/>
              </a:rPr>
              <a:t>	</a:t>
            </a:r>
            <a:r>
              <a:rPr dirty="0" sz="1150" spc="-25">
                <a:latin typeface="Arial MT"/>
                <a:cs typeface="Arial MT"/>
              </a:rPr>
              <a:t>Dec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2935605" algn="l"/>
              </a:tabLst>
            </a:pPr>
            <a:r>
              <a:rPr dirty="0" u="sng" sz="1150" spc="-135">
                <a:uFill>
                  <a:solidFill>
                    <a:srgbClr val="DF2F1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>
                <a:uFill>
                  <a:solidFill>
                    <a:srgbClr val="DF2F1D"/>
                  </a:solidFill>
                </a:uFill>
                <a:latin typeface="Arial MT"/>
                <a:cs typeface="Arial MT"/>
              </a:rPr>
              <a:t>Unearned</a:t>
            </a:r>
            <a:r>
              <a:rPr dirty="0" u="sng" sz="1150" spc="-50">
                <a:uFill>
                  <a:solidFill>
                    <a:srgbClr val="DF2F1D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5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$1,100</a:t>
            </a:r>
            <a:r>
              <a:rPr dirty="0" u="sng" sz="1150" spc="12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$900</a:t>
            </a:r>
            <a:r>
              <a:rPr dirty="0" u="sng" sz="1150" spc="315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$600</a:t>
            </a:r>
            <a:r>
              <a:rPr dirty="0" u="sng" sz="1150" spc="31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$300</a:t>
            </a:r>
            <a:r>
              <a:rPr dirty="0" u="sng" sz="1150" spc="33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 spc="-25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$0</a:t>
            </a:r>
            <a:r>
              <a:rPr dirty="0" u="sng" sz="1150" b="1">
                <a:uFill>
                  <a:solidFill>
                    <a:srgbClr val="DF2F1D"/>
                  </a:solidFill>
                </a:uFill>
                <a:latin typeface="Arial"/>
                <a:cs typeface="Arial"/>
              </a:rPr>
              <a:t>	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Other</a:t>
            </a:r>
            <a:r>
              <a:rPr dirty="0" spc="-20"/>
              <a:t> </a:t>
            </a:r>
            <a:r>
              <a:rPr dirty="0" spc="-10"/>
              <a:t>assets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3570732" y="3319272"/>
            <a:ext cx="1915795" cy="41148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1054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830"/>
              </a:spcBef>
            </a:pP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Trademarks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570732" y="3835908"/>
            <a:ext cx="1915795" cy="410209"/>
          </a:xfrm>
          <a:prstGeom prst="rect">
            <a:avLst/>
          </a:prstGeom>
          <a:solidFill>
            <a:srgbClr val="EB8C00"/>
          </a:solidFill>
        </p:spPr>
        <p:txBody>
          <a:bodyPr wrap="square" lIns="0" tIns="1054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830"/>
              </a:spcBef>
            </a:pPr>
            <a:r>
              <a:rPr dirty="0" sz="1150" spc="-10">
                <a:latin typeface="Arial MT"/>
                <a:cs typeface="Arial MT"/>
              </a:rPr>
              <a:t>Patents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70732" y="4352544"/>
            <a:ext cx="1915795" cy="410209"/>
          </a:xfrm>
          <a:prstGeom prst="rect">
            <a:avLst/>
          </a:prstGeom>
          <a:solidFill>
            <a:srgbClr val="FFB600"/>
          </a:solidFill>
        </p:spPr>
        <p:txBody>
          <a:bodyPr wrap="square" lIns="0" tIns="1054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830"/>
              </a:spcBef>
            </a:pPr>
            <a:r>
              <a:rPr dirty="0" sz="1150" spc="-10">
                <a:latin typeface="Arial MT"/>
                <a:cs typeface="Arial MT"/>
              </a:rPr>
              <a:t>Copyrights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510937" y="6205131"/>
            <a:ext cx="5530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Arial"/>
                <a:cs typeface="Arial"/>
              </a:rPr>
              <a:t>Source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CFI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ggude001</dc:creator>
  <dc:title>Microsoft PowerPoint - Basic Understanding of a Company's Financials -PWC-2.pptx</dc:title>
  <dcterms:created xsi:type="dcterms:W3CDTF">2025-06-18T10:09:35Z</dcterms:created>
  <dcterms:modified xsi:type="dcterms:W3CDTF">2025-06-18T10:09:35Z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2020-10-05T00:00:00Z</vt:filetime>
  </property>
  <property fmtid="{D5CDD505-2E9C-101B-9397-08002B2CF9AE}" pid="3" name="LastSaved">
    <vt:filetime>2025-06-18T00:00:00Z</vt:filetime>
  </property>
  <property fmtid="{D5CDD505-2E9C-101B-9397-08002B2CF9AE}" pid="4" name="Producer">
    <vt:lpwstr>Microsoft: Print To PDF</vt:lpwstr>
  </property>
</Properties>
</file>