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1" r:id="rId3"/>
    <p:sldId id="265" r:id="rId4"/>
    <p:sldId id="257" r:id="rId5"/>
    <p:sldId id="271" r:id="rId6"/>
    <p:sldId id="272" r:id="rId7"/>
    <p:sldId id="264" r:id="rId8"/>
    <p:sldId id="273" r:id="rId9"/>
    <p:sldId id="269" r:id="rId10"/>
    <p:sldId id="274" r:id="rId11"/>
    <p:sldId id="27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pPr algn="ctr" defTabSz="914400">
            <a:buNone/>
          </a:pPr>
          <a:r>
            <a:rPr lang="sv-SE" sz="1800" b="0" i="0" noProof="0" dirty="0" err="1">
              <a:latin typeface="Arial"/>
              <a:ea typeface="+mn-ea"/>
              <a:cs typeface="+mn-cs"/>
            </a:rPr>
            <a:t>Find</a:t>
          </a:r>
          <a:r>
            <a:rPr lang="sv-SE" sz="1800" b="0" i="0" noProof="0" dirty="0">
              <a:latin typeface="Arial"/>
              <a:ea typeface="+mn-ea"/>
              <a:cs typeface="+mn-cs"/>
            </a:rPr>
            <a:t> </a:t>
          </a:r>
          <a:r>
            <a:rPr lang="sv-SE" sz="1800" b="0" i="0" noProof="0" dirty="0" err="1">
              <a:latin typeface="Arial"/>
              <a:ea typeface="+mn-ea"/>
              <a:cs typeface="+mn-cs"/>
            </a:rPr>
            <a:t>Friend</a:t>
          </a:r>
          <a:endParaRPr lang="sv-SE" sz="1800" b="0" i="0" noProof="0" dirty="0">
            <a:latin typeface="Arial"/>
            <a:ea typeface="+mn-ea"/>
            <a:cs typeface="+mn-cs"/>
          </a:endParaRPr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 custT="1"/>
      <dgm:spPr/>
      <dgm:t>
        <a:bodyPr/>
        <a:lstStyle/>
        <a:p>
          <a:pPr algn="ctr" defTabSz="914400">
            <a:buNone/>
          </a:pPr>
          <a:r>
            <a:rPr lang="sv-SE" sz="1150" spc="-30" baseline="0" noProof="0" dirty="0" err="1"/>
            <a:t>Find</a:t>
          </a:r>
          <a:r>
            <a:rPr lang="sv-SE" sz="1150" spc="-30" baseline="0" noProof="0" dirty="0"/>
            <a:t> </a:t>
          </a:r>
          <a:r>
            <a:rPr lang="sv-SE" sz="1150" spc="-30" baseline="0" noProof="0" dirty="0" err="1"/>
            <a:t>friend</a:t>
          </a:r>
          <a:r>
            <a:rPr lang="sv-SE" sz="1150" spc="-30" baseline="0" noProof="0" dirty="0"/>
            <a:t> in </a:t>
          </a:r>
          <a:r>
            <a:rPr lang="sv-SE" sz="1150" spc="-30" baseline="0" noProof="0" dirty="0" err="1"/>
            <a:t>App</a:t>
          </a:r>
          <a:endParaRPr lang="sv-SE" sz="1150" spc="-30" baseline="0" noProof="0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pPr algn="ctr" defTabSz="914400">
            <a:buNone/>
          </a:pPr>
          <a:r>
            <a:rPr lang="sv-SE" sz="1800" b="0" i="0" noProof="0" dirty="0" err="1">
              <a:latin typeface="Arial"/>
              <a:ea typeface="+mn-ea"/>
              <a:cs typeface="+mn-cs"/>
            </a:rPr>
            <a:t>Locate</a:t>
          </a:r>
          <a:r>
            <a:rPr lang="sv-SE" sz="1800" b="0" i="0" noProof="0" dirty="0">
              <a:latin typeface="Arial"/>
              <a:ea typeface="+mn-ea"/>
              <a:cs typeface="+mn-cs"/>
            </a:rPr>
            <a:t> </a:t>
          </a:r>
          <a:r>
            <a:rPr lang="sv-SE" sz="1800" b="0" i="0" noProof="0" dirty="0" err="1">
              <a:latin typeface="Arial"/>
              <a:ea typeface="+mn-ea"/>
              <a:cs typeface="+mn-cs"/>
            </a:rPr>
            <a:t>Friend</a:t>
          </a:r>
          <a:endParaRPr lang="sv-SE" sz="1800" b="0" i="0" noProof="0" dirty="0">
            <a:latin typeface="Arial"/>
            <a:ea typeface="+mn-ea"/>
            <a:cs typeface="+mn-cs"/>
          </a:endParaRPr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 custT="1"/>
      <dgm:spPr/>
      <dgm:t>
        <a:bodyPr/>
        <a:lstStyle/>
        <a:p>
          <a:pPr algn="ctr" defTabSz="914400">
            <a:buNone/>
          </a:pPr>
          <a:r>
            <a:rPr lang="sv-SE" sz="1150" spc="-30" baseline="0" noProof="0" dirty="0" err="1"/>
            <a:t>Locate</a:t>
          </a:r>
          <a:r>
            <a:rPr lang="sv-SE" sz="1150" spc="-30" baseline="0" noProof="0" dirty="0"/>
            <a:t> position</a:t>
          </a:r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pPr algn="ctr" defTabSz="914400">
            <a:buNone/>
          </a:pPr>
          <a:r>
            <a:rPr lang="sv-SE" sz="1800" b="0" i="0" noProof="0" dirty="0" err="1">
              <a:latin typeface="Arial"/>
              <a:ea typeface="+mn-ea"/>
              <a:cs typeface="+mn-cs"/>
            </a:rPr>
            <a:t>Meet</a:t>
          </a:r>
          <a:r>
            <a:rPr lang="sv-SE" sz="1800" b="0" i="0" noProof="0" dirty="0">
              <a:latin typeface="Arial"/>
              <a:ea typeface="+mn-ea"/>
              <a:cs typeface="+mn-cs"/>
            </a:rPr>
            <a:t> </a:t>
          </a:r>
          <a:r>
            <a:rPr lang="sv-SE" sz="1800" b="0" i="0" noProof="0" dirty="0" err="1">
              <a:latin typeface="Arial"/>
              <a:ea typeface="+mn-ea"/>
              <a:cs typeface="+mn-cs"/>
            </a:rPr>
            <a:t>Friend</a:t>
          </a:r>
          <a:endParaRPr lang="sv-SE" sz="1800" b="0" i="0" noProof="0" dirty="0">
            <a:latin typeface="Arial"/>
            <a:ea typeface="+mn-ea"/>
            <a:cs typeface="+mn-cs"/>
          </a:endParaRPr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 custT="1"/>
      <dgm:spPr/>
      <dgm:t>
        <a:bodyPr/>
        <a:lstStyle/>
        <a:p>
          <a:pPr algn="ctr" defTabSz="914400">
            <a:buNone/>
          </a:pPr>
          <a:r>
            <a:rPr lang="sv-SE" sz="1150" spc="-30" baseline="0" noProof="0" dirty="0" err="1"/>
            <a:t>Travel</a:t>
          </a:r>
          <a:r>
            <a:rPr lang="sv-SE" sz="1150" spc="-30" baseline="0" noProof="0" dirty="0"/>
            <a:t> to destination</a:t>
          </a:r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 custScaleX="99253" custScaleY="94284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 custLinFactX="-32075" custLinFactNeighborX="-100000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 custScaleX="108526" custScaleY="96912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 custScaleX="99378" custScaleY="97937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69420" y="823656"/>
          <a:ext cx="2604506" cy="216268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50" kern="1200" spc="-30" baseline="0" noProof="0" dirty="0" err="1"/>
            <a:t>Find</a:t>
          </a:r>
          <a:r>
            <a:rPr lang="sv-SE" sz="1150" kern="1200" spc="-30" baseline="0" noProof="0" dirty="0"/>
            <a:t> </a:t>
          </a:r>
          <a:r>
            <a:rPr lang="sv-SE" sz="1150" kern="1200" spc="-30" baseline="0" noProof="0" dirty="0" err="1"/>
            <a:t>friend</a:t>
          </a:r>
          <a:r>
            <a:rPr lang="sv-SE" sz="1150" kern="1200" spc="-30" baseline="0" noProof="0" dirty="0"/>
            <a:t> in </a:t>
          </a:r>
          <a:r>
            <a:rPr lang="sv-SE" sz="1150" kern="1200" spc="-30" baseline="0" noProof="0" dirty="0" err="1"/>
            <a:t>App</a:t>
          </a:r>
          <a:endParaRPr lang="sv-SE" sz="1150" kern="1200" spc="-30" baseline="0" noProof="0" dirty="0"/>
        </a:p>
      </dsp:txBody>
      <dsp:txXfrm>
        <a:off x="1320546" y="1148059"/>
        <a:ext cx="1269697" cy="1513881"/>
      </dsp:txXfrm>
    </dsp:sp>
    <dsp:sp modelId="{47DA5750-48DC-4E4F-815D-0B05DBC30DAB}">
      <dsp:nvSpPr>
        <dsp:cNvPr id="0" name=""/>
        <dsp:cNvSpPr/>
      </dsp:nvSpPr>
      <dsp:spPr>
        <a:xfrm>
          <a:off x="0" y="1248972"/>
          <a:ext cx="1312054" cy="1312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300" b="0" i="0" kern="1200" noProof="0" dirty="0" err="1">
              <a:latin typeface="Arial"/>
              <a:ea typeface="+mn-ea"/>
              <a:cs typeface="+mn-cs"/>
            </a:rPr>
            <a:t>Find</a:t>
          </a:r>
          <a:r>
            <a:rPr lang="sv-SE" sz="2300" b="0" i="0" kern="1200" noProof="0" dirty="0">
              <a:latin typeface="Arial"/>
              <a:ea typeface="+mn-ea"/>
              <a:cs typeface="+mn-cs"/>
            </a:rPr>
            <a:t> </a:t>
          </a:r>
          <a:r>
            <a:rPr lang="sv-SE" sz="2300" b="0" i="0" kern="1200" noProof="0" dirty="0" err="1">
              <a:latin typeface="Arial"/>
              <a:ea typeface="+mn-ea"/>
              <a:cs typeface="+mn-cs"/>
            </a:rPr>
            <a:t>Friend</a:t>
          </a:r>
          <a:endParaRPr lang="sv-SE" sz="2300" b="0" i="0" kern="1200" noProof="0" dirty="0">
            <a:latin typeface="Arial"/>
            <a:ea typeface="+mn-ea"/>
            <a:cs typeface="+mn-cs"/>
          </a:endParaRPr>
        </a:p>
      </dsp:txBody>
      <dsp:txXfrm>
        <a:off x="192146" y="1441118"/>
        <a:ext cx="927762" cy="927762"/>
      </dsp:txXfrm>
    </dsp:sp>
    <dsp:sp modelId="{00D2DC2C-7CA2-4A4B-B66D-3DDCAB7DC8E9}">
      <dsp:nvSpPr>
        <dsp:cNvPr id="0" name=""/>
        <dsp:cNvSpPr/>
      </dsp:nvSpPr>
      <dsp:spPr>
        <a:xfrm>
          <a:off x="3991896" y="793515"/>
          <a:ext cx="2847840" cy="222296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50" kern="1200" spc="-30" baseline="0" noProof="0" dirty="0" err="1"/>
            <a:t>Locate</a:t>
          </a:r>
          <a:r>
            <a:rPr lang="sv-SE" sz="1150" kern="1200" spc="-30" baseline="0" noProof="0" dirty="0"/>
            <a:t> position</a:t>
          </a:r>
        </a:p>
      </dsp:txBody>
      <dsp:txXfrm>
        <a:off x="4703856" y="1126960"/>
        <a:ext cx="1388322" cy="1556079"/>
      </dsp:txXfrm>
    </dsp:sp>
    <dsp:sp modelId="{EE8733A1-7662-4D0A-B39E-2218596CC81C}">
      <dsp:nvSpPr>
        <dsp:cNvPr id="0" name=""/>
        <dsp:cNvSpPr/>
      </dsp:nvSpPr>
      <dsp:spPr>
        <a:xfrm>
          <a:off x="3447734" y="1248972"/>
          <a:ext cx="1312054" cy="1312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300" b="0" i="0" kern="1200" noProof="0" dirty="0" err="1">
              <a:latin typeface="Arial"/>
              <a:ea typeface="+mn-ea"/>
              <a:cs typeface="+mn-cs"/>
            </a:rPr>
            <a:t>Locate</a:t>
          </a:r>
          <a:r>
            <a:rPr lang="sv-SE" sz="2300" b="0" i="0" kern="1200" noProof="0" dirty="0">
              <a:latin typeface="Arial"/>
              <a:ea typeface="+mn-ea"/>
              <a:cs typeface="+mn-cs"/>
            </a:rPr>
            <a:t> </a:t>
          </a:r>
          <a:r>
            <a:rPr lang="sv-SE" sz="2300" b="0" i="0" kern="1200" noProof="0" dirty="0" err="1">
              <a:latin typeface="Arial"/>
              <a:ea typeface="+mn-ea"/>
              <a:cs typeface="+mn-cs"/>
            </a:rPr>
            <a:t>Friend</a:t>
          </a:r>
          <a:endParaRPr lang="sv-SE" sz="2300" b="0" i="0" kern="1200" noProof="0" dirty="0">
            <a:latin typeface="Arial"/>
            <a:ea typeface="+mn-ea"/>
            <a:cs typeface="+mn-cs"/>
          </a:endParaRPr>
        </a:p>
      </dsp:txBody>
      <dsp:txXfrm>
        <a:off x="3639880" y="1441118"/>
        <a:ext cx="927762" cy="927762"/>
      </dsp:txXfrm>
    </dsp:sp>
    <dsp:sp modelId="{4BF699B1-BE15-42D1-9784-AA33CF29870E}">
      <dsp:nvSpPr>
        <dsp:cNvPr id="0" name=""/>
        <dsp:cNvSpPr/>
      </dsp:nvSpPr>
      <dsp:spPr>
        <a:xfrm>
          <a:off x="7667932" y="781759"/>
          <a:ext cx="2607787" cy="224648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50" kern="1200" spc="-30" baseline="0" noProof="0" dirty="0" err="1"/>
            <a:t>Travel</a:t>
          </a:r>
          <a:r>
            <a:rPr lang="sv-SE" sz="1150" kern="1200" spc="-30" baseline="0" noProof="0" dirty="0"/>
            <a:t> to destination</a:t>
          </a:r>
        </a:p>
      </dsp:txBody>
      <dsp:txXfrm>
        <a:off x="8319878" y="1118731"/>
        <a:ext cx="1271296" cy="1572536"/>
      </dsp:txXfrm>
    </dsp:sp>
    <dsp:sp modelId="{78E9A4E4-18A9-4B73-8007-A63A71C71937}">
      <dsp:nvSpPr>
        <dsp:cNvPr id="0" name=""/>
        <dsp:cNvSpPr/>
      </dsp:nvSpPr>
      <dsp:spPr>
        <a:xfrm>
          <a:off x="7003743" y="1248972"/>
          <a:ext cx="1312054" cy="1312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300" b="0" i="0" kern="1200" noProof="0" dirty="0" err="1">
              <a:latin typeface="Arial"/>
              <a:ea typeface="+mn-ea"/>
              <a:cs typeface="+mn-cs"/>
            </a:rPr>
            <a:t>Meet</a:t>
          </a:r>
          <a:r>
            <a:rPr lang="sv-SE" sz="2300" b="0" i="0" kern="1200" noProof="0" dirty="0">
              <a:latin typeface="Arial"/>
              <a:ea typeface="+mn-ea"/>
              <a:cs typeface="+mn-cs"/>
            </a:rPr>
            <a:t> </a:t>
          </a:r>
          <a:r>
            <a:rPr lang="sv-SE" sz="2300" b="0" i="0" kern="1200" noProof="0" dirty="0" err="1">
              <a:latin typeface="Arial"/>
              <a:ea typeface="+mn-ea"/>
              <a:cs typeface="+mn-cs"/>
            </a:rPr>
            <a:t>Friend</a:t>
          </a:r>
          <a:endParaRPr lang="sv-SE" sz="2300" b="0" i="0" kern="1200" noProof="0" dirty="0">
            <a:latin typeface="Arial"/>
            <a:ea typeface="+mn-ea"/>
            <a:cs typeface="+mn-cs"/>
          </a:endParaRPr>
        </a:p>
      </dsp:txBody>
      <dsp:txXfrm>
        <a:off x="7195889" y="1441118"/>
        <a:ext cx="927762" cy="927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19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22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1/9/2017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76000"/>
              </a:lnSpc>
              <a:spcBef>
                <a:spcPts val="0"/>
              </a:spcBef>
              <a:buNone/>
            </a:pPr>
            <a:r>
              <a:rPr lang="sv-SE" dirty="0" err="1"/>
              <a:t>Friend</a:t>
            </a:r>
            <a:r>
              <a:rPr lang="sv-SE" dirty="0"/>
              <a:t> </a:t>
            </a:r>
            <a:r>
              <a:rPr lang="sv-SE" dirty="0" err="1"/>
              <a:t>Finder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sv-SE" dirty="0"/>
              <a:t>An </a:t>
            </a:r>
            <a:r>
              <a:rPr lang="sv-SE" dirty="0" err="1"/>
              <a:t>iBeacon</a:t>
            </a:r>
            <a:r>
              <a:rPr lang="sv-SE" dirty="0"/>
              <a:t> </a:t>
            </a:r>
            <a:r>
              <a:rPr lang="sv-SE" dirty="0" err="1"/>
              <a:t>project</a:t>
            </a:r>
            <a:r>
              <a:rPr lang="sv-SE" dirty="0"/>
              <a:t> – Design for mobile </a:t>
            </a:r>
            <a:r>
              <a:rPr lang="sv-SE" dirty="0" err="1"/>
              <a:t>devices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Testing</a:t>
            </a:r>
          </a:p>
        </p:txBody>
      </p:sp>
      <p:sp>
        <p:nvSpPr>
          <p:cNvPr id="3" name="Textplatshållar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Friend Finder</a:t>
            </a:r>
          </a:p>
        </p:txBody>
      </p:sp>
    </p:spTree>
    <p:extLst>
      <p:ext uri="{BB962C8B-B14F-4D97-AF65-F5344CB8AC3E}">
        <p14:creationId xmlns:p14="http://schemas.microsoft.com/office/powerpoint/2010/main" val="14843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Testing - Thoughts</a:t>
            </a:r>
          </a:p>
        </p:txBody>
      </p:sp>
      <p:sp>
        <p:nvSpPr>
          <p:cNvPr id="3" name="Textplatshållar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Innehållsplatshållar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Interesting &amp; Innovative Idea</a:t>
            </a:r>
          </a:p>
          <a:p>
            <a:r>
              <a:rPr lang="en-US" dirty="0"/>
              <a:t>Attractive interface</a:t>
            </a:r>
          </a:p>
          <a:p>
            <a:r>
              <a:rPr lang="en-US" dirty="0"/>
              <a:t>Think that the app can fulfill it’s purpose.</a:t>
            </a:r>
          </a:p>
        </p:txBody>
      </p:sp>
      <p:sp>
        <p:nvSpPr>
          <p:cNvPr id="5" name="Textplatshållar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Innehållsplatshållar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Confusing with not working buttons and functions.</a:t>
            </a:r>
          </a:p>
          <a:p>
            <a:r>
              <a:rPr lang="en-US" dirty="0"/>
              <a:t>Non mobile friendly interactions</a:t>
            </a:r>
            <a:br>
              <a:rPr lang="en-US" dirty="0"/>
            </a:br>
            <a:r>
              <a:rPr lang="en-US" dirty="0"/>
              <a:t> - Clicking a contact in the list.</a:t>
            </a:r>
          </a:p>
          <a:p>
            <a:r>
              <a:rPr lang="en-US" dirty="0"/>
              <a:t>The purpose of the app were not obvious without a introduction.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3525" y="1610758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Thank you for your time!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 Benjamin Karlsson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platshållar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Friend Finder – </a:t>
            </a:r>
            <a:r>
              <a:rPr lang="en-US" dirty="0" err="1"/>
              <a:t>iBeacons</a:t>
            </a:r>
            <a:r>
              <a:rPr lang="en-US" dirty="0"/>
              <a:t> project.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v-SE" dirty="0"/>
              <a:t>Problem</a:t>
            </a:r>
          </a:p>
        </p:txBody>
      </p:sp>
      <p:sp>
        <p:nvSpPr>
          <p:cNvPr id="3" name="Innehållsplatshållar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Meeting </a:t>
            </a:r>
            <a:r>
              <a:rPr lang="sv-SE" dirty="0" err="1"/>
              <a:t>Friends</a:t>
            </a:r>
            <a:r>
              <a:rPr lang="sv-SE" dirty="0"/>
              <a:t>	</a:t>
            </a:r>
          </a:p>
          <a:p>
            <a:r>
              <a:rPr lang="sv-SE" dirty="0" err="1"/>
              <a:t>Loosing</a:t>
            </a:r>
            <a:r>
              <a:rPr lang="sv-SE" dirty="0"/>
              <a:t> </a:t>
            </a:r>
            <a:r>
              <a:rPr lang="sv-SE" dirty="0" err="1"/>
              <a:t>Friends</a:t>
            </a:r>
            <a:endParaRPr lang="sv-SE" dirty="0"/>
          </a:p>
          <a:p>
            <a:r>
              <a:rPr lang="sv-SE" dirty="0" err="1"/>
              <a:t>Saving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and </a:t>
            </a:r>
            <a:r>
              <a:rPr lang="sv-SE" dirty="0" err="1"/>
              <a:t>energy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v-SE" dirty="0" err="1"/>
              <a:t>Solving</a:t>
            </a:r>
            <a:r>
              <a:rPr lang="sv-SE" dirty="0"/>
              <a:t> the Problem</a:t>
            </a:r>
          </a:p>
        </p:txBody>
      </p:sp>
      <p:sp>
        <p:nvSpPr>
          <p:cNvPr id="3" name="Innehållsplatshållar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HOW?	</a:t>
            </a:r>
          </a:p>
          <a:p>
            <a:r>
              <a:rPr lang="sv-SE" dirty="0" err="1"/>
              <a:t>iBeacons</a:t>
            </a:r>
            <a:endParaRPr lang="sv-SE" dirty="0"/>
          </a:p>
          <a:p>
            <a:r>
              <a:rPr lang="sv-SE" dirty="0"/>
              <a:t>UOB </a:t>
            </a:r>
            <a:r>
              <a:rPr lang="sv-SE" dirty="0" err="1"/>
              <a:t>app</a:t>
            </a:r>
            <a:endParaRPr lang="sv-SE" dirty="0"/>
          </a:p>
          <a:p>
            <a:r>
              <a:rPr lang="sv-SE" dirty="0"/>
              <a:t>Webservice</a:t>
            </a:r>
          </a:p>
          <a:p>
            <a:r>
              <a:rPr lang="sv-SE" dirty="0"/>
              <a:t>Web-</a:t>
            </a:r>
            <a:r>
              <a:rPr lang="sv-SE" dirty="0" err="1"/>
              <a:t>app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5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v-SE" dirty="0"/>
              <a:t>Technologies</a:t>
            </a:r>
          </a:p>
        </p:txBody>
      </p:sp>
      <p:sp>
        <p:nvSpPr>
          <p:cNvPr id="3" name="Innehållsplatshållar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iBeacons</a:t>
            </a:r>
            <a:endParaRPr lang="sv-SE" dirty="0"/>
          </a:p>
          <a:p>
            <a:r>
              <a:rPr lang="sv-SE" dirty="0"/>
              <a:t>PHP – Webservice </a:t>
            </a:r>
          </a:p>
          <a:p>
            <a:r>
              <a:rPr lang="sv-SE" dirty="0"/>
              <a:t>SQL - </a:t>
            </a:r>
            <a:r>
              <a:rPr lang="sv-SE" dirty="0" err="1"/>
              <a:t>Database</a:t>
            </a:r>
            <a:endParaRPr lang="sv-SE" dirty="0"/>
          </a:p>
          <a:p>
            <a:r>
              <a:rPr lang="sv-SE" dirty="0"/>
              <a:t>HTML/CSS - </a:t>
            </a:r>
            <a:r>
              <a:rPr lang="sv-SE" dirty="0" err="1"/>
              <a:t>Webbstructure</a:t>
            </a:r>
            <a:endParaRPr lang="sv-SE" dirty="0"/>
          </a:p>
          <a:p>
            <a:r>
              <a:rPr lang="sv-SE" dirty="0"/>
              <a:t>JavaScript – </a:t>
            </a:r>
            <a:r>
              <a:rPr lang="sv-SE" dirty="0" err="1"/>
              <a:t>Interaction</a:t>
            </a:r>
            <a:endParaRPr lang="sv-SE" dirty="0"/>
          </a:p>
          <a:p>
            <a:r>
              <a:rPr lang="sv-SE" dirty="0"/>
              <a:t>Material Design </a:t>
            </a:r>
            <a:r>
              <a:rPr lang="sv-SE" dirty="0" err="1"/>
              <a:t>Light</a:t>
            </a:r>
            <a:r>
              <a:rPr lang="sv-SE" dirty="0"/>
              <a:t> - </a:t>
            </a:r>
            <a:r>
              <a:rPr lang="sv-SE" dirty="0" err="1"/>
              <a:t>Framework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v-SE" dirty="0" err="1"/>
              <a:t>How</a:t>
            </a:r>
            <a:r>
              <a:rPr lang="sv-SE" dirty="0"/>
              <a:t> to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Friend</a:t>
            </a:r>
            <a:endParaRPr lang="sv-SE" dirty="0"/>
          </a:p>
        </p:txBody>
      </p:sp>
      <p:graphicFrame>
        <p:nvGraphicFramePr>
          <p:cNvPr id="4" name="Innehållsplatshållare 3" descr="Processpilar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426600"/>
              </p:ext>
            </p:extLst>
          </p:nvPr>
        </p:nvGraphicFramePr>
        <p:xfrm>
          <a:off x="1295399" y="1981200"/>
          <a:ext cx="1028747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Textplatshållar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page - website</a:t>
            </a:r>
          </a:p>
        </p:txBody>
      </p:sp>
    </p:spTree>
    <p:extLst>
      <p:ext uri="{BB962C8B-B14F-4D97-AF65-F5344CB8AC3E}">
        <p14:creationId xmlns:p14="http://schemas.microsoft.com/office/powerpoint/2010/main" val="225673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Monitor </a:t>
            </a:r>
            <a:br>
              <a:rPr lang="en-US" dirty="0"/>
            </a:br>
            <a:r>
              <a:rPr lang="en-US" dirty="0"/>
              <a:t>Homepage - Friends</a:t>
            </a:r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64" y="571500"/>
            <a:ext cx="2703360" cy="5715000"/>
          </a:xfrm>
        </p:spPr>
      </p:pic>
      <p:sp>
        <p:nvSpPr>
          <p:cNvPr id="4" name="Textplatshållar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index site of the website.</a:t>
            </a:r>
          </a:p>
          <a:p>
            <a:pPr marL="285750" indent="-285750">
              <a:buFontTx/>
              <a:buChar char="-"/>
            </a:pPr>
            <a:r>
              <a:rPr lang="en-US" dirty="0"/>
              <a:t>List of contacts.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 ago since the last beacon was hit.</a:t>
            </a:r>
          </a:p>
          <a:p>
            <a:pPr marL="285750" indent="-285750">
              <a:buFontTx/>
              <a:buChar char="-"/>
            </a:pPr>
            <a:r>
              <a:rPr lang="en-US" dirty="0"/>
              <a:t>Location of the contact.</a:t>
            </a: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Monitor </a:t>
            </a:r>
            <a:br>
              <a:rPr lang="en-US" dirty="0"/>
            </a:br>
            <a:r>
              <a:rPr lang="en-US" dirty="0"/>
              <a:t>Maps </a:t>
            </a:r>
          </a:p>
        </p:txBody>
      </p:sp>
      <p:sp>
        <p:nvSpPr>
          <p:cNvPr id="4" name="Textplatshållar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When finding a contact this is the page that is shown to the user.</a:t>
            </a:r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64" y="571500"/>
            <a:ext cx="2703360" cy="5715000"/>
          </a:xfrm>
        </p:spPr>
      </p:pic>
    </p:spTree>
    <p:extLst>
      <p:ext uri="{BB962C8B-B14F-4D97-AF65-F5344CB8AC3E}">
        <p14:creationId xmlns:p14="http://schemas.microsoft.com/office/powerpoint/2010/main" val="35773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.potx" id="{C36FF1BE-053B-4E7E-BC26-5BDEF01BB8E2}" vid="{0279A802-056E-46D0-B02C-9BAA820C6239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Diamantrutnätspresentation (bredbild)</Template>
  <TotalTime>0</TotalTime>
  <Words>161</Words>
  <Application>Microsoft Office PowerPoint</Application>
  <PresentationFormat>Bredbild</PresentationFormat>
  <Paragraphs>52</Paragraphs>
  <Slides>12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4" baseType="lpstr">
      <vt:lpstr>Arial</vt:lpstr>
      <vt:lpstr>Diamond Grid 16x9</vt:lpstr>
      <vt:lpstr>Friend Finder</vt:lpstr>
      <vt:lpstr>Introduction</vt:lpstr>
      <vt:lpstr>Problem</vt:lpstr>
      <vt:lpstr>Solving the Problem</vt:lpstr>
      <vt:lpstr>Technologies</vt:lpstr>
      <vt:lpstr>How to find your Friend</vt:lpstr>
      <vt:lpstr>Result</vt:lpstr>
      <vt:lpstr>Friend Monitor  Homepage - Friends</vt:lpstr>
      <vt:lpstr>Friend Monitor  Maps </vt:lpstr>
      <vt:lpstr>User Testing</vt:lpstr>
      <vt:lpstr>User Testing - Thoughts</vt:lpstr>
      <vt:lpstr>Thank you for your time!  By Benjamin Karlsson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2017-01-09T14:42:27Z</dcterms:created>
  <dcterms:modified xsi:type="dcterms:W3CDTF">2017-01-10T14:03:55Z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