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2"/>
  </p:notes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275" autoAdjust="0"/>
  </p:normalViewPr>
  <p:slideViewPr>
    <p:cSldViewPr snapToGrid="0" snapToObjects="1">
      <p:cViewPr varScale="1">
        <p:scale>
          <a:sx n="64" d="100"/>
          <a:sy n="64" d="100"/>
        </p:scale>
        <p:origin x="1524" y="60"/>
      </p:cViewPr>
      <p:guideLst>
        <p:guide orient="horz" pos="216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04.06.2018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907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Define:</a:t>
            </a:r>
            <a:r>
              <a:rPr lang="de-CH" baseline="0" dirty="0" smtClean="0"/>
              <a:t> </a:t>
            </a:r>
            <a:r>
              <a:rPr lang="de-CH" dirty="0" smtClean="0"/>
              <a:t>«</a:t>
            </a:r>
            <a:r>
              <a:rPr lang="en-GB" dirty="0" smtClean="0"/>
              <a:t>a type of video game in which the participant plays a fantasy role in an episodic adventure story”</a:t>
            </a:r>
          </a:p>
          <a:p>
            <a:r>
              <a:rPr lang="de-CH" dirty="0" smtClean="0"/>
              <a:t>Features: a planet to discover, story elements, collectables,</a:t>
            </a:r>
            <a:r>
              <a:rPr lang="de-CH" baseline="0" dirty="0" smtClean="0"/>
              <a:t> obstacles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27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04.06.2018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04.06.2018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LkEamZ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dirty="0" smtClean="0">
                <a:latin typeface="Lucida Sans" pitchFamily="34" charset="0"/>
                <a:cs typeface="Lucida Sans Unicode" pitchFamily="34" charset="0"/>
              </a:rPr>
              <a:t>DiscoPlanet</a:t>
            </a:r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DE" dirty="0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Lucida Grande" charset="0"/>
              <a:buChar char="▶"/>
            </a:pPr>
            <a:r>
              <a:rPr lang="de-DE" dirty="0" smtClean="0">
                <a:latin typeface="Lucida Sans" pitchFamily="34" charset="0"/>
              </a:rPr>
              <a:t>BFH-TI </a:t>
            </a:r>
            <a:r>
              <a:rPr lang="de-DE" dirty="0">
                <a:latin typeface="Lucida Sans" pitchFamily="34" charset="0"/>
              </a:rPr>
              <a:t>BTI7301-18</a:t>
            </a:r>
            <a:endParaRPr lang="de-DE" dirty="0">
              <a:latin typeface="Lucida Sans" pitchFamily="34" charset="0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95" b="17295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Inhaltsplatzhalter 1"/>
          <p:cNvSpPr>
            <a:spLocks noGrp="1"/>
          </p:cNvSpPr>
          <p:nvPr>
            <p:ph sz="half" idx="1"/>
          </p:nvPr>
        </p:nvSpPr>
        <p:spPr bwMode="auto">
          <a:xfrm>
            <a:off x="457200" y="1331913"/>
            <a:ext cx="11249025" cy="478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r>
              <a:rPr lang="de-CH" dirty="0" smtClean="0">
                <a:latin typeface="Lucida Sans" pitchFamily="34" charset="0"/>
              </a:rPr>
              <a:t>Project description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 smtClean="0">
                <a:latin typeface="Lucida Sans" pitchFamily="34" charset="0"/>
              </a:rPr>
              <a:t>Approach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 smtClean="0">
                <a:latin typeface="Lucida Sans" pitchFamily="34" charset="0"/>
              </a:rPr>
              <a:t>Problems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 smtClean="0">
                <a:latin typeface="Lucida Sans" pitchFamily="34" charset="0"/>
              </a:rPr>
              <a:t>Demo</a:t>
            </a:r>
          </a:p>
          <a:p>
            <a:pPr eaLnBrk="1" hangingPunct="1">
              <a:buFont typeface="Lucida Grande" charset="0"/>
              <a:buChar char="▶"/>
            </a:pPr>
            <a:r>
              <a:rPr lang="de-CH" dirty="0" smtClean="0">
                <a:latin typeface="Lucida Sans" pitchFamily="34" charset="0"/>
              </a:rPr>
              <a:t>Conclusion</a:t>
            </a:r>
            <a:endParaRPr lang="de-CH" dirty="0" smtClean="0">
              <a:latin typeface="Lucida Sans" pitchFamily="34" charset="0"/>
            </a:endParaRPr>
          </a:p>
        </p:txBody>
      </p:sp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 dirty="0" smtClean="0">
                <a:latin typeface="Lucida Sans" pitchFamily="34" charset="0"/>
              </a:rPr>
              <a:t>Table </a:t>
            </a:r>
            <a:r>
              <a:rPr lang="de-CH" dirty="0" err="1" smtClean="0">
                <a:latin typeface="Lucida Sans" pitchFamily="34" charset="0"/>
              </a:rPr>
              <a:t>of</a:t>
            </a:r>
            <a:r>
              <a:rPr lang="de-CH" dirty="0" smtClean="0">
                <a:latin typeface="Lucida Sans" pitchFamily="34" charset="0"/>
              </a:rPr>
              <a:t> </a:t>
            </a:r>
            <a:r>
              <a:rPr lang="de-CH" dirty="0" err="1" smtClean="0">
                <a:latin typeface="Lucida Sans" pitchFamily="34" charset="0"/>
              </a:rPr>
              <a:t>contents</a:t>
            </a:r>
            <a:endParaRPr lang="de-CH" dirty="0">
              <a:latin typeface="Lucida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Make an Adventure Game</a:t>
            </a:r>
          </a:p>
          <a:p>
            <a:pPr lvl="1"/>
            <a:r>
              <a:rPr lang="de-CH" dirty="0" smtClean="0"/>
              <a:t>Probably Unity</a:t>
            </a:r>
          </a:p>
          <a:p>
            <a:pPr lvl="1"/>
            <a:r>
              <a:rPr lang="de-CH" dirty="0" smtClean="0"/>
              <a:t>Smart enemies (AI)</a:t>
            </a:r>
            <a:endParaRPr lang="en-GB" dirty="0" smtClean="0"/>
          </a:p>
          <a:p>
            <a:endParaRPr lang="de-CH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Project Description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723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Define: adventure game</a:t>
            </a:r>
          </a:p>
          <a:p>
            <a:r>
              <a:rPr lang="de-CH" dirty="0" smtClean="0"/>
              <a:t>What do we want it to have?</a:t>
            </a:r>
          </a:p>
          <a:p>
            <a:r>
              <a:rPr lang="de-CH" dirty="0" smtClean="0"/>
              <a:t>Getting to know Unity</a:t>
            </a:r>
          </a:p>
          <a:p>
            <a:pPr lvl="1"/>
            <a:r>
              <a:rPr lang="de-CH" dirty="0" smtClean="0"/>
              <a:t>Tutorials (e.g. 2D GameKit)</a:t>
            </a:r>
          </a:p>
          <a:p>
            <a:r>
              <a:rPr lang="de-CH" dirty="0" smtClean="0"/>
              <a:t>Aquire knowledge on AI</a:t>
            </a:r>
          </a:p>
          <a:p>
            <a:pPr lvl="1"/>
            <a:r>
              <a:rPr lang="de-CH" dirty="0" smtClean="0"/>
              <a:t>Books</a:t>
            </a:r>
          </a:p>
          <a:p>
            <a:pPr lvl="1"/>
            <a:r>
              <a:rPr lang="de-CH" dirty="0" smtClean="0"/>
              <a:t>YouTube</a:t>
            </a:r>
          </a:p>
          <a:p>
            <a:r>
              <a:rPr lang="de-CH" dirty="0" smtClean="0"/>
              <a:t>Implement the idea of the game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Approach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26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Too little description (and therefore requirements)</a:t>
            </a:r>
          </a:p>
          <a:p>
            <a:r>
              <a:rPr lang="de-CH" dirty="0" smtClean="0"/>
              <a:t>Underestimating required time</a:t>
            </a:r>
          </a:p>
          <a:p>
            <a:r>
              <a:rPr lang="de-CH" dirty="0" smtClean="0"/>
              <a:t>Visuals</a:t>
            </a:r>
            <a:endParaRPr lang="en-GB" dirty="0" smtClean="0"/>
          </a:p>
          <a:p>
            <a:pPr lvl="1"/>
            <a:r>
              <a:rPr lang="de-CH" dirty="0" smtClean="0"/>
              <a:t>Mainly animations</a:t>
            </a:r>
          </a:p>
          <a:p>
            <a:r>
              <a:rPr lang="de-CH" dirty="0" smtClean="0"/>
              <a:t>Known bugs</a:t>
            </a:r>
          </a:p>
          <a:p>
            <a:pPr lvl="1"/>
            <a:r>
              <a:rPr lang="de-CH" dirty="0" smtClean="0"/>
              <a:t>Falling animation</a:t>
            </a:r>
          </a:p>
          <a:p>
            <a:pPr lvl="1"/>
            <a:r>
              <a:rPr lang="de-CH" dirty="0" smtClean="0"/>
              <a:t>Text bubble</a:t>
            </a:r>
          </a:p>
          <a:p>
            <a:endParaRPr lang="de-CH" dirty="0" smtClean="0"/>
          </a:p>
          <a:p>
            <a:endParaRPr lang="de-CH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Problems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022" y="2921112"/>
            <a:ext cx="3387203" cy="30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8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/>
              <a:t>Spoiler alert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46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Estimate more time than you think</a:t>
            </a:r>
          </a:p>
          <a:p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Don’t procrastinate that much</a:t>
            </a:r>
          </a:p>
          <a:p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Interesting</a:t>
            </a:r>
          </a:p>
          <a:p>
            <a:r>
              <a:rPr lang="de-CH" smtClean="0">
                <a:latin typeface="Lucida Sans" panose="020B0602030504020204" pitchFamily="34" charset="0"/>
                <a:cs typeface="Courier New" panose="02070309020205020404" pitchFamily="49" charset="0"/>
              </a:rPr>
              <a:t>A lot of new things learned</a:t>
            </a:r>
            <a:endParaRPr lang="de-CH" dirty="0" smtClean="0">
              <a:latin typeface="Lucida Sans" panose="020B0602030504020204" pitchFamily="34" charset="0"/>
              <a:cs typeface="Courier New" panose="02070309020205020404" pitchFamily="49" charset="0"/>
            </a:endParaRPr>
          </a:p>
          <a:p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Things to come</a:t>
            </a:r>
          </a:p>
          <a:p>
            <a:pPr lvl="1"/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Slime configuration</a:t>
            </a:r>
          </a:p>
          <a:p>
            <a:pPr lvl="1"/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World polish</a:t>
            </a:r>
          </a:p>
          <a:p>
            <a:pPr lvl="1"/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Perhaps combat for player</a:t>
            </a:r>
          </a:p>
          <a:p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Download:</a:t>
            </a:r>
            <a:endParaRPr lang="en-GB" dirty="0" smtClean="0">
              <a:latin typeface="Lucida Sans" panose="020B0602030504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://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bit.ly/2LkEamZ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CH" dirty="0" smtClean="0">
                <a:latin typeface="Lucida Sans" panose="020B0602030504020204" pitchFamily="34" charset="0"/>
                <a:cs typeface="Courier New" panose="02070309020205020404" pitchFamily="49" charset="0"/>
              </a:rPr>
              <a:t>Have fun</a:t>
            </a:r>
          </a:p>
          <a:p>
            <a:endParaRPr lang="en-GB" dirty="0" smtClean="0">
              <a:latin typeface="Lucida Sans" panose="020B0602030504020204" pitchFamily="34" charset="0"/>
              <a:cs typeface="Courier New" panose="02070309020205020404" pitchFamily="49" charset="0"/>
            </a:endParaRPr>
          </a:p>
          <a:p>
            <a:endParaRPr lang="de-CH" dirty="0" smtClean="0">
              <a:latin typeface="Lucida Sans" panose="020B0602030504020204" pitchFamily="34" charset="0"/>
              <a:cs typeface="Courier New" panose="02070309020205020404" pitchFamily="49" charset="0"/>
            </a:endParaRPr>
          </a:p>
          <a:p>
            <a:endParaRPr lang="de-CH" dirty="0">
              <a:latin typeface="Lucida Sans" panose="020B0602030504020204" pitchFamily="34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99705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FH_PPT_Vorlage_16-9.potx" id="{DC3FBA49-4324-41F2-98E8-381E2F3B436A}" vid="{E1BECA56-A1BF-46D8-8A5F-C69BAD49171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f6f68f68-5570-446d-b1e6-2310e70d83d3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QMPilot_DokID xmlns="2551ef7e-3b29-44d1-a8ad-ef34c26bfc60">470</QMPilot_DokI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e95561030a1194bdd1903eaf06697dcb">
  <xsd:schema xmlns:xsd="http://www.w3.org/2001/XMLSchema" xmlns:xs="http://www.w3.org/2001/XMLSchema" xmlns:p="http://schemas.microsoft.com/office/2006/metadata/properties" xmlns:ns2="f6f68f68-5570-446d-b1e6-2310e70d83d3" xmlns:ns3="2551ef7e-3b29-44d1-a8ad-ef34c26bfc60" targetNamespace="http://schemas.microsoft.com/office/2006/metadata/properties" ma:root="true" ma:fieldsID="a12ba8f3cc9838c64a8c8804efb93033" ns2:_="" ns3:_="">
    <xsd:import namespace="f6f68f68-5570-446d-b1e6-2310e70d83d3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68f68-5570-446d-b1e6-2310e70d83d3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D1D06F-7B50-4C4E-BDC2-45B577355489}">
  <ds:schemaRefs>
    <ds:schemaRef ds:uri="http://purl.org/dc/terms/"/>
    <ds:schemaRef ds:uri="f6f68f68-5570-446d-b1e6-2310e70d83d3"/>
    <ds:schemaRef ds:uri="http://www.w3.org/XML/1998/namespace"/>
    <ds:schemaRef ds:uri="2551ef7e-3b29-44d1-a8ad-ef34c26bfc60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7412572-CAAE-4A55-B1F7-111B37F54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68f68-5570-446d-b1e6-2310e70d83d3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108660-2CB9-4BF5-8E68-68C91CE7D9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162</TotalTime>
  <Words>158</Words>
  <Application>Microsoft Office PowerPoint</Application>
  <PresentationFormat>Custom</PresentationFormat>
  <Paragraphs>49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MS PGothic</vt:lpstr>
      <vt:lpstr>MS PGothic</vt:lpstr>
      <vt:lpstr>Arial</vt:lpstr>
      <vt:lpstr>Calibri</vt:lpstr>
      <vt:lpstr>Courier New</vt:lpstr>
      <vt:lpstr>Lucida Grande</vt:lpstr>
      <vt:lpstr>Lucida Sans</vt:lpstr>
      <vt:lpstr>Lucida Sans Unicode</vt:lpstr>
      <vt:lpstr>BFH_PPT_Vorlage_16-9</vt:lpstr>
      <vt:lpstr>DiscoPlanet</vt:lpstr>
      <vt:lpstr>Table of contents</vt:lpstr>
      <vt:lpstr>Project Description</vt:lpstr>
      <vt:lpstr>Approach</vt:lpstr>
      <vt:lpstr>Problems</vt:lpstr>
      <vt:lpstr>Demo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Mining</dc:title>
  <dc:creator>Benjamin Graf</dc:creator>
  <dc:description> </dc:description>
  <cp:lastModifiedBy>Benjamin Graf</cp:lastModifiedBy>
  <cp:revision>43</cp:revision>
  <cp:lastPrinted>2013-08-23T11:57:04Z</cp:lastPrinted>
  <dcterms:created xsi:type="dcterms:W3CDTF">2018-05-22T13:36:24Z</dcterms:created>
  <dcterms:modified xsi:type="dcterms:W3CDTF">2018-06-04T13:11:01Z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