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sldIdLst>
    <p:sldId id="256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69275" autoAdjust="0"/>
  </p:normalViewPr>
  <p:slideViewPr>
    <p:cSldViewPr snapToGrid="0" snapToObjects="1">
      <p:cViewPr varScale="1">
        <p:scale>
          <a:sx n="64" d="100"/>
          <a:sy n="64" d="100"/>
        </p:scale>
        <p:origin x="1524" y="60"/>
      </p:cViewPr>
      <p:guideLst>
        <p:guide orient="horz" pos="2160"/>
        <p:guide pos="3845"/>
      </p:guideLst>
    </p:cSldViewPr>
  </p:slideViewPr>
  <p:outlineViewPr>
    <p:cViewPr>
      <p:scale>
        <a:sx n="33" d="100"/>
        <a:sy n="33" d="100"/>
      </p:scale>
      <p:origin x="0" y="-10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05.06.2018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07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Define:</a:t>
            </a:r>
            <a:r>
              <a:rPr lang="de-CH" baseline="0" dirty="0" smtClean="0"/>
              <a:t> </a:t>
            </a:r>
            <a:r>
              <a:rPr lang="de-CH" dirty="0" smtClean="0"/>
              <a:t>«</a:t>
            </a:r>
            <a:r>
              <a:rPr lang="en-GB" dirty="0" smtClean="0"/>
              <a:t>a type of video game in which the participant plays a fantasy role in an episodic adventure story”</a:t>
            </a:r>
          </a:p>
          <a:p>
            <a:r>
              <a:rPr lang="en-GB" dirty="0" smtClean="0"/>
              <a:t>an unusual and exciting or daring experience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27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05.06.2018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05.06.2018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sIwins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DiscoPlanet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Project 1 – Adventure Game</a:t>
            </a:r>
          </a:p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Flückiger Quentin, Graf Benjamin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 smtClean="0">
                <a:latin typeface="Lucida Sans" pitchFamily="34" charset="0"/>
              </a:rPr>
              <a:t>BFH-TI </a:t>
            </a:r>
            <a:r>
              <a:rPr lang="de-DE" dirty="0">
                <a:latin typeface="Lucida Sans" pitchFamily="34" charset="0"/>
              </a:rPr>
              <a:t>BTI7301-18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5" b="1729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Project description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Approach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Problems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Features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Demo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Conclusion</a:t>
            </a: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dirty="0" smtClean="0">
                <a:latin typeface="Lucida Sans" pitchFamily="34" charset="0"/>
              </a:rPr>
              <a:t>Table of content</a:t>
            </a:r>
            <a:endParaRPr lang="en-GB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Eckerle</a:t>
            </a:r>
          </a:p>
          <a:p>
            <a:r>
              <a:rPr lang="de-CH" dirty="0" smtClean="0"/>
              <a:t>Make </a:t>
            </a:r>
            <a:r>
              <a:rPr lang="de-CH" dirty="0" smtClean="0"/>
              <a:t>an Adventure Game</a:t>
            </a:r>
          </a:p>
          <a:p>
            <a:pPr lvl="1"/>
            <a:r>
              <a:rPr lang="de-CH" dirty="0" smtClean="0"/>
              <a:t>Probably Unity</a:t>
            </a:r>
          </a:p>
          <a:p>
            <a:pPr lvl="1"/>
            <a:r>
              <a:rPr lang="de-CH" dirty="0" smtClean="0"/>
              <a:t>Smart enemies (AI)</a:t>
            </a:r>
            <a:endParaRPr lang="en-GB" dirty="0" smtClean="0"/>
          </a:p>
          <a:p>
            <a:endParaRPr lang="de-CH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Project 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2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Define: adventure game</a:t>
            </a:r>
          </a:p>
          <a:p>
            <a:r>
              <a:rPr lang="de-CH" dirty="0" smtClean="0"/>
              <a:t>What do we want it to have?</a:t>
            </a:r>
          </a:p>
          <a:p>
            <a:r>
              <a:rPr lang="de-CH" dirty="0" smtClean="0"/>
              <a:t>Getting to know Unity</a:t>
            </a:r>
          </a:p>
          <a:p>
            <a:pPr lvl="1"/>
            <a:r>
              <a:rPr lang="de-CH" dirty="0" smtClean="0"/>
              <a:t>Tutorials (e.g. 2D GameKit)</a:t>
            </a:r>
          </a:p>
          <a:p>
            <a:r>
              <a:rPr lang="de-CH" dirty="0" smtClean="0"/>
              <a:t>Aquire knowledge on AI</a:t>
            </a:r>
          </a:p>
          <a:p>
            <a:pPr lvl="1"/>
            <a:r>
              <a:rPr lang="de-CH" dirty="0" smtClean="0"/>
              <a:t>Books</a:t>
            </a:r>
          </a:p>
          <a:p>
            <a:pPr lvl="1"/>
            <a:r>
              <a:rPr lang="de-CH" dirty="0" smtClean="0"/>
              <a:t>YouTube</a:t>
            </a:r>
          </a:p>
          <a:p>
            <a:r>
              <a:rPr lang="de-CH" dirty="0" smtClean="0"/>
              <a:t>Implement the idea of the game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2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Too little description (and therefore requirements)</a:t>
            </a:r>
          </a:p>
          <a:p>
            <a:r>
              <a:rPr lang="de-CH" dirty="0" smtClean="0"/>
              <a:t>Underestimating required time</a:t>
            </a:r>
          </a:p>
          <a:p>
            <a:r>
              <a:rPr lang="de-CH" dirty="0" smtClean="0"/>
              <a:t>Visuals</a:t>
            </a:r>
            <a:endParaRPr lang="en-GB" dirty="0" smtClean="0"/>
          </a:p>
          <a:p>
            <a:pPr lvl="1"/>
            <a:r>
              <a:rPr lang="de-CH" dirty="0" smtClean="0"/>
              <a:t>Mainly animations</a:t>
            </a:r>
          </a:p>
          <a:p>
            <a:r>
              <a:rPr lang="de-CH" dirty="0" smtClean="0"/>
              <a:t>Known bugs</a:t>
            </a:r>
          </a:p>
          <a:p>
            <a:pPr lvl="1"/>
            <a:r>
              <a:rPr lang="de-CH" dirty="0" smtClean="0"/>
              <a:t>Falling animation</a:t>
            </a:r>
          </a:p>
          <a:p>
            <a:pPr lvl="1"/>
            <a:r>
              <a:rPr lang="de-CH" dirty="0" smtClean="0"/>
              <a:t>Text bubble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Problems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022" y="2921112"/>
            <a:ext cx="3387203" cy="30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8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Story elements</a:t>
            </a:r>
          </a:p>
          <a:p>
            <a:r>
              <a:rPr lang="de-CH" dirty="0" smtClean="0"/>
              <a:t>‘Round’ world</a:t>
            </a:r>
            <a:endParaRPr lang="de-CH" dirty="0"/>
          </a:p>
          <a:p>
            <a:r>
              <a:rPr lang="de-CH" dirty="0" smtClean="0"/>
              <a:t>Collisions</a:t>
            </a:r>
            <a:endParaRPr lang="de-CH" dirty="0"/>
          </a:p>
          <a:p>
            <a:r>
              <a:rPr lang="de-CH" dirty="0" smtClean="0"/>
              <a:t>Collectables</a:t>
            </a:r>
          </a:p>
          <a:p>
            <a:r>
              <a:rPr lang="de-CH" dirty="0" smtClean="0"/>
              <a:t>Progression saved</a:t>
            </a:r>
            <a:endParaRPr lang="de-CH" dirty="0"/>
          </a:p>
          <a:p>
            <a:r>
              <a:rPr lang="de-CH" dirty="0" smtClean="0"/>
              <a:t>FSM AI (enemies)</a:t>
            </a:r>
          </a:p>
          <a:p>
            <a:endParaRPr lang="de-CH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8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Spoiler alert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4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Estimate more time than you think</a:t>
            </a:r>
          </a:p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Don’t procrastinate that much</a:t>
            </a:r>
          </a:p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Interesting</a:t>
            </a:r>
          </a:p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A lot of new things learned</a:t>
            </a:r>
          </a:p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Things to come</a:t>
            </a:r>
          </a:p>
          <a:p>
            <a:pPr lvl="1"/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Slime configuration</a:t>
            </a:r>
          </a:p>
          <a:p>
            <a:pPr lvl="1"/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World polish</a:t>
            </a:r>
          </a:p>
          <a:p>
            <a:pPr lvl="1"/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Perhaps combat for player</a:t>
            </a:r>
          </a:p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Download:</a:t>
            </a:r>
            <a:endParaRPr lang="en-GB" dirty="0" smtClean="0">
              <a:latin typeface="Lucida Sans" panose="020B06020305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bit.ly/2sIwins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(Win + Mac)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Have fun &amp; Git gud</a:t>
            </a:r>
            <a:endParaRPr lang="de-CH" dirty="0" smtClean="0">
              <a:latin typeface="Lucida Sans" panose="020B0602030504020204" pitchFamily="34" charset="0"/>
              <a:cs typeface="Courier New" panose="02070309020205020404" pitchFamily="49" charset="0"/>
            </a:endParaRPr>
          </a:p>
          <a:p>
            <a:endParaRPr lang="en-GB" dirty="0" smtClean="0">
              <a:latin typeface="Lucida Sans" panose="020B0602030504020204" pitchFamily="34" charset="0"/>
              <a:cs typeface="Courier New" panose="02070309020205020404" pitchFamily="49" charset="0"/>
            </a:endParaRPr>
          </a:p>
          <a:p>
            <a:endParaRPr lang="de-CH" dirty="0" smtClean="0">
              <a:latin typeface="Lucida Sans" panose="020B0602030504020204" pitchFamily="34" charset="0"/>
              <a:cs typeface="Courier New" panose="02070309020205020404" pitchFamily="49" charset="0"/>
            </a:endParaRPr>
          </a:p>
          <a:p>
            <a:endParaRPr lang="de-CH" dirty="0">
              <a:latin typeface="Lucida Sans" panose="020B0602030504020204" pitchFamily="34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Any language welcome</a:t>
            </a:r>
          </a:p>
          <a:p>
            <a:pPr lvl="1"/>
            <a:r>
              <a:rPr lang="de-CH" dirty="0"/>
              <a:t>(</a:t>
            </a:r>
            <a:r>
              <a:rPr lang="de-CH" dirty="0" smtClean="0"/>
              <a:t>any = english, french, german, C#)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1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FH_PPT_Vorlage_16-9.potx" id="{DC3FBA49-4324-41F2-98E8-381E2F3B436A}" vid="{E1BECA56-A1BF-46D8-8A5F-C69BAD49171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470</QMPilot_Dok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D1D06F-7B50-4C4E-BDC2-45B577355489}">
  <ds:schemaRefs>
    <ds:schemaRef ds:uri="http://purl.org/dc/terms/"/>
    <ds:schemaRef ds:uri="f6f68f68-5570-446d-b1e6-2310e70d83d3"/>
    <ds:schemaRef ds:uri="http://www.w3.org/XML/1998/namespace"/>
    <ds:schemaRef ds:uri="2551ef7e-3b29-44d1-a8ad-ef34c26bfc60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B108660-2CB9-4BF5-8E68-68C91CE7D9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12572-CAAE-4A55-B1F7-111B37F54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352</TotalTime>
  <Words>204</Words>
  <Application>Microsoft Office PowerPoint</Application>
  <PresentationFormat>Custom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MS PGothic</vt:lpstr>
      <vt:lpstr>MS PGothic</vt:lpstr>
      <vt:lpstr>Arial</vt:lpstr>
      <vt:lpstr>Calibri</vt:lpstr>
      <vt:lpstr>Courier New</vt:lpstr>
      <vt:lpstr>Lucida Grande</vt:lpstr>
      <vt:lpstr>Lucida Sans</vt:lpstr>
      <vt:lpstr>Lucida Sans Unicode</vt:lpstr>
      <vt:lpstr>BFH_PPT_Vorlage_16-9</vt:lpstr>
      <vt:lpstr>DiscoPlanet</vt:lpstr>
      <vt:lpstr>Table of content</vt:lpstr>
      <vt:lpstr>Project Description</vt:lpstr>
      <vt:lpstr>Approach</vt:lpstr>
      <vt:lpstr>Problems</vt:lpstr>
      <vt:lpstr>Features</vt:lpstr>
      <vt:lpstr>Demo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Mining</dc:title>
  <dc:creator>Benjamin Graf</dc:creator>
  <dc:description> </dc:description>
  <cp:lastModifiedBy>Benjamin Graf</cp:lastModifiedBy>
  <cp:revision>53</cp:revision>
  <cp:lastPrinted>2013-08-23T11:57:04Z</cp:lastPrinted>
  <dcterms:created xsi:type="dcterms:W3CDTF">2018-05-22T13:36:24Z</dcterms:created>
  <dcterms:modified xsi:type="dcterms:W3CDTF">2018-06-05T13:16:31Z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