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9"/>
  </p:notesMasterIdLst>
  <p:sldIdLst>
    <p:sldId id="277" r:id="rId2"/>
    <p:sldId id="278" r:id="rId3"/>
    <p:sldId id="265" r:id="rId4"/>
    <p:sldId id="263" r:id="rId5"/>
    <p:sldId id="264" r:id="rId6"/>
    <p:sldId id="268" r:id="rId7"/>
    <p:sldId id="258" r:id="rId8"/>
    <p:sldId id="259" r:id="rId9"/>
    <p:sldId id="256" r:id="rId10"/>
    <p:sldId id="257" r:id="rId11"/>
    <p:sldId id="269" r:id="rId12"/>
    <p:sldId id="271" r:id="rId13"/>
    <p:sldId id="279" r:id="rId14"/>
    <p:sldId id="270" r:id="rId15"/>
    <p:sldId id="272" r:id="rId16"/>
    <p:sldId id="275" r:id="rId17"/>
    <p:sldId id="273" r:id="rId18"/>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637" autoAdjust="0"/>
    <p:restoredTop sz="39535" autoAdjust="0"/>
  </p:normalViewPr>
  <p:slideViewPr>
    <p:cSldViewPr>
      <p:cViewPr varScale="1">
        <p:scale>
          <a:sx n="29" d="100"/>
          <a:sy n="29" d="100"/>
        </p:scale>
        <p:origin x="-1878" y="-84"/>
      </p:cViewPr>
      <p:guideLst>
        <p:guide orient="horz" pos="2160"/>
        <p:guide pos="2880"/>
      </p:guideLst>
    </p:cSldViewPr>
  </p:slideViewPr>
  <p:outlineViewPr>
    <p:cViewPr>
      <p:scale>
        <a:sx n="33" d="100"/>
        <a:sy n="33" d="100"/>
      </p:scale>
      <p:origin x="0" y="2244"/>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02B666-D025-4101-A7B6-F8D79FB6E0A4}" type="datetimeFigureOut">
              <a:rPr lang="nl-NL" smtClean="0"/>
              <a:pPr/>
              <a:t>22-1-2008</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0283E8-6806-414D-9291-F2531FA2B0C7}" type="slidenum">
              <a:rPr lang="nl-NL" smtClean="0"/>
              <a:pPr/>
              <a:t>‹nr.›</a:t>
            </a:fld>
            <a:endParaRPr lang="nl-N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smtClean="0"/>
          </a:p>
        </p:txBody>
      </p:sp>
      <p:sp>
        <p:nvSpPr>
          <p:cNvPr id="4" name="Tijdelijke aanduiding voor dianummer 3"/>
          <p:cNvSpPr>
            <a:spLocks noGrp="1"/>
          </p:cNvSpPr>
          <p:nvPr>
            <p:ph type="sldNum" sz="quarter" idx="10"/>
          </p:nvPr>
        </p:nvSpPr>
        <p:spPr/>
        <p:txBody>
          <a:bodyPr/>
          <a:lstStyle/>
          <a:p>
            <a:fld id="{5E0283E8-6806-414D-9291-F2531FA2B0C7}" type="slidenum">
              <a:rPr lang="nl-NL" smtClean="0"/>
              <a:pPr/>
              <a:t>1</a:t>
            </a:fld>
            <a:endParaRPr lang="nl-N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NL" dirty="0" smtClean="0"/>
              <a:t>Net</a:t>
            </a:r>
            <a:r>
              <a:rPr lang="nl-NL" baseline="0" dirty="0" smtClean="0"/>
              <a:t> over meetpunten, hier is de </a:t>
            </a:r>
            <a:r>
              <a:rPr lang="nl-NL" b="1" baseline="0" dirty="0" smtClean="0"/>
              <a:t>toepassing</a:t>
            </a:r>
            <a:r>
              <a:rPr lang="nl-NL" baseline="0" dirty="0" smtClean="0"/>
              <a:t> te zien van deze meetpunten. </a:t>
            </a:r>
          </a:p>
          <a:p>
            <a:endParaRPr lang="nl-NL" baseline="0" dirty="0" smtClean="0"/>
          </a:p>
          <a:p>
            <a:r>
              <a:rPr lang="nl-NL" b="1" baseline="0" dirty="0" smtClean="0"/>
              <a:t>Verschillende </a:t>
            </a:r>
            <a:r>
              <a:rPr lang="nl-NL" b="1" baseline="0" dirty="0" err="1" smtClean="0"/>
              <a:t>Operations</a:t>
            </a:r>
            <a:r>
              <a:rPr lang="nl-NL" b="1" baseline="0" dirty="0" smtClean="0"/>
              <a:t> toelichten.</a:t>
            </a:r>
          </a:p>
          <a:p>
            <a:pPr>
              <a:buFontTx/>
              <a:buChar char="-"/>
            </a:pPr>
            <a:r>
              <a:rPr lang="nl-NL" b="0" baseline="0" dirty="0" err="1" smtClean="0"/>
              <a:t>RequestOperation</a:t>
            </a:r>
            <a:endParaRPr lang="nl-NL" b="0" baseline="0" dirty="0" smtClean="0"/>
          </a:p>
          <a:p>
            <a:pPr>
              <a:buFontTx/>
              <a:buChar char="-"/>
            </a:pPr>
            <a:r>
              <a:rPr lang="nl-NL" b="0" baseline="0" dirty="0" err="1" smtClean="0"/>
              <a:t>ServerTransferOperation</a:t>
            </a:r>
            <a:endParaRPr lang="nl-NL" b="0" baseline="0" dirty="0" smtClean="0"/>
          </a:p>
          <a:p>
            <a:pPr>
              <a:buFontTx/>
              <a:buNone/>
            </a:pPr>
            <a:r>
              <a:rPr lang="nl-NL" b="0" baseline="0" dirty="0" smtClean="0"/>
              <a:t>-</a:t>
            </a:r>
            <a:r>
              <a:rPr lang="nl-NL" b="0" baseline="0" dirty="0" err="1" smtClean="0"/>
              <a:t>CombineImagesOperation</a:t>
            </a:r>
            <a:endParaRPr lang="nl-NL" b="0" baseline="0" dirty="0" smtClean="0"/>
          </a:p>
          <a:p>
            <a:pPr>
              <a:buFontTx/>
              <a:buChar char="-"/>
            </a:pPr>
            <a:r>
              <a:rPr lang="nl-NL" b="0" baseline="0" dirty="0" err="1" smtClean="0"/>
              <a:t>ClientTransferOperation</a:t>
            </a:r>
            <a:endParaRPr lang="nl-NL" b="0" baseline="0" dirty="0" smtClean="0"/>
          </a:p>
          <a:p>
            <a:pPr>
              <a:buFontTx/>
              <a:buNone/>
            </a:pPr>
            <a:endParaRPr lang="nl-NL" b="1" dirty="0" smtClean="0"/>
          </a:p>
          <a:p>
            <a:pPr>
              <a:buFontTx/>
              <a:buNone/>
            </a:pPr>
            <a:r>
              <a:rPr lang="nl-NL" b="1" dirty="0" smtClean="0"/>
              <a:t>Vertel over snelheid met laatste rode punt.</a:t>
            </a:r>
            <a:endParaRPr lang="nl-NL" b="1" dirty="0"/>
          </a:p>
        </p:txBody>
      </p:sp>
      <p:sp>
        <p:nvSpPr>
          <p:cNvPr id="4" name="Tijdelijke aanduiding voor dianummer 3"/>
          <p:cNvSpPr>
            <a:spLocks noGrp="1"/>
          </p:cNvSpPr>
          <p:nvPr>
            <p:ph type="sldNum" sz="quarter" idx="10"/>
          </p:nvPr>
        </p:nvSpPr>
        <p:spPr/>
        <p:txBody>
          <a:bodyPr/>
          <a:lstStyle/>
          <a:p>
            <a:fld id="{5E0283E8-6806-414D-9291-F2531FA2B0C7}" type="slidenum">
              <a:rPr lang="nl-NL" smtClean="0"/>
              <a:pPr/>
              <a:t>10</a:t>
            </a:fld>
            <a:endParaRPr lang="nl-N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NL" dirty="0" smtClean="0"/>
              <a:t>Meer</a:t>
            </a:r>
            <a:r>
              <a:rPr lang="nl-NL" baseline="0" dirty="0" smtClean="0"/>
              <a:t> dan alleen gegevens opslaan. Juiste manier van weergeven.</a:t>
            </a:r>
            <a:endParaRPr lang="nl-NL" dirty="0"/>
          </a:p>
        </p:txBody>
      </p:sp>
      <p:sp>
        <p:nvSpPr>
          <p:cNvPr id="4" name="Tijdelijke aanduiding voor dianummer 3"/>
          <p:cNvSpPr>
            <a:spLocks noGrp="1"/>
          </p:cNvSpPr>
          <p:nvPr>
            <p:ph type="sldNum" sz="quarter" idx="10"/>
          </p:nvPr>
        </p:nvSpPr>
        <p:spPr/>
        <p:txBody>
          <a:bodyPr/>
          <a:lstStyle/>
          <a:p>
            <a:fld id="{5E0283E8-6806-414D-9291-F2531FA2B0C7}" type="slidenum">
              <a:rPr lang="nl-NL" smtClean="0"/>
              <a:pPr/>
              <a:t>11</a:t>
            </a:fld>
            <a:endParaRPr lang="nl-N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NL" dirty="0" smtClean="0"/>
              <a:t>De eisen zijn eenvoudig uit te leggen, de uitvoer een stuk complexer.</a:t>
            </a:r>
          </a:p>
          <a:p>
            <a:r>
              <a:rPr lang="nl-NL" dirty="0" smtClean="0"/>
              <a:t>Geen</a:t>
            </a:r>
            <a:r>
              <a:rPr lang="nl-NL" baseline="0" dirty="0" smtClean="0"/>
              <a:t> HTML via JSP; herbruikbaarheid. </a:t>
            </a:r>
          </a:p>
          <a:p>
            <a:r>
              <a:rPr lang="nl-NL" baseline="0" dirty="0" smtClean="0"/>
              <a:t>Het uitvoerformaat moet nader te bepalen zijn. Bv. HTML, PDF of Word. In theorie andere DB.</a:t>
            </a:r>
          </a:p>
          <a:p>
            <a:endParaRPr lang="nl-NL" dirty="0"/>
          </a:p>
        </p:txBody>
      </p:sp>
      <p:sp>
        <p:nvSpPr>
          <p:cNvPr id="4" name="Tijdelijke aanduiding voor dianummer 3"/>
          <p:cNvSpPr>
            <a:spLocks noGrp="1"/>
          </p:cNvSpPr>
          <p:nvPr>
            <p:ph type="sldNum" sz="quarter" idx="10"/>
          </p:nvPr>
        </p:nvSpPr>
        <p:spPr/>
        <p:txBody>
          <a:bodyPr/>
          <a:lstStyle/>
          <a:p>
            <a:fld id="{5E0283E8-6806-414D-9291-F2531FA2B0C7}" type="slidenum">
              <a:rPr lang="nl-NL" smtClean="0"/>
              <a:pPr/>
              <a:t>12</a:t>
            </a:fld>
            <a:endParaRPr lang="nl-NL"/>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NL" b="1" dirty="0" smtClean="0"/>
              <a:t>*Leg uit*</a:t>
            </a:r>
          </a:p>
          <a:p>
            <a:r>
              <a:rPr lang="nl-NL" b="1" dirty="0" smtClean="0"/>
              <a:t>*Laat filmpje zien*</a:t>
            </a:r>
          </a:p>
          <a:p>
            <a:endParaRPr lang="nl-NL" b="1" dirty="0" smtClean="0"/>
          </a:p>
          <a:p>
            <a:endParaRPr lang="nl-NL" b="1" dirty="0" smtClean="0"/>
          </a:p>
          <a:p>
            <a:endParaRPr lang="nl-NL" dirty="0"/>
          </a:p>
        </p:txBody>
      </p:sp>
      <p:sp>
        <p:nvSpPr>
          <p:cNvPr id="4" name="Tijdelijke aanduiding voor dianummer 3"/>
          <p:cNvSpPr>
            <a:spLocks noGrp="1"/>
          </p:cNvSpPr>
          <p:nvPr>
            <p:ph type="sldNum" sz="quarter" idx="10"/>
          </p:nvPr>
        </p:nvSpPr>
        <p:spPr/>
        <p:txBody>
          <a:bodyPr/>
          <a:lstStyle/>
          <a:p>
            <a:fld id="{5E0283E8-6806-414D-9291-F2531FA2B0C7}" type="slidenum">
              <a:rPr lang="nl-NL" smtClean="0"/>
              <a:pPr/>
              <a:t>13</a:t>
            </a:fld>
            <a:endParaRPr lang="nl-NL"/>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NL" b="1" dirty="0" smtClean="0"/>
              <a:t>De wens om af te rekenen per kaart</a:t>
            </a:r>
          </a:p>
          <a:p>
            <a:endParaRPr lang="nl-NL" b="1" dirty="0" smtClean="0"/>
          </a:p>
          <a:p>
            <a:endParaRPr lang="nl-NL" dirty="0"/>
          </a:p>
        </p:txBody>
      </p:sp>
      <p:sp>
        <p:nvSpPr>
          <p:cNvPr id="4" name="Tijdelijke aanduiding voor dianummer 3"/>
          <p:cNvSpPr>
            <a:spLocks noGrp="1"/>
          </p:cNvSpPr>
          <p:nvPr>
            <p:ph type="sldNum" sz="quarter" idx="10"/>
          </p:nvPr>
        </p:nvSpPr>
        <p:spPr/>
        <p:txBody>
          <a:bodyPr/>
          <a:lstStyle/>
          <a:p>
            <a:fld id="{5E0283E8-6806-414D-9291-F2531FA2B0C7}" type="slidenum">
              <a:rPr lang="nl-NL" smtClean="0"/>
              <a:pPr/>
              <a:t>14</a:t>
            </a:fld>
            <a:endParaRPr lang="nl-NL"/>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NL" b="1" dirty="0" smtClean="0"/>
              <a:t>Geen </a:t>
            </a:r>
            <a:r>
              <a:rPr lang="nl-NL" b="1" dirty="0" err="1" smtClean="0"/>
              <a:t>admnistratieve</a:t>
            </a:r>
            <a:r>
              <a:rPr lang="nl-NL" b="1" dirty="0" smtClean="0"/>
              <a:t> rompslomp =&gt; geen</a:t>
            </a:r>
            <a:r>
              <a:rPr lang="nl-NL" b="1" baseline="0" dirty="0" smtClean="0"/>
              <a:t> facturatie achteraf =&gt; prepaid systeem</a:t>
            </a:r>
          </a:p>
          <a:p>
            <a:r>
              <a:rPr lang="nl-NL" b="1" baseline="0" dirty="0" smtClean="0"/>
              <a:t>Opwaarderen via </a:t>
            </a:r>
            <a:r>
              <a:rPr lang="nl-NL" b="1" baseline="0" dirty="0" err="1" smtClean="0"/>
              <a:t>iDeal</a:t>
            </a:r>
            <a:r>
              <a:rPr lang="nl-NL" b="1" baseline="0" dirty="0" smtClean="0"/>
              <a:t>, Creditcard, etc..</a:t>
            </a:r>
          </a:p>
          <a:p>
            <a:r>
              <a:rPr lang="nl-NL" b="1" baseline="0" dirty="0" smtClean="0"/>
              <a:t>Afrekenen per kaartlaag.</a:t>
            </a:r>
            <a:endParaRPr lang="nl-NL" b="1" dirty="0"/>
          </a:p>
        </p:txBody>
      </p:sp>
      <p:sp>
        <p:nvSpPr>
          <p:cNvPr id="4" name="Tijdelijke aanduiding voor dianummer 3"/>
          <p:cNvSpPr>
            <a:spLocks noGrp="1"/>
          </p:cNvSpPr>
          <p:nvPr>
            <p:ph type="sldNum" sz="quarter" idx="10"/>
          </p:nvPr>
        </p:nvSpPr>
        <p:spPr/>
        <p:txBody>
          <a:bodyPr/>
          <a:lstStyle/>
          <a:p>
            <a:fld id="{5E0283E8-6806-414D-9291-F2531FA2B0C7}" type="slidenum">
              <a:rPr lang="nl-NL" smtClean="0"/>
              <a:pPr/>
              <a:t>15</a:t>
            </a:fld>
            <a:endParaRPr lang="nl-NL"/>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NL" dirty="0" smtClean="0"/>
              <a:t>Grootste</a:t>
            </a:r>
            <a:r>
              <a:rPr lang="nl-NL" baseline="0" dirty="0" smtClean="0"/>
              <a:t> probleem simultaan afhandelen</a:t>
            </a:r>
          </a:p>
          <a:p>
            <a:r>
              <a:rPr lang="nl-NL" baseline="0" dirty="0" smtClean="0"/>
              <a:t>Besloten dit niet te doen</a:t>
            </a:r>
          </a:p>
          <a:p>
            <a:r>
              <a:rPr lang="nl-NL" baseline="0" dirty="0" smtClean="0"/>
              <a:t>1 </a:t>
            </a:r>
            <a:r>
              <a:rPr lang="nl-NL" baseline="0" dirty="0" err="1" smtClean="0"/>
              <a:t>AccoutnManager</a:t>
            </a:r>
            <a:r>
              <a:rPr lang="nl-NL" baseline="0" dirty="0" smtClean="0"/>
              <a:t> per bedrijf</a:t>
            </a:r>
          </a:p>
          <a:p>
            <a:r>
              <a:rPr lang="nl-NL" baseline="0" dirty="0" smtClean="0"/>
              <a:t>Hierdoor is 1 transactie per keer mogelijk per bedrijf.</a:t>
            </a:r>
          </a:p>
          <a:p>
            <a:r>
              <a:rPr lang="nl-NL" baseline="0" dirty="0" smtClean="0"/>
              <a:t>*DEMO*</a:t>
            </a:r>
          </a:p>
        </p:txBody>
      </p:sp>
      <p:sp>
        <p:nvSpPr>
          <p:cNvPr id="4" name="Tijdelijke aanduiding voor dianummer 3"/>
          <p:cNvSpPr>
            <a:spLocks noGrp="1"/>
          </p:cNvSpPr>
          <p:nvPr>
            <p:ph type="sldNum" sz="quarter" idx="10"/>
          </p:nvPr>
        </p:nvSpPr>
        <p:spPr/>
        <p:txBody>
          <a:bodyPr/>
          <a:lstStyle/>
          <a:p>
            <a:fld id="{5E0283E8-6806-414D-9291-F2531FA2B0C7}" type="slidenum">
              <a:rPr lang="nl-NL" smtClean="0"/>
              <a:pPr/>
              <a:t>16</a:t>
            </a:fld>
            <a:endParaRPr lang="nl-NL"/>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NL" dirty="0" smtClean="0"/>
              <a:t>Samenvatting</a:t>
            </a:r>
          </a:p>
          <a:p>
            <a:pPr>
              <a:buFontTx/>
              <a:buChar char="-"/>
            </a:pPr>
            <a:r>
              <a:rPr lang="nl-NL" dirty="0" smtClean="0"/>
              <a:t>Enorm veelzijdig</a:t>
            </a:r>
          </a:p>
          <a:p>
            <a:pPr>
              <a:buFontTx/>
              <a:buChar char="-"/>
            </a:pPr>
            <a:r>
              <a:rPr lang="nl-NL" dirty="0" smtClean="0"/>
              <a:t>Moeilijk te kiezen wat te</a:t>
            </a:r>
            <a:r>
              <a:rPr lang="nl-NL" baseline="0" dirty="0" smtClean="0"/>
              <a:t> </a:t>
            </a:r>
            <a:r>
              <a:rPr lang="nl-NL" baseline="0" dirty="0" err="1" smtClean="0"/>
              <a:t>highlighten</a:t>
            </a:r>
            <a:r>
              <a:rPr lang="nl-NL" baseline="0" dirty="0" smtClean="0"/>
              <a:t> in mijn presentatie, zoveel te vertellen!</a:t>
            </a:r>
          </a:p>
          <a:p>
            <a:pPr>
              <a:buFontTx/>
              <a:buNone/>
            </a:pPr>
            <a:endParaRPr lang="nl-NL" baseline="0" dirty="0" smtClean="0"/>
          </a:p>
          <a:p>
            <a:pPr>
              <a:buFontTx/>
              <a:buNone/>
            </a:pPr>
            <a:r>
              <a:rPr lang="nl-NL" baseline="0" dirty="0" smtClean="0"/>
              <a:t>B3 </a:t>
            </a:r>
            <a:r>
              <a:rPr lang="nl-NL" baseline="0" dirty="0" err="1" smtClean="0"/>
              <a:t>Next</a:t>
            </a:r>
            <a:r>
              <a:rPr lang="nl-NL" baseline="0" dirty="0" smtClean="0"/>
              <a:t> Steps</a:t>
            </a:r>
          </a:p>
          <a:p>
            <a:pPr>
              <a:buFontTx/>
              <a:buChar char="-"/>
            </a:pPr>
            <a:r>
              <a:rPr lang="nl-NL" baseline="0" dirty="0" smtClean="0"/>
              <a:t>Wat wil men weten over het gebruik?</a:t>
            </a:r>
          </a:p>
          <a:p>
            <a:pPr>
              <a:buFontTx/>
              <a:buChar char="-"/>
            </a:pPr>
            <a:r>
              <a:rPr lang="nl-NL" baseline="0" dirty="0" smtClean="0"/>
              <a:t>Welke combinaties van gegevens vormen de juiste inzichten?</a:t>
            </a:r>
          </a:p>
          <a:p>
            <a:pPr>
              <a:buFontTx/>
              <a:buNone/>
            </a:pPr>
            <a:r>
              <a:rPr lang="nl-NL" baseline="0" dirty="0" smtClean="0"/>
              <a:t>-Wat moet het Accounting Systeem nog allemaal doen?</a:t>
            </a:r>
          </a:p>
          <a:p>
            <a:pPr>
              <a:buFontTx/>
              <a:buNone/>
            </a:pPr>
            <a:r>
              <a:rPr lang="nl-NL" baseline="0" dirty="0" smtClean="0"/>
              <a:t>De diamant is deel geslepen, nu moet pas echt het aantal facetten worden bepaald.</a:t>
            </a:r>
          </a:p>
          <a:p>
            <a:pPr>
              <a:buFontTx/>
              <a:buNone/>
            </a:pPr>
            <a:endParaRPr lang="nl-NL" baseline="0" dirty="0" smtClean="0"/>
          </a:p>
          <a:p>
            <a:pPr>
              <a:buFontTx/>
              <a:buNone/>
            </a:pPr>
            <a:r>
              <a:rPr lang="nl-NL" baseline="0" dirty="0" smtClean="0"/>
              <a:t>Dank voor de aandacht, graag hoor ik nu de vragen!</a:t>
            </a:r>
          </a:p>
        </p:txBody>
      </p:sp>
      <p:sp>
        <p:nvSpPr>
          <p:cNvPr id="4" name="Tijdelijke aanduiding voor dianummer 3"/>
          <p:cNvSpPr>
            <a:spLocks noGrp="1"/>
          </p:cNvSpPr>
          <p:nvPr>
            <p:ph type="sldNum" sz="quarter" idx="10"/>
          </p:nvPr>
        </p:nvSpPr>
        <p:spPr/>
        <p:txBody>
          <a:bodyPr/>
          <a:lstStyle/>
          <a:p>
            <a:fld id="{5E0283E8-6806-414D-9291-F2531FA2B0C7}" type="slidenum">
              <a:rPr lang="nl-NL" smtClean="0"/>
              <a:pPr/>
              <a:t>17</a:t>
            </a:fld>
            <a:endParaRPr lang="nl-N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pPr>
              <a:buFontTx/>
              <a:buChar char="-"/>
            </a:pPr>
            <a:r>
              <a:rPr lang="nl-NL" dirty="0" smtClean="0"/>
              <a:t>Welkom</a:t>
            </a:r>
          </a:p>
          <a:p>
            <a:pPr>
              <a:buFontTx/>
              <a:buChar char="-"/>
            </a:pPr>
            <a:r>
              <a:rPr lang="nl-NL" baseline="0" dirty="0" smtClean="0"/>
              <a:t>Voorstellen</a:t>
            </a:r>
          </a:p>
          <a:p>
            <a:pPr marL="0" marR="0" indent="0" algn="l" defTabSz="914400" rtl="0" eaLnBrk="1" fontAlgn="auto" latinLnBrk="0" hangingPunct="1">
              <a:lnSpc>
                <a:spcPct val="100000"/>
              </a:lnSpc>
              <a:spcBef>
                <a:spcPts val="0"/>
              </a:spcBef>
              <a:spcAft>
                <a:spcPts val="0"/>
              </a:spcAft>
              <a:buClrTx/>
              <a:buSzTx/>
              <a:buFontTx/>
              <a:buChar char="-"/>
              <a:tabLst/>
              <a:defRPr/>
            </a:pPr>
            <a:r>
              <a:rPr lang="nl-NL" baseline="0" dirty="0" smtClean="0"/>
              <a:t>Afstudeerstage -&gt; Project</a:t>
            </a:r>
            <a:endParaRPr lang="nl-NL" dirty="0" smtClean="0"/>
          </a:p>
          <a:p>
            <a:pPr>
              <a:buFontTx/>
              <a:buChar char="-"/>
            </a:pPr>
            <a:r>
              <a:rPr lang="nl-NL" baseline="0" dirty="0" smtClean="0"/>
              <a:t>Bij Bedrijf B3Partners</a:t>
            </a:r>
          </a:p>
          <a:p>
            <a:pPr>
              <a:buFontTx/>
              <a:buChar char="-"/>
            </a:pPr>
            <a:r>
              <a:rPr lang="nl-NL" baseline="0" dirty="0" smtClean="0"/>
              <a:t>Naam Kaartenbalie2</a:t>
            </a:r>
          </a:p>
          <a:p>
            <a:pPr>
              <a:buFontTx/>
              <a:buChar char="-"/>
            </a:pPr>
            <a:endParaRPr lang="nl-NL" baseline="0" dirty="0" smtClean="0"/>
          </a:p>
        </p:txBody>
      </p:sp>
      <p:sp>
        <p:nvSpPr>
          <p:cNvPr id="4" name="Tijdelijke aanduiding voor dianummer 3"/>
          <p:cNvSpPr>
            <a:spLocks noGrp="1"/>
          </p:cNvSpPr>
          <p:nvPr>
            <p:ph type="sldNum" sz="quarter" idx="10"/>
          </p:nvPr>
        </p:nvSpPr>
        <p:spPr/>
        <p:txBody>
          <a:bodyPr/>
          <a:lstStyle/>
          <a:p>
            <a:fld id="{5E0283E8-6806-414D-9291-F2531FA2B0C7}" type="slidenum">
              <a:rPr lang="nl-NL" smtClean="0"/>
              <a:pPr/>
              <a:t>2</a:t>
            </a:fld>
            <a:endParaRPr lang="nl-N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NL" dirty="0" smtClean="0"/>
              <a:t>Verschillende punten toelichten</a:t>
            </a:r>
          </a:p>
          <a:p>
            <a:pPr>
              <a:buFontTx/>
              <a:buChar char="-"/>
            </a:pPr>
            <a:r>
              <a:rPr lang="nl-NL" dirty="0" smtClean="0"/>
              <a:t>1 + 2 ; Kort in op wat kaartenbalie</a:t>
            </a:r>
            <a:r>
              <a:rPr lang="nl-NL" baseline="0" dirty="0" smtClean="0"/>
              <a:t> is</a:t>
            </a:r>
          </a:p>
          <a:p>
            <a:pPr>
              <a:buFontTx/>
              <a:buChar char="-"/>
            </a:pPr>
            <a:r>
              <a:rPr lang="nl-NL" baseline="0" dirty="0" smtClean="0"/>
              <a:t> 3 – 5 ; Uitleggen verschillende modulen</a:t>
            </a:r>
            <a:endParaRPr lang="nl-NL" dirty="0"/>
          </a:p>
        </p:txBody>
      </p:sp>
      <p:sp>
        <p:nvSpPr>
          <p:cNvPr id="4" name="Tijdelijke aanduiding voor dianummer 3"/>
          <p:cNvSpPr>
            <a:spLocks noGrp="1"/>
          </p:cNvSpPr>
          <p:nvPr>
            <p:ph type="sldNum" sz="quarter" idx="10"/>
          </p:nvPr>
        </p:nvSpPr>
        <p:spPr/>
        <p:txBody>
          <a:bodyPr/>
          <a:lstStyle/>
          <a:p>
            <a:fld id="{5E0283E8-6806-414D-9291-F2531FA2B0C7}" type="slidenum">
              <a:rPr lang="nl-NL" smtClean="0"/>
              <a:pPr/>
              <a:t>3</a:t>
            </a:fld>
            <a:endParaRPr lang="nl-N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pPr>
              <a:buFontTx/>
              <a:buNone/>
            </a:pPr>
            <a:r>
              <a:rPr lang="nl-NL" b="0" baseline="0" dirty="0" smtClean="0"/>
              <a:t>- Definitie voorlezen</a:t>
            </a:r>
          </a:p>
          <a:p>
            <a:pPr>
              <a:buFontTx/>
              <a:buChar char="-"/>
            </a:pPr>
            <a:r>
              <a:rPr lang="nl-NL" b="0" baseline="0" dirty="0" smtClean="0"/>
              <a:t>Reflectie op definitie</a:t>
            </a:r>
          </a:p>
          <a:p>
            <a:pPr>
              <a:buFontTx/>
              <a:buChar char="-"/>
            </a:pPr>
            <a:r>
              <a:rPr lang="nl-NL" b="0" dirty="0" smtClean="0"/>
              <a:t>Geografisch Informatiesysteem</a:t>
            </a:r>
          </a:p>
          <a:p>
            <a:pPr>
              <a:buFontTx/>
              <a:buNone/>
            </a:pPr>
            <a:endParaRPr lang="nl-NL" b="0" dirty="0" smtClean="0"/>
          </a:p>
          <a:p>
            <a:pPr>
              <a:buFontTx/>
              <a:buNone/>
            </a:pPr>
            <a:r>
              <a:rPr lang="nl-NL" b="0" dirty="0" smtClean="0"/>
              <a:t>*KLIK*</a:t>
            </a:r>
          </a:p>
          <a:p>
            <a:pPr>
              <a:buFontTx/>
              <a:buNone/>
            </a:pPr>
            <a:r>
              <a:rPr lang="nl-NL" b="0" baseline="0" dirty="0" smtClean="0"/>
              <a:t>Geografische Informatiesystemen?</a:t>
            </a:r>
            <a:endParaRPr lang="nl-NL" b="0" dirty="0" smtClean="0"/>
          </a:p>
          <a:p>
            <a:pPr>
              <a:buFontTx/>
              <a:buNone/>
            </a:pPr>
            <a:r>
              <a:rPr lang="nl-NL" b="0" dirty="0" err="1" smtClean="0"/>
              <a:t>BosAtlas</a:t>
            </a:r>
            <a:r>
              <a:rPr lang="nl-NL" b="0" dirty="0" smtClean="0"/>
              <a:t>: Inwoners per plaats, bestemmingsplannen</a:t>
            </a:r>
            <a:r>
              <a:rPr lang="nl-NL" b="0" baseline="0" dirty="0" smtClean="0"/>
              <a:t> natuur, wonen, industrie, commercie</a:t>
            </a:r>
          </a:p>
          <a:p>
            <a:pPr>
              <a:buFontTx/>
              <a:buNone/>
            </a:pPr>
            <a:endParaRPr lang="nl-NL" b="0" baseline="0" dirty="0" smtClean="0"/>
          </a:p>
          <a:p>
            <a:pPr>
              <a:buFontTx/>
              <a:buNone/>
            </a:pPr>
            <a:r>
              <a:rPr lang="nl-NL" b="0" baseline="0" dirty="0" err="1" smtClean="0"/>
              <a:t>Geocaching</a:t>
            </a:r>
            <a:r>
              <a:rPr lang="nl-NL" b="0" baseline="0" dirty="0" smtClean="0"/>
              <a:t>: </a:t>
            </a:r>
          </a:p>
          <a:p>
            <a:pPr>
              <a:buFontTx/>
              <a:buNone/>
            </a:pPr>
            <a:r>
              <a:rPr lang="nl-NL" b="0" baseline="0" dirty="0" smtClean="0"/>
              <a:t>Waarschijnlijk een van de eerste</a:t>
            </a:r>
          </a:p>
          <a:p>
            <a:pPr>
              <a:buFontTx/>
              <a:buNone/>
            </a:pPr>
            <a:r>
              <a:rPr lang="nl-NL" b="0" baseline="0" dirty="0" smtClean="0"/>
              <a:t>Leg uit wat het is.</a:t>
            </a:r>
          </a:p>
          <a:p>
            <a:pPr>
              <a:buFontTx/>
              <a:buNone/>
            </a:pPr>
            <a:r>
              <a:rPr lang="nl-NL" b="0" baseline="0" dirty="0" smtClean="0"/>
              <a:t>~2000</a:t>
            </a:r>
          </a:p>
          <a:p>
            <a:pPr>
              <a:buFontTx/>
              <a:buNone/>
            </a:pPr>
            <a:endParaRPr lang="nl-NL" b="0" dirty="0"/>
          </a:p>
        </p:txBody>
      </p:sp>
      <p:sp>
        <p:nvSpPr>
          <p:cNvPr id="4" name="Tijdelijke aanduiding voor dianummer 3"/>
          <p:cNvSpPr>
            <a:spLocks noGrp="1"/>
          </p:cNvSpPr>
          <p:nvPr>
            <p:ph type="sldNum" sz="quarter" idx="10"/>
          </p:nvPr>
        </p:nvSpPr>
        <p:spPr/>
        <p:txBody>
          <a:bodyPr/>
          <a:lstStyle/>
          <a:p>
            <a:fld id="{5E0283E8-6806-414D-9291-F2531FA2B0C7}" type="slidenum">
              <a:rPr lang="nl-NL" smtClean="0"/>
              <a:pPr/>
              <a:t>4</a:t>
            </a:fld>
            <a:endParaRPr lang="nl-N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NL" b="1" dirty="0" smtClean="0"/>
              <a:t>Grove</a:t>
            </a:r>
            <a:r>
              <a:rPr lang="nl-NL" b="1" baseline="0" dirty="0" smtClean="0"/>
              <a:t> schematische weergave.</a:t>
            </a:r>
          </a:p>
          <a:p>
            <a:r>
              <a:rPr lang="nl-NL" b="1" baseline="0" dirty="0" smtClean="0"/>
              <a:t>Drie groepen</a:t>
            </a:r>
          </a:p>
          <a:p>
            <a:pPr>
              <a:buFontTx/>
              <a:buChar char="-"/>
            </a:pPr>
            <a:r>
              <a:rPr lang="nl-NL" b="0" baseline="0" dirty="0" smtClean="0"/>
              <a:t>Linksboven de viewers</a:t>
            </a:r>
          </a:p>
          <a:p>
            <a:pPr>
              <a:buFontTx/>
              <a:buChar char="-"/>
            </a:pPr>
            <a:r>
              <a:rPr lang="nl-NL" b="0" baseline="0" dirty="0" smtClean="0"/>
              <a:t>Rechtsboven onze eigen viewer</a:t>
            </a:r>
            <a:r>
              <a:rPr lang="nl-NL" b="1" baseline="0" dirty="0" smtClean="0"/>
              <a:t> druk in de weer</a:t>
            </a:r>
          </a:p>
          <a:p>
            <a:pPr>
              <a:buFontTx/>
              <a:buChar char="-"/>
            </a:pPr>
            <a:r>
              <a:rPr lang="nl-NL" b="1" baseline="0" dirty="0" smtClean="0"/>
              <a:t> </a:t>
            </a:r>
            <a:r>
              <a:rPr lang="nl-NL" b="0" baseline="0" dirty="0" smtClean="0"/>
              <a:t>Kaartenbalie als </a:t>
            </a:r>
            <a:r>
              <a:rPr lang="nl-NL" b="1" baseline="0" dirty="0" smtClean="0"/>
              <a:t>Man In The </a:t>
            </a:r>
            <a:r>
              <a:rPr lang="nl-NL" b="1" baseline="0" dirty="0" err="1" smtClean="0"/>
              <a:t>Middle</a:t>
            </a:r>
            <a:endParaRPr lang="nl-NL" b="1" baseline="0" dirty="0" smtClean="0"/>
          </a:p>
          <a:p>
            <a:pPr>
              <a:buFontTx/>
              <a:buChar char="-"/>
            </a:pPr>
            <a:r>
              <a:rPr lang="nl-NL" b="1" baseline="0" dirty="0" smtClean="0"/>
              <a:t> </a:t>
            </a:r>
            <a:r>
              <a:rPr lang="nl-NL" b="0" baseline="0" dirty="0" smtClean="0"/>
              <a:t>Links onder 3rd party WMS Servers.</a:t>
            </a:r>
          </a:p>
          <a:p>
            <a:pPr>
              <a:buFontTx/>
              <a:buNone/>
            </a:pPr>
            <a:r>
              <a:rPr lang="nl-NL" b="1" baseline="0" dirty="0" smtClean="0"/>
              <a:t>De Rol van Kaartenbalie</a:t>
            </a:r>
            <a:endParaRPr lang="nl-NL" b="0" baseline="0" dirty="0" smtClean="0"/>
          </a:p>
          <a:p>
            <a:pPr>
              <a:buFontTx/>
              <a:buNone/>
            </a:pPr>
            <a:r>
              <a:rPr lang="nl-NL" b="1" baseline="0" dirty="0" smtClean="0"/>
              <a:t>aanbieding</a:t>
            </a:r>
            <a:r>
              <a:rPr lang="nl-NL" b="0" baseline="0" dirty="0" smtClean="0"/>
              <a:t> </a:t>
            </a:r>
            <a:r>
              <a:rPr lang="nl-NL" b="0" baseline="0" dirty="0" smtClean="0">
                <a:sym typeface="Wingdings" pitchFamily="2" charset="2"/>
              </a:rPr>
              <a:t> </a:t>
            </a:r>
            <a:r>
              <a:rPr lang="nl-NL" b="1" baseline="0" dirty="0" smtClean="0"/>
              <a:t>gebundeld</a:t>
            </a:r>
            <a:r>
              <a:rPr lang="nl-NL" b="0" baseline="0" dirty="0" smtClean="0"/>
              <a:t> </a:t>
            </a:r>
            <a:r>
              <a:rPr lang="nl-NL" b="0" baseline="0" dirty="0" smtClean="0"/>
              <a:t>aan. </a:t>
            </a:r>
          </a:p>
          <a:p>
            <a:pPr>
              <a:buFontTx/>
              <a:buNone/>
            </a:pPr>
            <a:r>
              <a:rPr lang="nl-NL" b="1" baseline="0" dirty="0" smtClean="0"/>
              <a:t>Dozen schuiven</a:t>
            </a:r>
          </a:p>
        </p:txBody>
      </p:sp>
      <p:sp>
        <p:nvSpPr>
          <p:cNvPr id="4" name="Tijdelijke aanduiding voor dianummer 3"/>
          <p:cNvSpPr>
            <a:spLocks noGrp="1"/>
          </p:cNvSpPr>
          <p:nvPr>
            <p:ph type="sldNum" sz="quarter" idx="10"/>
          </p:nvPr>
        </p:nvSpPr>
        <p:spPr/>
        <p:txBody>
          <a:bodyPr/>
          <a:lstStyle/>
          <a:p>
            <a:fld id="{5E0283E8-6806-414D-9291-F2531FA2B0C7}" type="slidenum">
              <a:rPr lang="nl-NL" smtClean="0"/>
              <a:pPr/>
              <a:t>5</a:t>
            </a:fld>
            <a:endParaRPr lang="nl-N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NL" dirty="0" smtClean="0"/>
              <a:t>Introductie</a:t>
            </a:r>
            <a:r>
              <a:rPr lang="nl-NL" baseline="0" dirty="0" smtClean="0"/>
              <a:t> </a:t>
            </a:r>
            <a:r>
              <a:rPr lang="nl-NL" baseline="0" dirty="0" err="1" smtClean="0"/>
              <a:t>DataMonitoring</a:t>
            </a:r>
            <a:endParaRPr lang="nl-NL"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nl-NL" baseline="0" dirty="0" smtClean="0"/>
              <a:t>Begin van Stage</a:t>
            </a:r>
          </a:p>
          <a:p>
            <a:pPr>
              <a:buFontTx/>
              <a:buChar char="-"/>
            </a:pPr>
            <a:r>
              <a:rPr lang="nl-NL" baseline="0" dirty="0" smtClean="0"/>
              <a:t>Datavolumes </a:t>
            </a:r>
            <a:r>
              <a:rPr lang="nl-NL" baseline="0" dirty="0" smtClean="0"/>
              <a:t>door WMS</a:t>
            </a:r>
          </a:p>
          <a:p>
            <a:pPr>
              <a:buFontTx/>
              <a:buChar char="-"/>
            </a:pPr>
            <a:r>
              <a:rPr lang="nl-NL" baseline="0" dirty="0" smtClean="0"/>
              <a:t>Dataverbruik == geld</a:t>
            </a:r>
          </a:p>
          <a:p>
            <a:pPr>
              <a:buFontTx/>
              <a:buChar char="-"/>
            </a:pPr>
            <a:r>
              <a:rPr lang="nl-NL" baseline="0" dirty="0" smtClean="0"/>
              <a:t>Het </a:t>
            </a:r>
            <a:r>
              <a:rPr lang="nl-NL" baseline="0" dirty="0" smtClean="0"/>
              <a:t>inzichtelijk krijgen van het dataverbruik</a:t>
            </a:r>
          </a:p>
          <a:p>
            <a:pPr>
              <a:buFontTx/>
              <a:buChar char="-"/>
            </a:pPr>
            <a:endParaRPr lang="nl-NL" dirty="0"/>
          </a:p>
        </p:txBody>
      </p:sp>
      <p:sp>
        <p:nvSpPr>
          <p:cNvPr id="4" name="Tijdelijke aanduiding voor dianummer 3"/>
          <p:cNvSpPr>
            <a:spLocks noGrp="1"/>
          </p:cNvSpPr>
          <p:nvPr>
            <p:ph type="sldNum" sz="quarter" idx="10"/>
          </p:nvPr>
        </p:nvSpPr>
        <p:spPr/>
        <p:txBody>
          <a:bodyPr/>
          <a:lstStyle/>
          <a:p>
            <a:fld id="{5E0283E8-6806-414D-9291-F2531FA2B0C7}" type="slidenum">
              <a:rPr lang="nl-NL" smtClean="0"/>
              <a:pPr/>
              <a:t>6</a:t>
            </a:fld>
            <a:endParaRPr lang="nl-N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NL" dirty="0" smtClean="0"/>
              <a:t>-Niet lukraak bouwen</a:t>
            </a:r>
          </a:p>
          <a:p>
            <a:pPr>
              <a:buFontTx/>
              <a:buChar char="-"/>
            </a:pPr>
            <a:r>
              <a:rPr lang="nl-NL" dirty="0" smtClean="0"/>
              <a:t>Aantal eisen opgesteld</a:t>
            </a:r>
          </a:p>
          <a:p>
            <a:pPr>
              <a:buFontTx/>
              <a:buNone/>
            </a:pPr>
            <a:r>
              <a:rPr lang="nl-NL" b="1" dirty="0" smtClean="0"/>
              <a:t>*Loop naar scoutitem*</a:t>
            </a:r>
          </a:p>
          <a:p>
            <a:pPr>
              <a:buFontTx/>
              <a:buNone/>
            </a:pPr>
            <a:r>
              <a:rPr lang="nl-NL" b="1" dirty="0" smtClean="0"/>
              <a:t>Belangrijk</a:t>
            </a:r>
            <a:r>
              <a:rPr lang="nl-NL" b="1" baseline="0" dirty="0" smtClean="0"/>
              <a:t> </a:t>
            </a:r>
            <a:r>
              <a:rPr lang="nl-NL" b="0" baseline="0" dirty="0" smtClean="0"/>
              <a:t>dat het proces ongemoeid blijft. Referentie naar </a:t>
            </a:r>
            <a:r>
              <a:rPr lang="nl-NL" b="1" baseline="0" dirty="0" smtClean="0"/>
              <a:t>Scouting, Natuur, Onbeschadigd</a:t>
            </a:r>
          </a:p>
          <a:p>
            <a:pPr>
              <a:buFontTx/>
              <a:buNone/>
            </a:pPr>
            <a:endParaRPr lang="nl-NL" b="1" dirty="0" smtClean="0"/>
          </a:p>
          <a:p>
            <a:pPr>
              <a:buFontTx/>
              <a:buNone/>
            </a:pPr>
            <a:r>
              <a:rPr lang="nl-NL" b="1" dirty="0" smtClean="0"/>
              <a:t>Ook belangrijk</a:t>
            </a:r>
            <a:r>
              <a:rPr lang="nl-NL" b="1" baseline="0" dirty="0" smtClean="0"/>
              <a:t> </a:t>
            </a:r>
            <a:r>
              <a:rPr lang="nl-NL" b="0" baseline="0" dirty="0" smtClean="0"/>
              <a:t>is dat het systeem </a:t>
            </a:r>
            <a:r>
              <a:rPr lang="nl-NL" b="1" baseline="0" dirty="0" smtClean="0"/>
              <a:t>uit te breiden</a:t>
            </a:r>
            <a:r>
              <a:rPr lang="nl-NL" b="0" baseline="0" dirty="0" smtClean="0"/>
              <a:t> moet zijn.</a:t>
            </a:r>
            <a:endParaRPr lang="nl-NL" b="1" dirty="0" smtClean="0"/>
          </a:p>
          <a:p>
            <a:pPr>
              <a:buFontTx/>
              <a:buNone/>
            </a:pPr>
            <a:endParaRPr lang="nl-NL" dirty="0"/>
          </a:p>
        </p:txBody>
      </p:sp>
      <p:sp>
        <p:nvSpPr>
          <p:cNvPr id="4" name="Tijdelijke aanduiding voor dianummer 3"/>
          <p:cNvSpPr>
            <a:spLocks noGrp="1"/>
          </p:cNvSpPr>
          <p:nvPr>
            <p:ph type="sldNum" sz="quarter" idx="10"/>
          </p:nvPr>
        </p:nvSpPr>
        <p:spPr/>
        <p:txBody>
          <a:bodyPr/>
          <a:lstStyle/>
          <a:p>
            <a:fld id="{5E0283E8-6806-414D-9291-F2531FA2B0C7}" type="slidenum">
              <a:rPr lang="nl-NL" smtClean="0"/>
              <a:pPr/>
              <a:t>7</a:t>
            </a:fld>
            <a:endParaRPr lang="nl-N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NL" dirty="0" smtClean="0"/>
              <a:t>Om</a:t>
            </a:r>
            <a:r>
              <a:rPr lang="nl-NL" baseline="0" dirty="0" smtClean="0"/>
              <a:t> het uitbreidbaar te maken gekozen voor </a:t>
            </a:r>
            <a:r>
              <a:rPr lang="nl-NL" b="1" baseline="0" dirty="0" smtClean="0"/>
              <a:t>3 niveaus voor rapportage.</a:t>
            </a:r>
          </a:p>
          <a:p>
            <a:r>
              <a:rPr lang="nl-NL" b="1" baseline="0" dirty="0" smtClean="0"/>
              <a:t>Eerste Niveau; </a:t>
            </a:r>
            <a:r>
              <a:rPr lang="nl-NL" b="1" baseline="0" dirty="0" err="1" smtClean="0"/>
              <a:t>ClientRequest</a:t>
            </a:r>
            <a:r>
              <a:rPr lang="nl-NL" b="1" baseline="0" dirty="0" smtClean="0"/>
              <a:t> </a:t>
            </a:r>
            <a:endParaRPr lang="nl-NL" b="0" baseline="0" dirty="0" smtClean="0"/>
          </a:p>
          <a:p>
            <a:endParaRPr lang="nl-NL" b="1" baseline="0" dirty="0" smtClean="0"/>
          </a:p>
          <a:p>
            <a:r>
              <a:rPr lang="nl-NL" b="1" baseline="0" dirty="0" smtClean="0"/>
              <a:t>Tweede </a:t>
            </a:r>
            <a:r>
              <a:rPr lang="nl-NL" b="1" baseline="0" dirty="0" smtClean="0"/>
              <a:t>niveau; </a:t>
            </a:r>
            <a:r>
              <a:rPr lang="nl-NL" b="1" baseline="0" dirty="0" err="1" smtClean="0"/>
              <a:t>Operations</a:t>
            </a:r>
            <a:r>
              <a:rPr lang="nl-NL" b="1" baseline="0" dirty="0" smtClean="0"/>
              <a:t> – Meetinstrumenten </a:t>
            </a:r>
            <a:endParaRPr lang="nl-NL" b="1" baseline="0" dirty="0" smtClean="0"/>
          </a:p>
          <a:p>
            <a:r>
              <a:rPr lang="nl-NL" b="1" baseline="0" dirty="0" smtClean="0"/>
              <a:t>Stopwatch </a:t>
            </a:r>
            <a:r>
              <a:rPr lang="nl-NL" b="0" baseline="0" dirty="0" smtClean="0"/>
              <a:t>met extra functionaliteit.  </a:t>
            </a:r>
            <a:endParaRPr lang="nl-NL" b="0" baseline="0" dirty="0" smtClean="0"/>
          </a:p>
          <a:p>
            <a:r>
              <a:rPr lang="nl-NL" b="0" baseline="0" dirty="0" smtClean="0"/>
              <a:t>Elk </a:t>
            </a:r>
            <a:r>
              <a:rPr lang="nl-NL" b="0" baseline="0" dirty="0" smtClean="0"/>
              <a:t>meetmoment heeft een eigen soort </a:t>
            </a:r>
            <a:r>
              <a:rPr lang="nl-NL" b="1" baseline="0" dirty="0" err="1" smtClean="0"/>
              <a:t>Operation</a:t>
            </a:r>
            <a:endParaRPr lang="nl-NL" b="0" baseline="0" dirty="0" smtClean="0"/>
          </a:p>
          <a:p>
            <a:endParaRPr lang="nl-NL" b="1" baseline="0" dirty="0" smtClean="0"/>
          </a:p>
          <a:p>
            <a:r>
              <a:rPr lang="nl-NL" b="1" baseline="0" dirty="0" smtClean="0"/>
              <a:t>Derde </a:t>
            </a:r>
            <a:r>
              <a:rPr lang="nl-NL" b="1" baseline="0" dirty="0" smtClean="0"/>
              <a:t>niveau; </a:t>
            </a:r>
            <a:r>
              <a:rPr lang="nl-NL" b="1" baseline="0" dirty="0" err="1" smtClean="0"/>
              <a:t>ServiceProviderRequest</a:t>
            </a:r>
            <a:r>
              <a:rPr lang="nl-NL" b="1" baseline="0" dirty="0" smtClean="0"/>
              <a:t> </a:t>
            </a:r>
            <a:r>
              <a:rPr lang="nl-NL" b="0" baseline="0" dirty="0" smtClean="0"/>
              <a:t>beschrijft informatiestroom </a:t>
            </a:r>
            <a:endParaRPr lang="nl-NL" b="0" baseline="0" dirty="0" smtClean="0"/>
          </a:p>
          <a:p>
            <a:r>
              <a:rPr lang="nl-NL" b="1" baseline="0" dirty="0" smtClean="0"/>
              <a:t>van </a:t>
            </a:r>
            <a:r>
              <a:rPr lang="nl-NL" b="1" baseline="0" dirty="0" smtClean="0"/>
              <a:t>Kaartenbalie naar andere </a:t>
            </a:r>
            <a:r>
              <a:rPr lang="nl-NL" b="1" baseline="0" dirty="0" err="1" smtClean="0"/>
              <a:t>WMSServers</a:t>
            </a:r>
            <a:r>
              <a:rPr lang="nl-NL" b="0" baseline="0" dirty="0" smtClean="0"/>
              <a:t>.</a:t>
            </a:r>
            <a:endParaRPr lang="nl-NL" b="1" dirty="0"/>
          </a:p>
        </p:txBody>
      </p:sp>
      <p:sp>
        <p:nvSpPr>
          <p:cNvPr id="4" name="Tijdelijke aanduiding voor dianummer 3"/>
          <p:cNvSpPr>
            <a:spLocks noGrp="1"/>
          </p:cNvSpPr>
          <p:nvPr>
            <p:ph type="sldNum" sz="quarter" idx="10"/>
          </p:nvPr>
        </p:nvSpPr>
        <p:spPr/>
        <p:txBody>
          <a:bodyPr/>
          <a:lstStyle/>
          <a:p>
            <a:fld id="{5E0283E8-6806-414D-9291-F2531FA2B0C7}" type="slidenum">
              <a:rPr lang="nl-NL" smtClean="0"/>
              <a:pPr/>
              <a:t>8</a:t>
            </a:fld>
            <a:endParaRPr lang="nl-N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NL" b="1" dirty="0" smtClean="0"/>
              <a:t>Proces voor het opvragen van een kaart.</a:t>
            </a:r>
          </a:p>
          <a:p>
            <a:r>
              <a:rPr lang="nl-NL" b="0" dirty="0" smtClean="0"/>
              <a:t>Lijkt redelijk complex, maar valt best mee</a:t>
            </a:r>
            <a:r>
              <a:rPr lang="nl-NL" b="0" baseline="0" dirty="0" smtClean="0"/>
              <a:t> wanneer ik er doorheen loop</a:t>
            </a:r>
          </a:p>
          <a:p>
            <a:r>
              <a:rPr lang="nl-NL" b="1" baseline="0" dirty="0" smtClean="0"/>
              <a:t>*Leg uit*</a:t>
            </a:r>
            <a:endParaRPr lang="nl-NL" b="1" dirty="0"/>
          </a:p>
        </p:txBody>
      </p:sp>
      <p:sp>
        <p:nvSpPr>
          <p:cNvPr id="4" name="Tijdelijke aanduiding voor dianummer 3"/>
          <p:cNvSpPr>
            <a:spLocks noGrp="1"/>
          </p:cNvSpPr>
          <p:nvPr>
            <p:ph type="sldNum" sz="quarter" idx="10"/>
          </p:nvPr>
        </p:nvSpPr>
        <p:spPr/>
        <p:txBody>
          <a:bodyPr/>
          <a:lstStyle/>
          <a:p>
            <a:fld id="{5E0283E8-6806-414D-9291-F2531FA2B0C7}" type="slidenum">
              <a:rPr lang="nl-NL" smtClean="0"/>
              <a:pPr/>
              <a:t>9</a:t>
            </a:fld>
            <a:endParaRPr lang="nl-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7" name="Vrije v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Vrije v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el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nl-NL" smtClean="0"/>
              <a:t>Klik om de stijl te bewerken</a:t>
            </a:r>
            <a:endParaRPr kumimoji="0" lang="en-US"/>
          </a:p>
        </p:txBody>
      </p:sp>
      <p:sp>
        <p:nvSpPr>
          <p:cNvPr id="17" name="Ondertitel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nl-NL" smtClean="0"/>
              <a:t>Klik om het opmaakprofiel van de modelondertitel te bewerken</a:t>
            </a:r>
            <a:endParaRPr kumimoji="0" lang="en-US"/>
          </a:p>
        </p:txBody>
      </p:sp>
      <p:sp>
        <p:nvSpPr>
          <p:cNvPr id="30" name="Tijdelijke aanduiding voor datum 29"/>
          <p:cNvSpPr>
            <a:spLocks noGrp="1"/>
          </p:cNvSpPr>
          <p:nvPr>
            <p:ph type="dt" sz="half" idx="10"/>
          </p:nvPr>
        </p:nvSpPr>
        <p:spPr/>
        <p:txBody>
          <a:bodyPr/>
          <a:lstStyle/>
          <a:p>
            <a:fld id="{8803C255-43AB-4273-8B6F-476B70FF0EF5}" type="datetimeFigureOut">
              <a:rPr lang="nl-NL" smtClean="0"/>
              <a:pPr/>
              <a:t>22-1-2008</a:t>
            </a:fld>
            <a:endParaRPr lang="nl-NL"/>
          </a:p>
        </p:txBody>
      </p:sp>
      <p:sp>
        <p:nvSpPr>
          <p:cNvPr id="19" name="Tijdelijke aanduiding voor voettekst 18"/>
          <p:cNvSpPr>
            <a:spLocks noGrp="1"/>
          </p:cNvSpPr>
          <p:nvPr>
            <p:ph type="ftr" sz="quarter" idx="11"/>
          </p:nvPr>
        </p:nvSpPr>
        <p:spPr/>
        <p:txBody>
          <a:bodyPr/>
          <a:lstStyle/>
          <a:p>
            <a:endParaRPr lang="nl-NL"/>
          </a:p>
        </p:txBody>
      </p:sp>
      <p:sp>
        <p:nvSpPr>
          <p:cNvPr id="27" name="Tijdelijke aanduiding voor dianummer 26"/>
          <p:cNvSpPr>
            <a:spLocks noGrp="1"/>
          </p:cNvSpPr>
          <p:nvPr>
            <p:ph type="sldNum" sz="quarter" idx="12"/>
          </p:nvPr>
        </p:nvSpPr>
        <p:spPr/>
        <p:txBody>
          <a:bodyPr/>
          <a:lstStyle/>
          <a:p>
            <a:fld id="{A963EC20-4CCA-41AF-AC6C-445E863360E8}" type="slidenum">
              <a:rPr lang="nl-NL" smtClean="0"/>
              <a:pPr/>
              <a:t>‹nr.›</a:t>
            </a:fld>
            <a:endParaRPr lang="nl-NL"/>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p:txBody>
          <a:bodyPr vert="eaVer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p>
            <a:fld id="{8803C255-43AB-4273-8B6F-476B70FF0EF5}" type="datetimeFigureOut">
              <a:rPr lang="nl-NL" smtClean="0"/>
              <a:pPr/>
              <a:t>22-1-2008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963EC20-4CCA-41AF-AC6C-445E863360E8}" type="slidenum">
              <a:rPr lang="nl-NL" smtClean="0"/>
              <a:pPr/>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p>
            <a:fld id="{8803C255-43AB-4273-8B6F-476B70FF0EF5}" type="datetimeFigureOut">
              <a:rPr lang="nl-NL" smtClean="0"/>
              <a:pPr/>
              <a:t>22-1-2008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963EC20-4CCA-41AF-AC6C-445E863360E8}" type="slidenum">
              <a:rPr lang="nl-NL" smtClean="0"/>
              <a:pPr/>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l">
              <a:defRPr/>
            </a:lvl1pPr>
          </a:lstStyle>
          <a:p>
            <a:r>
              <a:rPr kumimoji="0" lang="nl-NL" smtClean="0"/>
              <a:t>Klik om de stijl te bewerken</a:t>
            </a:r>
            <a:endParaRPr kumimoji="0" lang="en-US"/>
          </a:p>
        </p:txBody>
      </p:sp>
      <p:sp>
        <p:nvSpPr>
          <p:cNvPr id="3" name="Tijdelijke aanduiding voor inhoud 2"/>
          <p:cNvSpPr>
            <a:spLocks noGrp="1"/>
          </p:cNvSpPr>
          <p:nvPr>
            <p:ph idx="1"/>
          </p:nvPr>
        </p:nvSpPr>
        <p:spPr/>
        <p:txBody>
          <a:bodyPr/>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p>
            <a:fld id="{8803C255-43AB-4273-8B6F-476B70FF0EF5}" type="datetimeFigureOut">
              <a:rPr lang="nl-NL" smtClean="0"/>
              <a:pPr/>
              <a:t>22-1-2008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963EC20-4CCA-41AF-AC6C-445E863360E8}" type="slidenum">
              <a:rPr lang="nl-NL" smtClean="0"/>
              <a:pPr/>
              <a:t>‹nr.›</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7" name="Vrije v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Vrije v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el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nl-NL" smtClean="0"/>
              <a:t>Klik om de modelstijlen te bewerken</a:t>
            </a:r>
          </a:p>
        </p:txBody>
      </p:sp>
      <p:sp>
        <p:nvSpPr>
          <p:cNvPr id="4" name="Tijdelijke aanduiding voor datum 3"/>
          <p:cNvSpPr>
            <a:spLocks noGrp="1"/>
          </p:cNvSpPr>
          <p:nvPr>
            <p:ph type="dt" sz="half" idx="10"/>
          </p:nvPr>
        </p:nvSpPr>
        <p:spPr/>
        <p:txBody>
          <a:bodyPr/>
          <a:lstStyle/>
          <a:p>
            <a:fld id="{8803C255-43AB-4273-8B6F-476B70FF0EF5}" type="datetimeFigureOut">
              <a:rPr lang="nl-NL" smtClean="0"/>
              <a:pPr/>
              <a:t>22-1-2008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963EC20-4CCA-41AF-AC6C-445E863360E8}" type="slidenum">
              <a:rPr lang="nl-NL" smtClean="0"/>
              <a:pPr/>
              <a:t>‹nr.›</a:t>
            </a:fld>
            <a:endParaRPr lang="nl-N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7467600" cy="1143000"/>
          </a:xfrm>
        </p:spPr>
        <p:txBody>
          <a:bodyPr/>
          <a:lstStyle/>
          <a:p>
            <a:r>
              <a:rPr kumimoji="0" lang="nl-NL" smtClean="0"/>
              <a:t>Klik om de stijl te bewerken</a:t>
            </a:r>
            <a:endParaRPr kumimoji="0" lang="en-US"/>
          </a:p>
        </p:txBody>
      </p:sp>
      <p:sp>
        <p:nvSpPr>
          <p:cNvPr id="3" name="Tijdelijke aanduiding voor inhoud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inhoud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p:txBody>
          <a:bodyPr/>
          <a:lstStyle/>
          <a:p>
            <a:fld id="{8803C255-43AB-4273-8B6F-476B70FF0EF5}" type="datetimeFigureOut">
              <a:rPr lang="nl-NL" smtClean="0"/>
              <a:pPr/>
              <a:t>22-1-2008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963EC20-4CCA-41AF-AC6C-445E863360E8}" type="slidenum">
              <a:rPr lang="nl-NL" smtClean="0"/>
              <a:pPr/>
              <a:t>‹nr.›</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nl-NL" smtClean="0"/>
              <a:t>Klik om de modelstijlen te bewerken</a:t>
            </a:r>
          </a:p>
        </p:txBody>
      </p:sp>
      <p:sp>
        <p:nvSpPr>
          <p:cNvPr id="4" name="Tijdelijke aanduiding voor tekst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nl-NL" smtClean="0"/>
              <a:t>Klik om de modelstijlen te bewerken</a:t>
            </a:r>
          </a:p>
        </p:txBody>
      </p:sp>
      <p:sp>
        <p:nvSpPr>
          <p:cNvPr id="5" name="Tijdelijke aanduiding voor inhoud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6" name="Tijdelijke aanduiding voor inhoud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7" name="Tijdelijke aanduiding voor datum 6"/>
          <p:cNvSpPr>
            <a:spLocks noGrp="1"/>
          </p:cNvSpPr>
          <p:nvPr>
            <p:ph type="dt" sz="half" idx="10"/>
          </p:nvPr>
        </p:nvSpPr>
        <p:spPr/>
        <p:txBody>
          <a:bodyPr/>
          <a:lstStyle/>
          <a:p>
            <a:fld id="{8803C255-43AB-4273-8B6F-476B70FF0EF5}" type="datetimeFigureOut">
              <a:rPr lang="nl-NL" smtClean="0"/>
              <a:pPr/>
              <a:t>22-1-2008</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A963EC20-4CCA-41AF-AC6C-445E863360E8}" type="slidenum">
              <a:rPr lang="nl-NL" smtClean="0"/>
              <a:pPr/>
              <a:t>‹nr.›</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74320"/>
            <a:ext cx="7470648" cy="1143000"/>
          </a:xfrm>
        </p:spPr>
        <p:txBody>
          <a:bodyPr anchor="ctr"/>
          <a:lstStyle>
            <a:lvl1pPr algn="l">
              <a:defRPr sz="4600"/>
            </a:lvl1pPr>
          </a:lstStyle>
          <a:p>
            <a:r>
              <a:rPr kumimoji="0" lang="nl-NL" smtClean="0"/>
              <a:t>Klik om de stijl te bewerken</a:t>
            </a:r>
            <a:endParaRPr kumimoji="0" lang="en-US"/>
          </a:p>
        </p:txBody>
      </p:sp>
      <p:sp>
        <p:nvSpPr>
          <p:cNvPr id="7" name="Tijdelijke aanduiding voor datum 6"/>
          <p:cNvSpPr>
            <a:spLocks noGrp="1"/>
          </p:cNvSpPr>
          <p:nvPr>
            <p:ph type="dt" sz="half" idx="10"/>
          </p:nvPr>
        </p:nvSpPr>
        <p:spPr/>
        <p:txBody>
          <a:bodyPr/>
          <a:lstStyle/>
          <a:p>
            <a:fld id="{8803C255-43AB-4273-8B6F-476B70FF0EF5}" type="datetimeFigureOut">
              <a:rPr lang="nl-NL" smtClean="0"/>
              <a:pPr/>
              <a:t>22-1-2008</a:t>
            </a:fld>
            <a:endParaRPr lang="nl-NL"/>
          </a:p>
        </p:txBody>
      </p:sp>
      <p:sp>
        <p:nvSpPr>
          <p:cNvPr id="8" name="Tijdelijke aanduiding voor dianummer 7"/>
          <p:cNvSpPr>
            <a:spLocks noGrp="1"/>
          </p:cNvSpPr>
          <p:nvPr>
            <p:ph type="sldNum" sz="quarter" idx="11"/>
          </p:nvPr>
        </p:nvSpPr>
        <p:spPr/>
        <p:txBody>
          <a:bodyPr/>
          <a:lstStyle/>
          <a:p>
            <a:fld id="{A963EC20-4CCA-41AF-AC6C-445E863360E8}" type="slidenum">
              <a:rPr lang="nl-NL" smtClean="0"/>
              <a:pPr/>
              <a:t>‹nr.›</a:t>
            </a:fld>
            <a:endParaRPr lang="nl-NL"/>
          </a:p>
        </p:txBody>
      </p:sp>
      <p:sp>
        <p:nvSpPr>
          <p:cNvPr id="9" name="Tijdelijke aanduiding voor voettekst 8"/>
          <p:cNvSpPr>
            <a:spLocks noGrp="1"/>
          </p:cNvSpPr>
          <p:nvPr>
            <p:ph type="ftr" sz="quarter" idx="12"/>
          </p:nvPr>
        </p:nvSpPr>
        <p:spPr/>
        <p:txBody>
          <a:bodyPr/>
          <a:lstStyle/>
          <a:p>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803C255-43AB-4273-8B6F-476B70FF0EF5}" type="datetimeFigureOut">
              <a:rPr lang="nl-NL" smtClean="0"/>
              <a:pPr/>
              <a:t>22-1-2008</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A963EC20-4CCA-41AF-AC6C-445E863360E8}" type="slidenum">
              <a:rPr lang="nl-NL" smtClean="0"/>
              <a:pPr/>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nl-NL" smtClean="0"/>
              <a:t>Klik om de stijl te bewerken</a:t>
            </a:r>
            <a:endParaRPr kumimoji="0" lang="en-US"/>
          </a:p>
        </p:txBody>
      </p:sp>
      <p:sp>
        <p:nvSpPr>
          <p:cNvPr id="3" name="Tijdelijke aanduiding voor tekst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nl-NL" smtClean="0"/>
              <a:t>Klik om de modelstijlen te bewerken</a:t>
            </a:r>
          </a:p>
        </p:txBody>
      </p:sp>
      <p:sp>
        <p:nvSpPr>
          <p:cNvPr id="4" name="Tijdelijke aanduiding voor inhoud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p:txBody>
          <a:bodyPr/>
          <a:lstStyle/>
          <a:p>
            <a:fld id="{8803C255-43AB-4273-8B6F-476B70FF0EF5}" type="datetimeFigureOut">
              <a:rPr lang="nl-NL" smtClean="0"/>
              <a:pPr/>
              <a:t>22-1-2008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a:xfrm>
            <a:off x="8156448" y="6422064"/>
            <a:ext cx="762000" cy="365125"/>
          </a:xfrm>
        </p:spPr>
        <p:txBody>
          <a:bodyPr/>
          <a:lstStyle/>
          <a:p>
            <a:fld id="{A963EC20-4CCA-41AF-AC6C-445E863360E8}" type="slidenum">
              <a:rPr lang="nl-NL" smtClean="0"/>
              <a:pPr/>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nl-NL" smtClean="0"/>
              <a:t>Klik om de stijl te bewerken</a:t>
            </a:r>
            <a:endParaRPr kumimoji="0" lang="en-US"/>
          </a:p>
        </p:txBody>
      </p:sp>
      <p:sp>
        <p:nvSpPr>
          <p:cNvPr id="3" name="Tijdelijke aanduiding voor afbeelding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nl-NL" smtClean="0"/>
              <a:t>Klik op het pictogram als u een afbeelding wilt toevoegen</a:t>
            </a:r>
            <a:endParaRPr kumimoji="0" lang="en-US" dirty="0"/>
          </a:p>
        </p:txBody>
      </p:sp>
      <p:sp>
        <p:nvSpPr>
          <p:cNvPr id="4" name="Tijdelijke aanduiding voor tekst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nl-NL" smtClean="0"/>
              <a:t>Klik om de modelstijlen te bewerken</a:t>
            </a:r>
          </a:p>
        </p:txBody>
      </p:sp>
      <p:sp>
        <p:nvSpPr>
          <p:cNvPr id="5" name="Tijdelijke aanduiding voor datum 4"/>
          <p:cNvSpPr>
            <a:spLocks noGrp="1"/>
          </p:cNvSpPr>
          <p:nvPr>
            <p:ph type="dt" sz="half" idx="10"/>
          </p:nvPr>
        </p:nvSpPr>
        <p:spPr>
          <a:xfrm>
            <a:off x="457200" y="6422064"/>
            <a:ext cx="2133600" cy="365125"/>
          </a:xfrm>
        </p:spPr>
        <p:txBody>
          <a:bodyPr/>
          <a:lstStyle/>
          <a:p>
            <a:fld id="{8803C255-43AB-4273-8B6F-476B70FF0EF5}" type="datetimeFigureOut">
              <a:rPr lang="nl-NL" smtClean="0"/>
              <a:pPr/>
              <a:t>22-1-2008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963EC20-4CCA-41AF-AC6C-445E863360E8}" type="slidenum">
              <a:rPr lang="nl-NL" smtClean="0"/>
              <a:pPr/>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77000"/>
          </a:schemeClr>
        </a:solidFill>
        <a:effectLst/>
      </p:bgPr>
    </p:bg>
    <p:spTree>
      <p:nvGrpSpPr>
        <p:cNvPr id="1" name=""/>
        <p:cNvGrpSpPr/>
        <p:nvPr/>
      </p:nvGrpSpPr>
      <p:grpSpPr>
        <a:xfrm>
          <a:off x="0" y="0"/>
          <a:ext cx="0" cy="0"/>
          <a:chOff x="0" y="0"/>
          <a:chExt cx="0" cy="0"/>
        </a:xfrm>
      </p:grpSpPr>
      <p:sp>
        <p:nvSpPr>
          <p:cNvPr id="12" name="Vrije v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Vrije v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jdelijke aanduiding voor titel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nl-NL" smtClean="0"/>
              <a:t>Klik om de stijl te bewerken</a:t>
            </a:r>
            <a:endParaRPr kumimoji="0" lang="en-US"/>
          </a:p>
        </p:txBody>
      </p:sp>
      <p:sp>
        <p:nvSpPr>
          <p:cNvPr id="30" name="Tijdelijke aanduiding voor tekst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nl-NL" smtClean="0"/>
              <a:t>Klik om de modelstijlen te bewerken</a:t>
            </a:r>
          </a:p>
          <a:p>
            <a:pPr lvl="1" eaLnBrk="1" latinLnBrk="0" hangingPunct="1"/>
            <a:r>
              <a:rPr kumimoji="0" lang="nl-NL" smtClean="0"/>
              <a:t>Tweede niveau</a:t>
            </a:r>
          </a:p>
          <a:p>
            <a:pPr lvl="2" eaLnBrk="1" latinLnBrk="0" hangingPunct="1"/>
            <a:r>
              <a:rPr kumimoji="0" lang="nl-NL" smtClean="0"/>
              <a:t>Derde niveau</a:t>
            </a:r>
          </a:p>
          <a:p>
            <a:pPr lvl="3" eaLnBrk="1" latinLnBrk="0" hangingPunct="1"/>
            <a:r>
              <a:rPr kumimoji="0" lang="nl-NL" smtClean="0"/>
              <a:t>Vierde niveau</a:t>
            </a:r>
          </a:p>
          <a:p>
            <a:pPr lvl="4" eaLnBrk="1" latinLnBrk="0" hangingPunct="1"/>
            <a:r>
              <a:rPr kumimoji="0" lang="nl-NL" smtClean="0"/>
              <a:t>Vijfde niveau</a:t>
            </a:r>
            <a:endParaRPr kumimoji="0" lang="en-US"/>
          </a:p>
        </p:txBody>
      </p:sp>
      <p:sp>
        <p:nvSpPr>
          <p:cNvPr id="10" name="Tijdelijke aanduiding voor datum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803C255-43AB-4273-8B6F-476B70FF0EF5}" type="datetimeFigureOut">
              <a:rPr lang="nl-NL" smtClean="0"/>
              <a:pPr/>
              <a:t>22-1-2008</a:t>
            </a:fld>
            <a:endParaRPr lang="nl-NL"/>
          </a:p>
        </p:txBody>
      </p:sp>
      <p:sp>
        <p:nvSpPr>
          <p:cNvPr id="22" name="Tijdelijke aanduiding voor voettekst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nl-NL"/>
          </a:p>
        </p:txBody>
      </p:sp>
      <p:sp>
        <p:nvSpPr>
          <p:cNvPr id="18" name="Tijdelijke aanduiding voor dianumm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A963EC20-4CCA-41AF-AC6C-445E863360E8}" type="slidenum">
              <a:rPr lang="nl-NL" smtClean="0"/>
              <a:pPr/>
              <a:t>‹nr.›</a:t>
            </a:fld>
            <a:endParaRPr lang="nl-NL"/>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file:///Y:\presentatie\43827__monterey2000__Cricket_2007_10_12.mp3" TargetMode="Externa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ideo" Target="file:///Y:\presentatie\kaartenbalie_rapportmaken2.avi" TargetMode="Externa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ideo" Target="file:///Y:\presentatie\kaartenbalie_betaling2.avi" TargetMode="External"/><Relationship Id="rId6" Type="http://schemas.openxmlformats.org/officeDocument/2006/relationships/image" Target="../media/image14.jpeg"/><Relationship Id="rId5" Type="http://schemas.openxmlformats.org/officeDocument/2006/relationships/image" Target="../media/image10.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2.xml"/><Relationship Id="rId7" Type="http://schemas.openxmlformats.org/officeDocument/2006/relationships/image" Target="../media/image9.png"/><Relationship Id="rId2" Type="http://schemas.openxmlformats.org/officeDocument/2006/relationships/video" Target="file:///Y:\presentatie\kaartenbalie_demo3.avi" TargetMode="Externa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notesSlide" Target="../notesSlides/notesSlide5.xm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5">
            <a:alphaModFix amt="93000"/>
            <a:lum bright="-92000" contrast="72000"/>
          </a:blip>
          <a:srcRect/>
          <a:stretch>
            <a:fillRect/>
          </a:stretch>
        </a:blipFill>
        <a:effectLst/>
      </p:bgPr>
    </p:bg>
    <p:spTree>
      <p:nvGrpSpPr>
        <p:cNvPr id="1" name=""/>
        <p:cNvGrpSpPr/>
        <p:nvPr/>
      </p:nvGrpSpPr>
      <p:grpSpPr>
        <a:xfrm>
          <a:off x="0" y="0"/>
          <a:ext cx="0" cy="0"/>
          <a:chOff x="0" y="0"/>
          <a:chExt cx="0" cy="0"/>
        </a:xfrm>
      </p:grpSpPr>
      <p:pic>
        <p:nvPicPr>
          <p:cNvPr id="2" name="43827__monterey2000__Cricket_2007_10_12.mp3">
            <a:hlinkClick r:id="" action="ppaction://media"/>
          </p:cNvPr>
          <p:cNvPicPr>
            <a:picLocks noRot="1" noChangeAspect="1"/>
          </p:cNvPicPr>
          <p:nvPr>
            <a:audioFile r:link="rId2"/>
          </p:nvPr>
        </p:nvPicPr>
        <p:blipFill>
          <a:blip r:embed="rId6">
            <a:lum bright="-100000" contrast="-100000"/>
          </a:blip>
          <a:stretch>
            <a:fillRect/>
          </a:stretch>
        </p:blipFill>
        <p:spPr>
          <a:xfrm>
            <a:off x="152400" y="381000"/>
            <a:ext cx="304800" cy="304800"/>
          </a:xfrm>
          <a:prstGeom prst="rect">
            <a:avLst/>
          </a:prstGeom>
        </p:spPr>
      </p:pic>
    </p:spTree>
    <p:custDataLst>
      <p:tags r:id="rId1"/>
    </p:custDataLst>
  </p:cSld>
  <p:clrMapOvr>
    <a:masterClrMapping/>
  </p:clrMapOvr>
  <p:transition advTm="951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550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repeatCount="indefinite" fill="hold" display="0">
                  <p:stCondLst>
                    <p:cond delay="indefinite"/>
                  </p:stCondLst>
                  <p:endCondLst>
                    <p:cond evt="onNext" delay="0">
                      <p:tgtEl>
                        <p:sldTgt/>
                      </p:tgtEl>
                    </p:cond>
                    <p:cond evt="onPrev" delay="0">
                      <p:tgtEl>
                        <p:sldTgt/>
                      </p:tgtEl>
                    </p:cond>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3" name="Groep 372"/>
          <p:cNvGrpSpPr/>
          <p:nvPr/>
        </p:nvGrpSpPr>
        <p:grpSpPr>
          <a:xfrm>
            <a:off x="228600" y="533400"/>
            <a:ext cx="8534400" cy="5867400"/>
            <a:chOff x="228600" y="533400"/>
            <a:chExt cx="8534400" cy="5867400"/>
          </a:xfrm>
        </p:grpSpPr>
        <p:sp>
          <p:nvSpPr>
            <p:cNvPr id="374" name="Rechthoek 373"/>
            <p:cNvSpPr/>
            <p:nvPr/>
          </p:nvSpPr>
          <p:spPr>
            <a:xfrm>
              <a:off x="228600" y="2209800"/>
              <a:ext cx="8534400" cy="2057400"/>
            </a:xfrm>
            <a:prstGeom prst="rect">
              <a:avLst/>
            </a:prstGeom>
          </p:spPr>
          <p:style>
            <a:lnRef idx="1">
              <a:schemeClr val="accent3"/>
            </a:lnRef>
            <a:fillRef idx="2">
              <a:schemeClr val="accent3"/>
            </a:fillRef>
            <a:effectRef idx="1">
              <a:schemeClr val="accent3"/>
            </a:effectRef>
            <a:fontRef idx="minor">
              <a:schemeClr val="dk1"/>
            </a:fontRef>
          </p:style>
          <p:txBody>
            <a:bodyPr vert="vert270" rtlCol="0" anchor="t" anchorCtr="0"/>
            <a:lstStyle/>
            <a:p>
              <a:pPr algn="ctr"/>
              <a:r>
                <a:rPr lang="en-US" sz="1600" dirty="0" smtClean="0"/>
                <a:t>WMS</a:t>
              </a:r>
            </a:p>
            <a:p>
              <a:pPr algn="ctr"/>
              <a:r>
                <a:rPr lang="en-US" sz="1600" dirty="0" smtClean="0"/>
                <a:t>RequestHandler</a:t>
              </a:r>
              <a:endParaRPr lang="nl-NL" sz="1600" dirty="0"/>
            </a:p>
          </p:txBody>
        </p:sp>
        <p:grpSp>
          <p:nvGrpSpPr>
            <p:cNvPr id="375" name="Groep 359"/>
            <p:cNvGrpSpPr/>
            <p:nvPr/>
          </p:nvGrpSpPr>
          <p:grpSpPr>
            <a:xfrm>
              <a:off x="2133600" y="3429000"/>
              <a:ext cx="1559358" cy="457200"/>
              <a:chOff x="2286000" y="3352800"/>
              <a:chExt cx="1559358" cy="457200"/>
            </a:xfrm>
          </p:grpSpPr>
          <p:sp>
            <p:nvSpPr>
              <p:cNvPr id="429" name="Stroomdiagram: Beslissing 428"/>
              <p:cNvSpPr/>
              <p:nvPr/>
            </p:nvSpPr>
            <p:spPr>
              <a:xfrm>
                <a:off x="2514600" y="3352800"/>
                <a:ext cx="1066800" cy="457200"/>
              </a:xfrm>
              <a:prstGeom prst="flowChartDecisi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smtClean="0"/>
                  <a:t>#</a:t>
                </a:r>
                <a:r>
                  <a:rPr lang="en-US" sz="1200" dirty="0" err="1" smtClean="0"/>
                  <a:t>urls</a:t>
                </a:r>
                <a:endParaRPr lang="en-US" sz="1200" dirty="0" smtClean="0"/>
              </a:p>
            </p:txBody>
          </p:sp>
          <p:sp>
            <p:nvSpPr>
              <p:cNvPr id="430" name="Tekstvak 429"/>
              <p:cNvSpPr txBox="1"/>
              <p:nvPr/>
            </p:nvSpPr>
            <p:spPr>
              <a:xfrm>
                <a:off x="3505200" y="3352800"/>
                <a:ext cx="340158" cy="276999"/>
              </a:xfrm>
              <a:prstGeom prst="rect">
                <a:avLst/>
              </a:prstGeom>
              <a:noFill/>
            </p:spPr>
            <p:txBody>
              <a:bodyPr wrap="none" rtlCol="0">
                <a:spAutoFit/>
              </a:bodyPr>
              <a:lstStyle/>
              <a:p>
                <a:r>
                  <a:rPr lang="en-US" sz="1200" dirty="0" smtClean="0"/>
                  <a:t>&gt;1</a:t>
                </a:r>
                <a:endParaRPr lang="nl-NL" sz="1200" dirty="0"/>
              </a:p>
            </p:txBody>
          </p:sp>
          <p:sp>
            <p:nvSpPr>
              <p:cNvPr id="431" name="Tekstvak 430"/>
              <p:cNvSpPr txBox="1"/>
              <p:nvPr/>
            </p:nvSpPr>
            <p:spPr>
              <a:xfrm>
                <a:off x="2286000" y="3352800"/>
                <a:ext cx="263214" cy="276999"/>
              </a:xfrm>
              <a:prstGeom prst="rect">
                <a:avLst/>
              </a:prstGeom>
              <a:noFill/>
            </p:spPr>
            <p:txBody>
              <a:bodyPr wrap="none" rtlCol="0">
                <a:spAutoFit/>
              </a:bodyPr>
              <a:lstStyle/>
              <a:p>
                <a:r>
                  <a:rPr lang="en-US" sz="1200" dirty="0"/>
                  <a:t>1</a:t>
                </a:r>
                <a:endParaRPr lang="nl-NL" sz="1200" dirty="0"/>
              </a:p>
            </p:txBody>
          </p:sp>
        </p:grpSp>
        <p:sp>
          <p:nvSpPr>
            <p:cNvPr id="376" name="Rechthoek 375"/>
            <p:cNvSpPr/>
            <p:nvPr/>
          </p:nvSpPr>
          <p:spPr>
            <a:xfrm>
              <a:off x="3124200" y="4419600"/>
              <a:ext cx="5638800" cy="1981200"/>
            </a:xfrm>
            <a:prstGeom prst="rect">
              <a:avLst/>
            </a:prstGeom>
          </p:spPr>
          <p:style>
            <a:lnRef idx="1">
              <a:schemeClr val="accent4"/>
            </a:lnRef>
            <a:fillRef idx="2">
              <a:schemeClr val="accent4"/>
            </a:fillRef>
            <a:effectRef idx="1">
              <a:schemeClr val="accent4"/>
            </a:effectRef>
            <a:fontRef idx="minor">
              <a:schemeClr val="dk1"/>
            </a:fontRef>
          </p:style>
          <p:txBody>
            <a:bodyPr vert="vert270" rtlCol="0" anchor="b" anchorCtr="0"/>
            <a:lstStyle/>
            <a:p>
              <a:pPr algn="ctr"/>
              <a:r>
                <a:rPr lang="en-US" sz="1600" dirty="0" smtClean="0"/>
                <a:t>Image</a:t>
              </a:r>
            </a:p>
            <a:p>
              <a:pPr algn="ctr"/>
              <a:r>
                <a:rPr lang="en-US" sz="1600" dirty="0" smtClean="0"/>
                <a:t>Manager</a:t>
              </a:r>
              <a:endParaRPr lang="nl-NL" sz="1600" dirty="0"/>
            </a:p>
          </p:txBody>
        </p:sp>
        <p:sp>
          <p:nvSpPr>
            <p:cNvPr id="377" name="Rechthoek 376"/>
            <p:cNvSpPr/>
            <p:nvPr/>
          </p:nvSpPr>
          <p:spPr>
            <a:xfrm>
              <a:off x="5334000" y="2286000"/>
              <a:ext cx="3276600" cy="914400"/>
            </a:xfrm>
            <a:prstGeom prst="rect">
              <a:avLst/>
            </a:prstGeom>
          </p:spPr>
          <p:style>
            <a:lnRef idx="1">
              <a:schemeClr val="accent1"/>
            </a:lnRef>
            <a:fillRef idx="2">
              <a:schemeClr val="accent1"/>
            </a:fillRef>
            <a:effectRef idx="1">
              <a:schemeClr val="accent1"/>
            </a:effectRef>
            <a:fontRef idx="minor">
              <a:schemeClr val="dk1"/>
            </a:fontRef>
          </p:style>
          <p:txBody>
            <a:bodyPr vert="vert270" rtlCol="0" anchor="b" anchorCtr="0"/>
            <a:lstStyle/>
            <a:p>
              <a:pPr algn="ctr"/>
              <a:r>
                <a:rPr lang="en-US" sz="1600" dirty="0" err="1" smtClean="0"/>
                <a:t>GetMap</a:t>
              </a:r>
              <a:endParaRPr lang="en-US" sz="1600" dirty="0" smtClean="0"/>
            </a:p>
            <a:p>
              <a:pPr algn="ctr"/>
              <a:r>
                <a:rPr lang="en-US" sz="1600" dirty="0" smtClean="0"/>
                <a:t>Request</a:t>
              </a:r>
            </a:p>
            <a:p>
              <a:pPr algn="ctr"/>
              <a:r>
                <a:rPr lang="en-US" sz="1600" dirty="0" smtClean="0"/>
                <a:t>Handler</a:t>
              </a:r>
              <a:endParaRPr lang="nl-NL" sz="1600" dirty="0"/>
            </a:p>
          </p:txBody>
        </p:sp>
        <p:sp>
          <p:nvSpPr>
            <p:cNvPr id="378" name="Rechthoek 377"/>
            <p:cNvSpPr/>
            <p:nvPr/>
          </p:nvSpPr>
          <p:spPr>
            <a:xfrm>
              <a:off x="228600" y="533400"/>
              <a:ext cx="8534400" cy="1600200"/>
            </a:xfrm>
            <a:prstGeom prst="rect">
              <a:avLst/>
            </a:prstGeom>
          </p:spPr>
          <p:style>
            <a:lnRef idx="1">
              <a:schemeClr val="dk1"/>
            </a:lnRef>
            <a:fillRef idx="2">
              <a:schemeClr val="dk1"/>
            </a:fillRef>
            <a:effectRef idx="1">
              <a:schemeClr val="dk1"/>
            </a:effectRef>
            <a:fontRef idx="minor">
              <a:schemeClr val="dk1"/>
            </a:fontRef>
          </p:style>
          <p:txBody>
            <a:bodyPr vert="vert270" rtlCol="0" anchor="t" anchorCtr="0"/>
            <a:lstStyle/>
            <a:p>
              <a:pPr algn="ctr"/>
              <a:r>
                <a:rPr lang="en-US" sz="1600" dirty="0" err="1" smtClean="0"/>
                <a:t>CallWMS</a:t>
              </a:r>
              <a:endParaRPr lang="en-US" sz="1600" dirty="0" smtClean="0"/>
            </a:p>
            <a:p>
              <a:pPr algn="ctr"/>
              <a:r>
                <a:rPr lang="en-US" sz="1600" dirty="0" smtClean="0"/>
                <a:t>Servlet</a:t>
              </a:r>
              <a:endParaRPr lang="nl-NL" sz="1600" dirty="0"/>
            </a:p>
          </p:txBody>
        </p:sp>
        <p:sp>
          <p:nvSpPr>
            <p:cNvPr id="379" name="Stroomdiagram: Verbindingslijn 378"/>
            <p:cNvSpPr/>
            <p:nvPr/>
          </p:nvSpPr>
          <p:spPr>
            <a:xfrm>
              <a:off x="838200" y="990600"/>
              <a:ext cx="304800" cy="304800"/>
            </a:xfrm>
            <a:prstGeom prst="flowChartConnector">
              <a:avLst/>
            </a:prstGeom>
            <a:solidFill>
              <a:srgbClr val="0080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sp>
          <p:nvSpPr>
            <p:cNvPr id="380" name="Stroomdiagram: Beslissing 379"/>
            <p:cNvSpPr/>
            <p:nvPr/>
          </p:nvSpPr>
          <p:spPr>
            <a:xfrm>
              <a:off x="1371600" y="1403499"/>
              <a:ext cx="1143000" cy="533400"/>
            </a:xfrm>
            <a:prstGeom prst="flowChartDecisi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smtClean="0"/>
                <a:t>Login</a:t>
              </a:r>
              <a:endParaRPr lang="nl-NL" sz="1200" dirty="0"/>
            </a:p>
          </p:txBody>
        </p:sp>
        <p:sp>
          <p:nvSpPr>
            <p:cNvPr id="381" name="Stroomdiagram: Beslissing 380"/>
            <p:cNvSpPr/>
            <p:nvPr/>
          </p:nvSpPr>
          <p:spPr>
            <a:xfrm>
              <a:off x="3048000" y="1447800"/>
              <a:ext cx="1066800" cy="457200"/>
            </a:xfrm>
            <a:prstGeom prst="flowChartDecisi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smtClean="0"/>
                <a:t>Req.</a:t>
              </a:r>
            </a:p>
            <a:p>
              <a:pPr algn="ctr"/>
              <a:r>
                <a:rPr lang="en-US" sz="1200" dirty="0" smtClean="0"/>
                <a:t>Type</a:t>
              </a:r>
            </a:p>
          </p:txBody>
        </p:sp>
        <p:sp>
          <p:nvSpPr>
            <p:cNvPr id="382" name="Afgeronde rechthoek 381"/>
            <p:cNvSpPr/>
            <p:nvPr/>
          </p:nvSpPr>
          <p:spPr>
            <a:xfrm>
              <a:off x="5257800" y="1447800"/>
              <a:ext cx="1371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GetMapRequest</a:t>
              </a:r>
            </a:p>
            <a:p>
              <a:pPr algn="ctr"/>
              <a:r>
                <a:rPr lang="en-US" sz="1200" dirty="0" smtClean="0"/>
                <a:t>Handler</a:t>
              </a:r>
            </a:p>
          </p:txBody>
        </p:sp>
        <p:sp>
          <p:nvSpPr>
            <p:cNvPr id="383" name="Afgeronde rechthoek 382"/>
            <p:cNvSpPr/>
            <p:nvPr/>
          </p:nvSpPr>
          <p:spPr>
            <a:xfrm>
              <a:off x="5449076" y="2438400"/>
              <a:ext cx="10668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Get</a:t>
              </a:r>
            </a:p>
            <a:p>
              <a:pPr algn="ctr"/>
              <a:r>
                <a:rPr lang="en-US" sz="1200" dirty="0" smtClean="0"/>
                <a:t>Request</a:t>
              </a:r>
            </a:p>
          </p:txBody>
        </p:sp>
        <p:sp>
          <p:nvSpPr>
            <p:cNvPr id="384" name="Stroomdiagram: Verbindingslijn 383"/>
            <p:cNvSpPr/>
            <p:nvPr/>
          </p:nvSpPr>
          <p:spPr>
            <a:xfrm>
              <a:off x="8229600" y="1295400"/>
              <a:ext cx="304800" cy="304800"/>
            </a:xfrm>
            <a:prstGeom prst="flowChartConnector">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385" name="Afgeronde rechthoek 384"/>
            <p:cNvSpPr/>
            <p:nvPr/>
          </p:nvSpPr>
          <p:spPr>
            <a:xfrm>
              <a:off x="3810000" y="2438400"/>
              <a:ext cx="12192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err="1" smtClean="0"/>
                <a:t>getSevice</a:t>
              </a:r>
              <a:endParaRPr lang="en-US" sz="1200" dirty="0" smtClean="0"/>
            </a:p>
            <a:p>
              <a:pPr algn="ctr"/>
              <a:r>
                <a:rPr lang="en-US" sz="1200" dirty="0" err="1" smtClean="0"/>
                <a:t>ProviderURLS</a:t>
              </a:r>
              <a:endParaRPr lang="en-US" sz="1200" dirty="0" smtClean="0"/>
            </a:p>
          </p:txBody>
        </p:sp>
        <p:sp>
          <p:nvSpPr>
            <p:cNvPr id="386" name="Afgeronde rechthoek 385"/>
            <p:cNvSpPr/>
            <p:nvPr/>
          </p:nvSpPr>
          <p:spPr>
            <a:xfrm>
              <a:off x="1828800" y="2438400"/>
              <a:ext cx="12192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err="1" smtClean="0"/>
                <a:t>getOnline</a:t>
              </a:r>
              <a:endParaRPr lang="en-US" sz="1200" dirty="0" smtClean="0"/>
            </a:p>
            <a:p>
              <a:pPr algn="ctr"/>
              <a:r>
                <a:rPr lang="en-US" sz="1200" dirty="0" smtClean="0"/>
                <a:t>Data(URLs[])</a:t>
              </a:r>
            </a:p>
          </p:txBody>
        </p:sp>
        <p:sp>
          <p:nvSpPr>
            <p:cNvPr id="387" name="Afgeronde rechthoek 386"/>
            <p:cNvSpPr/>
            <p:nvPr/>
          </p:nvSpPr>
          <p:spPr>
            <a:xfrm>
              <a:off x="6019800" y="3429000"/>
              <a:ext cx="1371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Create ImageManager</a:t>
              </a:r>
            </a:p>
          </p:txBody>
        </p:sp>
        <p:sp>
          <p:nvSpPr>
            <p:cNvPr id="388" name="Stroomdiagram: Beslissing 387"/>
            <p:cNvSpPr/>
            <p:nvPr/>
          </p:nvSpPr>
          <p:spPr>
            <a:xfrm>
              <a:off x="3886200" y="3429000"/>
              <a:ext cx="1066800" cy="457200"/>
            </a:xfrm>
            <a:prstGeom prst="flowChartDecisi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smtClean="0"/>
                <a:t>Req.</a:t>
              </a:r>
            </a:p>
            <a:p>
              <a:pPr algn="ctr"/>
              <a:r>
                <a:rPr lang="en-US" sz="1200" dirty="0" smtClean="0"/>
                <a:t>Type</a:t>
              </a:r>
            </a:p>
          </p:txBody>
        </p:sp>
        <p:sp>
          <p:nvSpPr>
            <p:cNvPr id="389" name="Stroomdiagram: Verbindingslijn naar een andere pagina 388"/>
            <p:cNvSpPr/>
            <p:nvPr/>
          </p:nvSpPr>
          <p:spPr>
            <a:xfrm>
              <a:off x="4419600" y="914400"/>
              <a:ext cx="304800" cy="304800"/>
            </a:xfrm>
            <a:prstGeom prst="flowChartOffpageConnec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nl-NL"/>
            </a:p>
          </p:txBody>
        </p:sp>
        <p:sp>
          <p:nvSpPr>
            <p:cNvPr id="390" name="Stroomdiagram: Verbindingslijn naar een andere pagina 389"/>
            <p:cNvSpPr/>
            <p:nvPr/>
          </p:nvSpPr>
          <p:spPr>
            <a:xfrm>
              <a:off x="3657600" y="3124200"/>
              <a:ext cx="304800" cy="304800"/>
            </a:xfrm>
            <a:prstGeom prst="flowChartOffpageConnec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nl-NL"/>
            </a:p>
          </p:txBody>
        </p:sp>
        <p:sp>
          <p:nvSpPr>
            <p:cNvPr id="391" name="Afgeronde rechthoek 390"/>
            <p:cNvSpPr/>
            <p:nvPr/>
          </p:nvSpPr>
          <p:spPr>
            <a:xfrm>
              <a:off x="6019800" y="4724400"/>
              <a:ext cx="1371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process</a:t>
              </a:r>
            </a:p>
          </p:txBody>
        </p:sp>
        <p:sp>
          <p:nvSpPr>
            <p:cNvPr id="392" name="Afgeronde rechthoek 391"/>
            <p:cNvSpPr/>
            <p:nvPr/>
          </p:nvSpPr>
          <p:spPr>
            <a:xfrm>
              <a:off x="990600" y="3429000"/>
              <a:ext cx="10668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err="1" smtClean="0"/>
                <a:t>getOnline</a:t>
              </a:r>
              <a:endParaRPr lang="en-US" sz="1200" dirty="0" smtClean="0"/>
            </a:p>
            <a:p>
              <a:pPr algn="ctr"/>
              <a:r>
                <a:rPr lang="en-US" sz="1200" dirty="0" smtClean="0"/>
                <a:t>Data(URL)</a:t>
              </a:r>
            </a:p>
          </p:txBody>
        </p:sp>
        <p:sp>
          <p:nvSpPr>
            <p:cNvPr id="393" name="Tekstvak 392"/>
            <p:cNvSpPr txBox="1"/>
            <p:nvPr/>
          </p:nvSpPr>
          <p:spPr>
            <a:xfrm>
              <a:off x="3733800" y="1752600"/>
              <a:ext cx="1200521" cy="276999"/>
            </a:xfrm>
            <a:prstGeom prst="rect">
              <a:avLst/>
            </a:prstGeom>
            <a:noFill/>
          </p:spPr>
          <p:txBody>
            <a:bodyPr wrap="none" rtlCol="0">
              <a:spAutoFit/>
            </a:bodyPr>
            <a:lstStyle/>
            <a:p>
              <a:r>
                <a:rPr lang="en-US" sz="1200" dirty="0" smtClean="0"/>
                <a:t>GetMapRequest</a:t>
              </a:r>
              <a:endParaRPr lang="nl-NL" sz="1200" dirty="0"/>
            </a:p>
          </p:txBody>
        </p:sp>
        <p:sp>
          <p:nvSpPr>
            <p:cNvPr id="394" name="Tekstvak 393"/>
            <p:cNvSpPr txBox="1"/>
            <p:nvPr/>
          </p:nvSpPr>
          <p:spPr>
            <a:xfrm>
              <a:off x="3200400" y="1143000"/>
              <a:ext cx="433132" cy="276999"/>
            </a:xfrm>
            <a:prstGeom prst="rect">
              <a:avLst/>
            </a:prstGeom>
            <a:noFill/>
          </p:spPr>
          <p:txBody>
            <a:bodyPr wrap="none" rtlCol="0">
              <a:spAutoFit/>
            </a:bodyPr>
            <a:lstStyle/>
            <a:p>
              <a:r>
                <a:rPr lang="en-US" sz="1200" dirty="0" smtClean="0"/>
                <a:t>Else</a:t>
              </a:r>
              <a:endParaRPr lang="nl-NL" sz="1200" dirty="0"/>
            </a:p>
          </p:txBody>
        </p:sp>
        <p:sp>
          <p:nvSpPr>
            <p:cNvPr id="395" name="Tekstvak 394"/>
            <p:cNvSpPr txBox="1"/>
            <p:nvPr/>
          </p:nvSpPr>
          <p:spPr>
            <a:xfrm>
              <a:off x="4038600" y="3048000"/>
              <a:ext cx="622863" cy="276999"/>
            </a:xfrm>
            <a:prstGeom prst="rect">
              <a:avLst/>
            </a:prstGeom>
            <a:noFill/>
          </p:spPr>
          <p:txBody>
            <a:bodyPr wrap="square" rtlCol="0">
              <a:spAutoFit/>
            </a:bodyPr>
            <a:lstStyle/>
            <a:p>
              <a:r>
                <a:rPr lang="en-US" sz="1200" dirty="0" smtClean="0"/>
                <a:t>Else</a:t>
              </a:r>
              <a:endParaRPr lang="nl-NL" sz="1200" dirty="0"/>
            </a:p>
          </p:txBody>
        </p:sp>
        <p:sp>
          <p:nvSpPr>
            <p:cNvPr id="396" name="Tekstvak 395"/>
            <p:cNvSpPr txBox="1"/>
            <p:nvPr/>
          </p:nvSpPr>
          <p:spPr>
            <a:xfrm>
              <a:off x="4724400" y="3380601"/>
              <a:ext cx="1200521" cy="276999"/>
            </a:xfrm>
            <a:prstGeom prst="rect">
              <a:avLst/>
            </a:prstGeom>
            <a:noFill/>
          </p:spPr>
          <p:txBody>
            <a:bodyPr wrap="none" rtlCol="0">
              <a:spAutoFit/>
            </a:bodyPr>
            <a:lstStyle/>
            <a:p>
              <a:r>
                <a:rPr lang="en-US" sz="1200" dirty="0" smtClean="0"/>
                <a:t>GetMapRequest</a:t>
              </a:r>
              <a:endParaRPr lang="nl-NL" sz="1200" dirty="0"/>
            </a:p>
          </p:txBody>
        </p:sp>
        <p:sp>
          <p:nvSpPr>
            <p:cNvPr id="397" name="Afgeronde rechthoek 396"/>
            <p:cNvSpPr/>
            <p:nvPr/>
          </p:nvSpPr>
          <p:spPr>
            <a:xfrm>
              <a:off x="6934200" y="838200"/>
              <a:ext cx="10668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Catch Errors</a:t>
              </a:r>
            </a:p>
          </p:txBody>
        </p:sp>
        <p:sp>
          <p:nvSpPr>
            <p:cNvPr id="398" name="Rechthoek 397"/>
            <p:cNvSpPr/>
            <p:nvPr/>
          </p:nvSpPr>
          <p:spPr>
            <a:xfrm>
              <a:off x="304800" y="4419600"/>
              <a:ext cx="2667000" cy="1143000"/>
            </a:xfrm>
            <a:prstGeom prst="rect">
              <a:avLst/>
            </a:prstGeom>
          </p:spPr>
          <p:style>
            <a:lnRef idx="1">
              <a:schemeClr val="accent4"/>
            </a:lnRef>
            <a:fillRef idx="2">
              <a:schemeClr val="accent4"/>
            </a:fillRef>
            <a:effectRef idx="1">
              <a:schemeClr val="accent4"/>
            </a:effectRef>
            <a:fontRef idx="minor">
              <a:schemeClr val="dk1"/>
            </a:fontRef>
          </p:style>
          <p:txBody>
            <a:bodyPr vert="vert270" rtlCol="0" anchor="t" anchorCtr="0"/>
            <a:lstStyle/>
            <a:p>
              <a:pPr algn="ctr"/>
              <a:r>
                <a:rPr lang="en-US" sz="1600" dirty="0" smtClean="0"/>
                <a:t>Image</a:t>
              </a:r>
            </a:p>
            <a:p>
              <a:pPr algn="ctr"/>
              <a:r>
                <a:rPr lang="en-US" sz="1600" dirty="0" smtClean="0"/>
                <a:t>Collector</a:t>
              </a:r>
              <a:endParaRPr lang="nl-NL" sz="1600" dirty="0"/>
            </a:p>
          </p:txBody>
        </p:sp>
        <p:sp>
          <p:nvSpPr>
            <p:cNvPr id="399" name="Tekstvak 398"/>
            <p:cNvSpPr txBox="1"/>
            <p:nvPr/>
          </p:nvSpPr>
          <p:spPr>
            <a:xfrm>
              <a:off x="2286000" y="1752600"/>
              <a:ext cx="367408" cy="276999"/>
            </a:xfrm>
            <a:prstGeom prst="rect">
              <a:avLst/>
            </a:prstGeom>
            <a:noFill/>
          </p:spPr>
          <p:txBody>
            <a:bodyPr wrap="none" rtlCol="0">
              <a:spAutoFit/>
            </a:bodyPr>
            <a:lstStyle/>
            <a:p>
              <a:r>
                <a:rPr lang="en-US" sz="1200" dirty="0" smtClean="0"/>
                <a:t>OK</a:t>
              </a:r>
              <a:endParaRPr lang="nl-NL" sz="1200" dirty="0"/>
            </a:p>
          </p:txBody>
        </p:sp>
        <p:sp>
          <p:nvSpPr>
            <p:cNvPr id="400" name="Tekstvak 399"/>
            <p:cNvSpPr txBox="1"/>
            <p:nvPr/>
          </p:nvSpPr>
          <p:spPr>
            <a:xfrm>
              <a:off x="1447800" y="1219200"/>
              <a:ext cx="497957" cy="276999"/>
            </a:xfrm>
            <a:prstGeom prst="rect">
              <a:avLst/>
            </a:prstGeom>
            <a:noFill/>
          </p:spPr>
          <p:txBody>
            <a:bodyPr wrap="none" rtlCol="0">
              <a:spAutoFit/>
            </a:bodyPr>
            <a:lstStyle/>
            <a:p>
              <a:r>
                <a:rPr lang="en-US" sz="1200" dirty="0" smtClean="0"/>
                <a:t>Error</a:t>
              </a:r>
              <a:endParaRPr lang="nl-NL" sz="1200" dirty="0"/>
            </a:p>
          </p:txBody>
        </p:sp>
        <p:sp>
          <p:nvSpPr>
            <p:cNvPr id="401" name="Afgeronde rechthoek 400"/>
            <p:cNvSpPr/>
            <p:nvPr/>
          </p:nvSpPr>
          <p:spPr>
            <a:xfrm>
              <a:off x="990600" y="4572000"/>
              <a:ext cx="1828800" cy="762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Run</a:t>
              </a:r>
            </a:p>
            <a:p>
              <a:pPr algn="ctr"/>
              <a:r>
                <a:rPr lang="en-US" sz="1200" dirty="0" smtClean="0"/>
                <a:t>(gets the data from the server for every URL)</a:t>
              </a:r>
            </a:p>
          </p:txBody>
        </p:sp>
        <p:sp>
          <p:nvSpPr>
            <p:cNvPr id="402" name="Afgeronde rechthoek 401"/>
            <p:cNvSpPr/>
            <p:nvPr/>
          </p:nvSpPr>
          <p:spPr>
            <a:xfrm>
              <a:off x="5791200" y="5791200"/>
              <a:ext cx="1371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err="1" smtClean="0"/>
                <a:t>sendCombined</a:t>
              </a:r>
              <a:endParaRPr lang="en-US" sz="1200" dirty="0" smtClean="0"/>
            </a:p>
            <a:p>
              <a:pPr algn="ctr"/>
              <a:r>
                <a:rPr lang="en-US" sz="1200" dirty="0" smtClean="0"/>
                <a:t>Images</a:t>
              </a:r>
            </a:p>
          </p:txBody>
        </p:sp>
        <p:sp>
          <p:nvSpPr>
            <p:cNvPr id="403" name="Stroomdiagram: Beslissing 402"/>
            <p:cNvSpPr/>
            <p:nvPr/>
          </p:nvSpPr>
          <p:spPr>
            <a:xfrm>
              <a:off x="3505200" y="5181600"/>
              <a:ext cx="1295400" cy="533400"/>
            </a:xfrm>
            <a:prstGeom prst="flowChartDecisi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smtClean="0"/>
                <a:t>All Ready</a:t>
              </a:r>
            </a:p>
          </p:txBody>
        </p:sp>
        <p:cxnSp>
          <p:nvCxnSpPr>
            <p:cNvPr id="404" name="Vorm 403"/>
            <p:cNvCxnSpPr>
              <a:stCxn id="403" idx="3"/>
              <a:endCxn id="391" idx="2"/>
            </p:cNvCxnSpPr>
            <p:nvPr/>
          </p:nvCxnSpPr>
          <p:spPr>
            <a:xfrm flipV="1">
              <a:off x="4800600" y="5181600"/>
              <a:ext cx="1905000" cy="266700"/>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05" name="Vorm 404"/>
            <p:cNvCxnSpPr>
              <a:stCxn id="403" idx="2"/>
              <a:endCxn id="402" idx="1"/>
            </p:cNvCxnSpPr>
            <p:nvPr/>
          </p:nvCxnSpPr>
          <p:spPr>
            <a:xfrm rot="16200000" flipH="1">
              <a:off x="4819650" y="5048250"/>
              <a:ext cx="304800" cy="1638300"/>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06" name="Tekstvak 405"/>
            <p:cNvSpPr txBox="1"/>
            <p:nvPr/>
          </p:nvSpPr>
          <p:spPr>
            <a:xfrm>
              <a:off x="4495800" y="5105400"/>
              <a:ext cx="622863" cy="276999"/>
            </a:xfrm>
            <a:prstGeom prst="rect">
              <a:avLst/>
            </a:prstGeom>
            <a:noFill/>
          </p:spPr>
          <p:txBody>
            <a:bodyPr wrap="square" rtlCol="0">
              <a:spAutoFit/>
            </a:bodyPr>
            <a:lstStyle/>
            <a:p>
              <a:r>
                <a:rPr lang="en-US" sz="1200" dirty="0" smtClean="0"/>
                <a:t>No</a:t>
              </a:r>
              <a:endParaRPr lang="nl-NL" sz="1200" dirty="0"/>
            </a:p>
          </p:txBody>
        </p:sp>
        <p:sp>
          <p:nvSpPr>
            <p:cNvPr id="407" name="Tekstvak 406"/>
            <p:cNvSpPr txBox="1"/>
            <p:nvPr/>
          </p:nvSpPr>
          <p:spPr>
            <a:xfrm>
              <a:off x="4191000" y="5638800"/>
              <a:ext cx="622863" cy="276999"/>
            </a:xfrm>
            <a:prstGeom prst="rect">
              <a:avLst/>
            </a:prstGeom>
            <a:noFill/>
          </p:spPr>
          <p:txBody>
            <a:bodyPr wrap="square" rtlCol="0">
              <a:spAutoFit/>
            </a:bodyPr>
            <a:lstStyle/>
            <a:p>
              <a:r>
                <a:rPr lang="en-US" sz="1200" dirty="0" smtClean="0"/>
                <a:t>Yes</a:t>
              </a:r>
              <a:endParaRPr lang="nl-NL" sz="1200" dirty="0"/>
            </a:p>
          </p:txBody>
        </p:sp>
        <p:cxnSp>
          <p:nvCxnSpPr>
            <p:cNvPr id="408" name="Gebogen verbindingslijn 407"/>
            <p:cNvCxnSpPr>
              <a:endCxn id="401" idx="3"/>
            </p:cNvCxnSpPr>
            <p:nvPr/>
          </p:nvCxnSpPr>
          <p:spPr>
            <a:xfrm rot="10800000">
              <a:off x="2819400" y="4953000"/>
              <a:ext cx="3200400" cy="1588"/>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09" name="Vorm 408"/>
            <p:cNvCxnSpPr>
              <a:stCxn id="401" idx="2"/>
              <a:endCxn id="403" idx="1"/>
            </p:cNvCxnSpPr>
            <p:nvPr/>
          </p:nvCxnSpPr>
          <p:spPr>
            <a:xfrm rot="16200000" flipH="1">
              <a:off x="2647950" y="4591050"/>
              <a:ext cx="114300" cy="1600200"/>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10" name="Rechte verbindingslijn met pijl 409"/>
            <p:cNvCxnSpPr>
              <a:stCxn id="387" idx="2"/>
              <a:endCxn id="391" idx="0"/>
            </p:cNvCxnSpPr>
            <p:nvPr/>
          </p:nvCxnSpPr>
          <p:spPr>
            <a:xfrm rot="5400000">
              <a:off x="6286500" y="4305300"/>
              <a:ext cx="838200" cy="158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11" name="Gebogen verbindingslijn 452"/>
            <p:cNvCxnSpPr>
              <a:stCxn id="379" idx="4"/>
              <a:endCxn id="380" idx="1"/>
            </p:cNvCxnSpPr>
            <p:nvPr/>
          </p:nvCxnSpPr>
          <p:spPr>
            <a:xfrm rot="16200000" flipH="1">
              <a:off x="993701" y="1292299"/>
              <a:ext cx="374799" cy="381000"/>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12" name="Gebogen verbindingslijn 411"/>
            <p:cNvCxnSpPr>
              <a:stCxn id="380" idx="0"/>
              <a:endCxn id="397" idx="0"/>
            </p:cNvCxnSpPr>
            <p:nvPr/>
          </p:nvCxnSpPr>
          <p:spPr>
            <a:xfrm rot="5400000" flipH="1" flipV="1">
              <a:off x="4422701" y="-1641400"/>
              <a:ext cx="565299" cy="5524500"/>
            </a:xfrm>
            <a:prstGeom prst="bentConnector3">
              <a:avLst>
                <a:gd name="adj1" fmla="val 140439"/>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13" name="Vorm 412"/>
            <p:cNvCxnSpPr>
              <a:stCxn id="381" idx="0"/>
              <a:endCxn id="389" idx="1"/>
            </p:cNvCxnSpPr>
            <p:nvPr/>
          </p:nvCxnSpPr>
          <p:spPr>
            <a:xfrm rot="5400000" flipH="1" flipV="1">
              <a:off x="3810000" y="838200"/>
              <a:ext cx="381000" cy="838200"/>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14" name="Gebogen verbindingslijn 413"/>
            <p:cNvCxnSpPr>
              <a:stCxn id="381" idx="3"/>
              <a:endCxn id="382" idx="1"/>
            </p:cNvCxnSpPr>
            <p:nvPr/>
          </p:nvCxnSpPr>
          <p:spPr>
            <a:xfrm>
              <a:off x="4114800" y="1676400"/>
              <a:ext cx="1143000" cy="1588"/>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15" name="Gebogen verbindingslijn 414"/>
            <p:cNvCxnSpPr>
              <a:stCxn id="382" idx="2"/>
              <a:endCxn id="383" idx="0"/>
            </p:cNvCxnSpPr>
            <p:nvPr/>
          </p:nvCxnSpPr>
          <p:spPr>
            <a:xfrm rot="16200000" flipH="1">
              <a:off x="5696338" y="2152262"/>
              <a:ext cx="533400" cy="38876"/>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16" name="Gebogen verbindingslijn 415"/>
            <p:cNvCxnSpPr>
              <a:stCxn id="383" idx="1"/>
              <a:endCxn id="385" idx="3"/>
            </p:cNvCxnSpPr>
            <p:nvPr/>
          </p:nvCxnSpPr>
          <p:spPr>
            <a:xfrm rot="10800000">
              <a:off x="5029200" y="2667000"/>
              <a:ext cx="419876" cy="1588"/>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17" name="Gebogen verbindingslijn 416"/>
            <p:cNvCxnSpPr>
              <a:stCxn id="385" idx="1"/>
              <a:endCxn id="386" idx="3"/>
            </p:cNvCxnSpPr>
            <p:nvPr/>
          </p:nvCxnSpPr>
          <p:spPr>
            <a:xfrm rot="10800000">
              <a:off x="3048000" y="2667000"/>
              <a:ext cx="762000" cy="1588"/>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18" name="Gebogen verbindingslijn 417"/>
            <p:cNvCxnSpPr>
              <a:stCxn id="386" idx="2"/>
              <a:endCxn id="429" idx="0"/>
            </p:cNvCxnSpPr>
            <p:nvPr/>
          </p:nvCxnSpPr>
          <p:spPr>
            <a:xfrm rot="16200000" flipH="1">
              <a:off x="2400300" y="2933700"/>
              <a:ext cx="533400" cy="457200"/>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19" name="Gebogen verbindingslijn 418"/>
            <p:cNvCxnSpPr>
              <a:endCxn id="392" idx="3"/>
            </p:cNvCxnSpPr>
            <p:nvPr/>
          </p:nvCxnSpPr>
          <p:spPr>
            <a:xfrm rot="10800000">
              <a:off x="2057400" y="3657600"/>
              <a:ext cx="304800" cy="1588"/>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20" name="Vorm 475"/>
            <p:cNvCxnSpPr>
              <a:endCxn id="388" idx="1"/>
            </p:cNvCxnSpPr>
            <p:nvPr/>
          </p:nvCxnSpPr>
          <p:spPr>
            <a:xfrm>
              <a:off x="3352800" y="3657600"/>
              <a:ext cx="533400" cy="1588"/>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21" name="Vorm 420"/>
            <p:cNvCxnSpPr>
              <a:stCxn id="388" idx="0"/>
              <a:endCxn id="390" idx="3"/>
            </p:cNvCxnSpPr>
            <p:nvPr/>
          </p:nvCxnSpPr>
          <p:spPr>
            <a:xfrm rot="16200000" flipV="1">
              <a:off x="4114800" y="3124200"/>
              <a:ext cx="152400" cy="457200"/>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22" name="Gebogen verbindingslijn 421"/>
            <p:cNvCxnSpPr>
              <a:endCxn id="387" idx="1"/>
            </p:cNvCxnSpPr>
            <p:nvPr/>
          </p:nvCxnSpPr>
          <p:spPr>
            <a:xfrm>
              <a:off x="4953000" y="3657600"/>
              <a:ext cx="1066800" cy="1588"/>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23" name="Vorm 484"/>
            <p:cNvCxnSpPr>
              <a:stCxn id="392" idx="2"/>
              <a:endCxn id="426" idx="2"/>
            </p:cNvCxnSpPr>
            <p:nvPr/>
          </p:nvCxnSpPr>
          <p:spPr>
            <a:xfrm rot="5400000" flipH="1" flipV="1">
              <a:off x="3581400" y="0"/>
              <a:ext cx="1828800" cy="5943600"/>
            </a:xfrm>
            <a:prstGeom prst="bentConnector3">
              <a:avLst>
                <a:gd name="adj1" fmla="val -125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24" name="Gebogen verbindingslijn 487"/>
            <p:cNvCxnSpPr>
              <a:stCxn id="397" idx="3"/>
              <a:endCxn id="384" idx="0"/>
            </p:cNvCxnSpPr>
            <p:nvPr/>
          </p:nvCxnSpPr>
          <p:spPr>
            <a:xfrm>
              <a:off x="8001000" y="1066800"/>
              <a:ext cx="381000" cy="228600"/>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25" name="Vorm 424"/>
            <p:cNvCxnSpPr>
              <a:stCxn id="402" idx="3"/>
              <a:endCxn id="426" idx="2"/>
            </p:cNvCxnSpPr>
            <p:nvPr/>
          </p:nvCxnSpPr>
          <p:spPr>
            <a:xfrm flipV="1">
              <a:off x="7162800" y="2057400"/>
              <a:ext cx="304800" cy="3962400"/>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26" name="Afgeronde rechthoek 425"/>
            <p:cNvSpPr/>
            <p:nvPr/>
          </p:nvSpPr>
          <p:spPr>
            <a:xfrm>
              <a:off x="6858000" y="1600200"/>
              <a:ext cx="12192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Send Data</a:t>
              </a:r>
            </a:p>
          </p:txBody>
        </p:sp>
        <p:cxnSp>
          <p:nvCxnSpPr>
            <p:cNvPr id="427" name="Gebogen verbindingslijn 426"/>
            <p:cNvCxnSpPr>
              <a:stCxn id="426" idx="0"/>
              <a:endCxn id="397" idx="2"/>
            </p:cNvCxnSpPr>
            <p:nvPr/>
          </p:nvCxnSpPr>
          <p:spPr>
            <a:xfrm rot="5400000" flipH="1" flipV="1">
              <a:off x="7315200" y="1447800"/>
              <a:ext cx="304800" cy="1588"/>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28" name="Vorm 546"/>
            <p:cNvCxnSpPr>
              <a:stCxn id="380" idx="3"/>
              <a:endCxn id="381" idx="1"/>
            </p:cNvCxnSpPr>
            <p:nvPr/>
          </p:nvCxnSpPr>
          <p:spPr>
            <a:xfrm>
              <a:off x="2514600" y="1670199"/>
              <a:ext cx="533400" cy="6201"/>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grpSp>
      <p:sp>
        <p:nvSpPr>
          <p:cNvPr id="119" name="Rechthoek 118"/>
          <p:cNvSpPr/>
          <p:nvPr/>
        </p:nvSpPr>
        <p:spPr>
          <a:xfrm>
            <a:off x="0" y="304800"/>
            <a:ext cx="9144000" cy="64008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Stroomdiagram: Verbindingslijn 120"/>
          <p:cNvSpPr/>
          <p:nvPr/>
        </p:nvSpPr>
        <p:spPr>
          <a:xfrm>
            <a:off x="2578398" y="1587798"/>
            <a:ext cx="152400" cy="152400"/>
          </a:xfrm>
          <a:prstGeom prst="flowChartConnector">
            <a:avLst/>
          </a:prstGeom>
          <a:solidFill>
            <a:srgbClr val="0080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a:p>
        </p:txBody>
      </p:sp>
      <p:sp>
        <p:nvSpPr>
          <p:cNvPr id="122" name="Stroomdiagram: Verbindingslijn 121"/>
          <p:cNvSpPr/>
          <p:nvPr/>
        </p:nvSpPr>
        <p:spPr>
          <a:xfrm>
            <a:off x="8077200" y="990600"/>
            <a:ext cx="152400" cy="152400"/>
          </a:xfrm>
          <a:prstGeom prst="flowChartConnector">
            <a:avLst/>
          </a:prstGeom>
          <a:solidFill>
            <a:srgbClr val="C00000"/>
          </a:solidFill>
          <a:ln>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nl-NL"/>
          </a:p>
        </p:txBody>
      </p:sp>
      <p:sp>
        <p:nvSpPr>
          <p:cNvPr id="123" name="Stroomdiagram: Document 122"/>
          <p:cNvSpPr/>
          <p:nvPr/>
        </p:nvSpPr>
        <p:spPr>
          <a:xfrm>
            <a:off x="3810000" y="304800"/>
            <a:ext cx="1447800" cy="612648"/>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ClientRequest</a:t>
            </a:r>
            <a:endParaRPr lang="nl-NL" sz="1400" dirty="0"/>
          </a:p>
        </p:txBody>
      </p:sp>
      <p:cxnSp>
        <p:nvCxnSpPr>
          <p:cNvPr id="125" name="Vorm 124"/>
          <p:cNvCxnSpPr>
            <a:stCxn id="121" idx="0"/>
            <a:endCxn id="123" idx="1"/>
          </p:cNvCxnSpPr>
          <p:nvPr/>
        </p:nvCxnSpPr>
        <p:spPr>
          <a:xfrm rot="5400000" flipH="1" flipV="1">
            <a:off x="2743962" y="521760"/>
            <a:ext cx="976674" cy="1155402"/>
          </a:xfrm>
          <a:prstGeom prst="bentConnector2">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Vorm 126"/>
          <p:cNvCxnSpPr>
            <a:stCxn id="122" idx="0"/>
            <a:endCxn id="123" idx="3"/>
          </p:cNvCxnSpPr>
          <p:nvPr/>
        </p:nvCxnSpPr>
        <p:spPr>
          <a:xfrm rot="16200000" flipV="1">
            <a:off x="6515862" y="-646938"/>
            <a:ext cx="379476" cy="2895600"/>
          </a:xfrm>
          <a:prstGeom prst="bentConnector2">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5" name="Stroomdiagram: Verbindingslijn 134"/>
          <p:cNvSpPr/>
          <p:nvPr/>
        </p:nvSpPr>
        <p:spPr>
          <a:xfrm>
            <a:off x="4419600" y="5943600"/>
            <a:ext cx="152400" cy="152400"/>
          </a:xfrm>
          <a:prstGeom prst="flowChartConnector">
            <a:avLst/>
          </a:prstGeom>
          <a:solidFill>
            <a:srgbClr val="C00000"/>
          </a:solidFill>
          <a:ln>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nl-NL"/>
          </a:p>
        </p:txBody>
      </p:sp>
      <p:sp>
        <p:nvSpPr>
          <p:cNvPr id="136" name="Stroomdiagram: Verbindingslijn 135"/>
          <p:cNvSpPr/>
          <p:nvPr/>
        </p:nvSpPr>
        <p:spPr>
          <a:xfrm>
            <a:off x="2819400" y="3048000"/>
            <a:ext cx="152400" cy="152400"/>
          </a:xfrm>
          <a:prstGeom prst="flowChartConnector">
            <a:avLst/>
          </a:prstGeom>
          <a:solidFill>
            <a:srgbClr val="0080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a:p>
        </p:txBody>
      </p:sp>
      <p:sp>
        <p:nvSpPr>
          <p:cNvPr id="137" name="Stroomdiagram: Document 136"/>
          <p:cNvSpPr/>
          <p:nvPr/>
        </p:nvSpPr>
        <p:spPr>
          <a:xfrm>
            <a:off x="3505200" y="3200400"/>
            <a:ext cx="1447800" cy="612648"/>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ServerTransferOperation</a:t>
            </a:r>
            <a:endParaRPr lang="nl-NL" sz="1400" dirty="0"/>
          </a:p>
        </p:txBody>
      </p:sp>
      <p:cxnSp>
        <p:nvCxnSpPr>
          <p:cNvPr id="138" name="Vorm 137"/>
          <p:cNvCxnSpPr>
            <a:stCxn id="136" idx="6"/>
            <a:endCxn id="137" idx="1"/>
          </p:cNvCxnSpPr>
          <p:nvPr/>
        </p:nvCxnSpPr>
        <p:spPr>
          <a:xfrm>
            <a:off x="2971800" y="3124200"/>
            <a:ext cx="533400" cy="382524"/>
          </a:xfrm>
          <a:prstGeom prst="bentConnector3">
            <a:avLst>
              <a:gd name="adj1" fmla="val 50000"/>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 name="Vorm 137"/>
          <p:cNvCxnSpPr>
            <a:stCxn id="135" idx="0"/>
            <a:endCxn id="137" idx="2"/>
          </p:cNvCxnSpPr>
          <p:nvPr/>
        </p:nvCxnSpPr>
        <p:spPr>
          <a:xfrm rot="16200000" flipV="1">
            <a:off x="3276923" y="4724723"/>
            <a:ext cx="2171055" cy="266700"/>
          </a:xfrm>
          <a:prstGeom prst="bentConnector3">
            <a:avLst>
              <a:gd name="adj1" fmla="val 50000"/>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7" name="Stroomdiagram: Document 236"/>
          <p:cNvSpPr/>
          <p:nvPr/>
        </p:nvSpPr>
        <p:spPr>
          <a:xfrm>
            <a:off x="7696200" y="1600200"/>
            <a:ext cx="1295400" cy="612648"/>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err="1" smtClean="0"/>
              <a:t>ClientTransfer</a:t>
            </a:r>
            <a:endParaRPr lang="en-US" sz="1400" dirty="0" smtClean="0"/>
          </a:p>
          <a:p>
            <a:pPr algn="ctr"/>
            <a:r>
              <a:rPr lang="en-US" sz="1400" dirty="0" smtClean="0"/>
              <a:t>Operation</a:t>
            </a:r>
            <a:endParaRPr lang="nl-NL" sz="1400" dirty="0"/>
          </a:p>
        </p:txBody>
      </p:sp>
      <p:sp>
        <p:nvSpPr>
          <p:cNvPr id="238" name="Stroomdiagram: Verbindingslijn 237"/>
          <p:cNvSpPr/>
          <p:nvPr/>
        </p:nvSpPr>
        <p:spPr>
          <a:xfrm>
            <a:off x="7391400" y="2362200"/>
            <a:ext cx="152400" cy="152400"/>
          </a:xfrm>
          <a:prstGeom prst="flowChartConnector">
            <a:avLst/>
          </a:prstGeom>
          <a:solidFill>
            <a:srgbClr val="0080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a:p>
        </p:txBody>
      </p:sp>
      <p:sp>
        <p:nvSpPr>
          <p:cNvPr id="239" name="Stroomdiagram: Verbindingslijn 238"/>
          <p:cNvSpPr/>
          <p:nvPr/>
        </p:nvSpPr>
        <p:spPr>
          <a:xfrm>
            <a:off x="7391400" y="1371600"/>
            <a:ext cx="152400" cy="152400"/>
          </a:xfrm>
          <a:prstGeom prst="flowChartConnector">
            <a:avLst/>
          </a:prstGeom>
          <a:solidFill>
            <a:srgbClr val="C00000"/>
          </a:solidFill>
          <a:ln>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nl-NL"/>
          </a:p>
        </p:txBody>
      </p:sp>
      <p:cxnSp>
        <p:nvCxnSpPr>
          <p:cNvPr id="240" name="Vorm 137"/>
          <p:cNvCxnSpPr>
            <a:stCxn id="238" idx="6"/>
            <a:endCxn id="237" idx="2"/>
          </p:cNvCxnSpPr>
          <p:nvPr/>
        </p:nvCxnSpPr>
        <p:spPr>
          <a:xfrm flipV="1">
            <a:off x="7543800" y="2172345"/>
            <a:ext cx="800100" cy="266055"/>
          </a:xfrm>
          <a:prstGeom prst="bentConnector2">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4" name="Vorm 137"/>
          <p:cNvCxnSpPr>
            <a:stCxn id="239" idx="6"/>
            <a:endCxn id="237" idx="0"/>
          </p:cNvCxnSpPr>
          <p:nvPr/>
        </p:nvCxnSpPr>
        <p:spPr>
          <a:xfrm>
            <a:off x="7543800" y="1447800"/>
            <a:ext cx="800100" cy="152400"/>
          </a:xfrm>
          <a:prstGeom prst="bentConnector2">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6" name="Stroomdiagram: Document 255"/>
          <p:cNvSpPr/>
          <p:nvPr/>
        </p:nvSpPr>
        <p:spPr>
          <a:xfrm>
            <a:off x="3962400" y="1676400"/>
            <a:ext cx="1295400" cy="612648"/>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Request</a:t>
            </a:r>
          </a:p>
          <a:p>
            <a:pPr algn="ctr"/>
            <a:r>
              <a:rPr lang="en-US" sz="1400" dirty="0" smtClean="0"/>
              <a:t>Operation</a:t>
            </a:r>
            <a:endParaRPr lang="nl-NL" sz="1400" dirty="0"/>
          </a:p>
        </p:txBody>
      </p:sp>
      <p:cxnSp>
        <p:nvCxnSpPr>
          <p:cNvPr id="257" name="Vorm 256"/>
          <p:cNvCxnSpPr>
            <a:stCxn id="256" idx="1"/>
            <a:endCxn id="121" idx="4"/>
          </p:cNvCxnSpPr>
          <p:nvPr/>
        </p:nvCxnSpPr>
        <p:spPr>
          <a:xfrm rot="10800000">
            <a:off x="2654598" y="1740198"/>
            <a:ext cx="1307802" cy="242526"/>
          </a:xfrm>
          <a:prstGeom prst="bentConnector2">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Vorm 259"/>
          <p:cNvCxnSpPr>
            <a:stCxn id="256" idx="3"/>
            <a:endCxn id="122" idx="2"/>
          </p:cNvCxnSpPr>
          <p:nvPr/>
        </p:nvCxnSpPr>
        <p:spPr>
          <a:xfrm flipV="1">
            <a:off x="5257800" y="1066800"/>
            <a:ext cx="2819400" cy="915924"/>
          </a:xfrm>
          <a:prstGeom prst="bentConnector3">
            <a:avLst>
              <a:gd name="adj1" fmla="val 50000"/>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3" name="Stroomdiagram: Document 262"/>
          <p:cNvSpPr/>
          <p:nvPr/>
        </p:nvSpPr>
        <p:spPr>
          <a:xfrm>
            <a:off x="7239000" y="5867400"/>
            <a:ext cx="1600200" cy="765048"/>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err="1" smtClean="0"/>
              <a:t>CombineImages</a:t>
            </a:r>
            <a:endParaRPr lang="en-US" sz="1400" dirty="0" smtClean="0"/>
          </a:p>
          <a:p>
            <a:pPr algn="ctr"/>
            <a:r>
              <a:rPr lang="en-US" sz="1400" dirty="0" smtClean="0"/>
              <a:t>Operation</a:t>
            </a:r>
            <a:endParaRPr lang="nl-NL" sz="1400" dirty="0"/>
          </a:p>
        </p:txBody>
      </p:sp>
      <p:sp>
        <p:nvSpPr>
          <p:cNvPr id="265" name="Stroomdiagram: Verbindingslijn 264"/>
          <p:cNvSpPr/>
          <p:nvPr/>
        </p:nvSpPr>
        <p:spPr>
          <a:xfrm>
            <a:off x="6019800" y="6019800"/>
            <a:ext cx="152400" cy="152400"/>
          </a:xfrm>
          <a:prstGeom prst="flowChartConnector">
            <a:avLst/>
          </a:prstGeom>
          <a:solidFill>
            <a:srgbClr val="0080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a:p>
        </p:txBody>
      </p:sp>
      <p:sp>
        <p:nvSpPr>
          <p:cNvPr id="266" name="Stroomdiagram: Verbindingslijn 265"/>
          <p:cNvSpPr/>
          <p:nvPr/>
        </p:nvSpPr>
        <p:spPr>
          <a:xfrm>
            <a:off x="6248400" y="6019800"/>
            <a:ext cx="152400" cy="152400"/>
          </a:xfrm>
          <a:prstGeom prst="flowChartConnector">
            <a:avLst/>
          </a:prstGeom>
          <a:solidFill>
            <a:srgbClr val="C00000"/>
          </a:solidFill>
          <a:ln>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nl-NL"/>
          </a:p>
        </p:txBody>
      </p:sp>
      <p:cxnSp>
        <p:nvCxnSpPr>
          <p:cNvPr id="267" name="Vorm 137"/>
          <p:cNvCxnSpPr>
            <a:stCxn id="266" idx="0"/>
            <a:endCxn id="263" idx="0"/>
          </p:cNvCxnSpPr>
          <p:nvPr/>
        </p:nvCxnSpPr>
        <p:spPr>
          <a:xfrm rot="5400000" flipH="1" flipV="1">
            <a:off x="7105650" y="5086350"/>
            <a:ext cx="152400" cy="1714500"/>
          </a:xfrm>
          <a:prstGeom prst="bentConnector3">
            <a:avLst>
              <a:gd name="adj1" fmla="val 250000"/>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Vorm 137"/>
          <p:cNvCxnSpPr>
            <a:stCxn id="265" idx="4"/>
            <a:endCxn id="263" idx="1"/>
          </p:cNvCxnSpPr>
          <p:nvPr/>
        </p:nvCxnSpPr>
        <p:spPr>
          <a:xfrm rot="16200000" flipH="1">
            <a:off x="6628638" y="5639562"/>
            <a:ext cx="77724" cy="1143000"/>
          </a:xfrm>
          <a:prstGeom prst="bentConnector2">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5" name="Stroomdiagram: Document 274"/>
          <p:cNvSpPr/>
          <p:nvPr/>
        </p:nvSpPr>
        <p:spPr>
          <a:xfrm>
            <a:off x="304800" y="2438400"/>
            <a:ext cx="1600200" cy="612648"/>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ServiceProvider</a:t>
            </a:r>
          </a:p>
          <a:p>
            <a:pPr algn="ctr"/>
            <a:r>
              <a:rPr lang="en-US" sz="1400" dirty="0" smtClean="0"/>
              <a:t>Request</a:t>
            </a:r>
            <a:endParaRPr lang="nl-NL" sz="1400" dirty="0"/>
          </a:p>
        </p:txBody>
      </p:sp>
      <p:sp>
        <p:nvSpPr>
          <p:cNvPr id="276" name="Stroomdiagram: Verbindingslijn 275"/>
          <p:cNvSpPr/>
          <p:nvPr/>
        </p:nvSpPr>
        <p:spPr>
          <a:xfrm>
            <a:off x="2133600" y="3581400"/>
            <a:ext cx="152400" cy="152400"/>
          </a:xfrm>
          <a:prstGeom prst="flowChartConnector">
            <a:avLst/>
          </a:prstGeom>
          <a:solidFill>
            <a:srgbClr val="0080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a:p>
        </p:txBody>
      </p:sp>
      <p:sp>
        <p:nvSpPr>
          <p:cNvPr id="277" name="Stroomdiagram: Verbindingslijn 276"/>
          <p:cNvSpPr/>
          <p:nvPr/>
        </p:nvSpPr>
        <p:spPr>
          <a:xfrm>
            <a:off x="1447800" y="3962400"/>
            <a:ext cx="152400" cy="152400"/>
          </a:xfrm>
          <a:prstGeom prst="flowChartConnector">
            <a:avLst/>
          </a:prstGeom>
          <a:solidFill>
            <a:srgbClr val="C00000"/>
          </a:solidFill>
          <a:ln>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nl-NL"/>
          </a:p>
        </p:txBody>
      </p:sp>
      <p:cxnSp>
        <p:nvCxnSpPr>
          <p:cNvPr id="278" name="Vorm 277"/>
          <p:cNvCxnSpPr>
            <a:stCxn id="276" idx="0"/>
            <a:endCxn id="275" idx="3"/>
          </p:cNvCxnSpPr>
          <p:nvPr/>
        </p:nvCxnSpPr>
        <p:spPr>
          <a:xfrm rot="16200000" flipV="1">
            <a:off x="1639062" y="3010662"/>
            <a:ext cx="836676" cy="304800"/>
          </a:xfrm>
          <a:prstGeom prst="bentConnector2">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2" name="Vorm 281"/>
          <p:cNvCxnSpPr>
            <a:stCxn id="277" idx="2"/>
            <a:endCxn id="275" idx="2"/>
          </p:cNvCxnSpPr>
          <p:nvPr/>
        </p:nvCxnSpPr>
        <p:spPr>
          <a:xfrm rot="10800000">
            <a:off x="1104900" y="3010546"/>
            <a:ext cx="342900" cy="1028055"/>
          </a:xfrm>
          <a:prstGeom prst="bentConnector2">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6" name="Stroomdiagram: Document 285"/>
          <p:cNvSpPr/>
          <p:nvPr/>
        </p:nvSpPr>
        <p:spPr>
          <a:xfrm>
            <a:off x="685800" y="5715000"/>
            <a:ext cx="1524000" cy="612648"/>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ServiceProviderRequest</a:t>
            </a:r>
            <a:endParaRPr lang="nl-NL" sz="1400" dirty="0"/>
          </a:p>
        </p:txBody>
      </p:sp>
      <p:sp>
        <p:nvSpPr>
          <p:cNvPr id="287" name="Stroomdiagram: Verbindingslijn 286"/>
          <p:cNvSpPr/>
          <p:nvPr/>
        </p:nvSpPr>
        <p:spPr>
          <a:xfrm>
            <a:off x="2971800" y="4876800"/>
            <a:ext cx="152400" cy="152400"/>
          </a:xfrm>
          <a:prstGeom prst="flowChartConnector">
            <a:avLst/>
          </a:prstGeom>
          <a:solidFill>
            <a:srgbClr val="0080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a:p>
        </p:txBody>
      </p:sp>
      <p:sp>
        <p:nvSpPr>
          <p:cNvPr id="288" name="Stroomdiagram: Verbindingslijn 287"/>
          <p:cNvSpPr/>
          <p:nvPr/>
        </p:nvSpPr>
        <p:spPr>
          <a:xfrm>
            <a:off x="2971800" y="5371324"/>
            <a:ext cx="152400" cy="152400"/>
          </a:xfrm>
          <a:prstGeom prst="flowChartConnector">
            <a:avLst/>
          </a:prstGeom>
          <a:solidFill>
            <a:srgbClr val="C00000"/>
          </a:solidFill>
          <a:ln>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nl-NL"/>
          </a:p>
        </p:txBody>
      </p:sp>
      <p:cxnSp>
        <p:nvCxnSpPr>
          <p:cNvPr id="289" name="Vorm 288"/>
          <p:cNvCxnSpPr>
            <a:stCxn id="287" idx="2"/>
            <a:endCxn id="286" idx="0"/>
          </p:cNvCxnSpPr>
          <p:nvPr/>
        </p:nvCxnSpPr>
        <p:spPr>
          <a:xfrm rot="10800000" flipV="1">
            <a:off x="1447800" y="4953000"/>
            <a:ext cx="1524000" cy="762000"/>
          </a:xfrm>
          <a:prstGeom prst="bentConnector2">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3" name="Vorm 292"/>
          <p:cNvCxnSpPr>
            <a:stCxn id="288" idx="2"/>
            <a:endCxn id="286" idx="3"/>
          </p:cNvCxnSpPr>
          <p:nvPr/>
        </p:nvCxnSpPr>
        <p:spPr>
          <a:xfrm rot="10800000" flipV="1">
            <a:off x="2209800" y="5447524"/>
            <a:ext cx="762000" cy="573800"/>
          </a:xfrm>
          <a:prstGeom prst="bentConnector3">
            <a:avLst>
              <a:gd name="adj1" fmla="val 50000"/>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53687">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bright="-34000" contrast="-68000"/>
          </a:blip>
          <a:srcRect/>
          <a:stretch>
            <a:fillRect l="-11000" t="-17000" r="-21000" b="-7000"/>
          </a:stretch>
        </a:blipFill>
        <a:effectLst/>
      </p:bgPr>
    </p:bg>
    <p:spTree>
      <p:nvGrpSpPr>
        <p:cNvPr id="1" name=""/>
        <p:cNvGrpSpPr/>
        <p:nvPr/>
      </p:nvGrpSpPr>
      <p:grpSpPr>
        <a:xfrm>
          <a:off x="0" y="0"/>
          <a:ext cx="0" cy="0"/>
          <a:chOff x="0" y="0"/>
          <a:chExt cx="0" cy="0"/>
        </a:xfrm>
      </p:grpSpPr>
      <p:sp>
        <p:nvSpPr>
          <p:cNvPr id="6" name="Titel 1"/>
          <p:cNvSpPr>
            <a:spLocks noGrp="1"/>
          </p:cNvSpPr>
          <p:nvPr>
            <p:ph type="title"/>
          </p:nvPr>
        </p:nvSpPr>
        <p:spPr>
          <a:xfrm>
            <a:off x="2209800" y="2438400"/>
            <a:ext cx="4191000" cy="1143000"/>
          </a:xfrm>
        </p:spPr>
        <p:txBody>
          <a:bodyPr>
            <a:normAutofit fontScale="90000"/>
          </a:bodyPr>
          <a:lstStyle/>
          <a:p>
            <a:pPr algn="ctr"/>
            <a:r>
              <a:rPr lang="en-US" dirty="0" smtClean="0"/>
              <a:t>Module</a:t>
            </a:r>
            <a:br>
              <a:rPr lang="en-US" dirty="0" smtClean="0"/>
            </a:br>
            <a:r>
              <a:rPr lang="en-US" dirty="0" smtClean="0"/>
              <a:t>Reporting</a:t>
            </a:r>
            <a:endParaRPr lang="nl-NL" dirty="0"/>
          </a:p>
        </p:txBody>
      </p:sp>
    </p:spTree>
  </p:cSld>
  <p:clrMapOvr>
    <a:masterClrMapping/>
  </p:clrMapOvr>
  <p:transition advTm="28265">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Reporting</a:t>
            </a:r>
            <a:endParaRPr lang="nl-NL" dirty="0"/>
          </a:p>
        </p:txBody>
      </p:sp>
      <p:sp>
        <p:nvSpPr>
          <p:cNvPr id="3" name="Tijdelijke aanduiding voor inhoud 2"/>
          <p:cNvSpPr>
            <a:spLocks noGrp="1"/>
          </p:cNvSpPr>
          <p:nvPr>
            <p:ph idx="1"/>
          </p:nvPr>
        </p:nvSpPr>
        <p:spPr>
          <a:xfrm>
            <a:off x="457200" y="1600200"/>
            <a:ext cx="7924800" cy="4525963"/>
          </a:xfrm>
        </p:spPr>
        <p:txBody>
          <a:bodyPr/>
          <a:lstStyle/>
          <a:p>
            <a:pPr>
              <a:buNone/>
            </a:pPr>
            <a:r>
              <a:rPr lang="en-US" sz="2400" dirty="0" err="1" smtClean="0"/>
              <a:t>Vereisten</a:t>
            </a:r>
            <a:r>
              <a:rPr lang="en-US" sz="2400" dirty="0" smtClean="0"/>
              <a:t>:</a:t>
            </a:r>
          </a:p>
          <a:p>
            <a:r>
              <a:rPr lang="en-US" sz="2400" dirty="0" err="1" smtClean="0"/>
              <a:t>Veelzijdig</a:t>
            </a:r>
            <a:r>
              <a:rPr lang="en-US" sz="2400" dirty="0" smtClean="0"/>
              <a:t>, </a:t>
            </a:r>
            <a:r>
              <a:rPr lang="en-US" sz="2400" dirty="0" err="1" smtClean="0"/>
              <a:t>flexibel</a:t>
            </a:r>
            <a:r>
              <a:rPr lang="en-US" sz="2400" dirty="0" smtClean="0"/>
              <a:t>, </a:t>
            </a:r>
            <a:r>
              <a:rPr lang="en-US" sz="2400" dirty="0" err="1" smtClean="0"/>
              <a:t>eenvoudig</a:t>
            </a:r>
            <a:r>
              <a:rPr lang="en-US" sz="2400" dirty="0" smtClean="0"/>
              <a:t> in </a:t>
            </a:r>
            <a:r>
              <a:rPr lang="en-US" sz="2400" dirty="0" err="1" smtClean="0"/>
              <a:t>gebruik</a:t>
            </a:r>
            <a:r>
              <a:rPr lang="en-US" sz="2400" dirty="0" smtClean="0"/>
              <a:t>.</a:t>
            </a:r>
          </a:p>
          <a:p>
            <a:r>
              <a:rPr lang="en-US" sz="2400" dirty="0" err="1" smtClean="0"/>
              <a:t>Gebruik</a:t>
            </a:r>
            <a:r>
              <a:rPr lang="en-US" sz="2400" dirty="0" smtClean="0"/>
              <a:t> </a:t>
            </a:r>
            <a:r>
              <a:rPr lang="en-US" sz="2400" dirty="0" err="1" smtClean="0"/>
              <a:t>maken</a:t>
            </a:r>
            <a:r>
              <a:rPr lang="en-US" sz="2400" dirty="0" smtClean="0"/>
              <a:t> van </a:t>
            </a:r>
            <a:r>
              <a:rPr lang="en-US" sz="2400" dirty="0" err="1" smtClean="0"/>
              <a:t>standaarden</a:t>
            </a:r>
            <a:r>
              <a:rPr lang="en-US" sz="2400" dirty="0" smtClean="0"/>
              <a:t> </a:t>
            </a:r>
            <a:r>
              <a:rPr lang="en-US" sz="2400" dirty="0" err="1" smtClean="0"/>
              <a:t>voor</a:t>
            </a:r>
            <a:r>
              <a:rPr lang="en-US" sz="2400" dirty="0" smtClean="0"/>
              <a:t> </a:t>
            </a:r>
            <a:r>
              <a:rPr lang="en-US" sz="2400" dirty="0" err="1" smtClean="0"/>
              <a:t>uitvoer</a:t>
            </a:r>
            <a:endParaRPr lang="en-US" sz="2400" dirty="0" smtClean="0"/>
          </a:p>
          <a:p>
            <a:r>
              <a:rPr lang="en-US" sz="2400" dirty="0" err="1" smtClean="0"/>
              <a:t>Gegevens</a:t>
            </a:r>
            <a:r>
              <a:rPr lang="en-US" sz="2400" dirty="0" smtClean="0"/>
              <a:t> en </a:t>
            </a:r>
            <a:r>
              <a:rPr lang="en-US" sz="2400" dirty="0" err="1" smtClean="0"/>
              <a:t>rapportweergave</a:t>
            </a:r>
            <a:r>
              <a:rPr lang="en-US" sz="2400" dirty="0" smtClean="0"/>
              <a:t> </a:t>
            </a:r>
            <a:r>
              <a:rPr lang="en-US" sz="2400" dirty="0" err="1" smtClean="0"/>
              <a:t>moeten</a:t>
            </a:r>
            <a:r>
              <a:rPr lang="en-US" sz="2400" dirty="0" smtClean="0"/>
              <a:t> van </a:t>
            </a:r>
            <a:r>
              <a:rPr lang="en-US" sz="2400" dirty="0" err="1" smtClean="0"/>
              <a:t>elkaar</a:t>
            </a:r>
            <a:r>
              <a:rPr lang="en-US" sz="2400" dirty="0" smtClean="0"/>
              <a:t> </a:t>
            </a:r>
            <a:r>
              <a:rPr lang="en-US" sz="2400" dirty="0" err="1" smtClean="0"/>
              <a:t>gescheiden</a:t>
            </a:r>
            <a:r>
              <a:rPr lang="en-US" sz="2400" dirty="0" smtClean="0"/>
              <a:t> </a:t>
            </a:r>
            <a:r>
              <a:rPr lang="en-US" sz="2400" dirty="0" err="1" smtClean="0"/>
              <a:t>zijn</a:t>
            </a:r>
            <a:r>
              <a:rPr lang="en-US" sz="2400" dirty="0" smtClean="0"/>
              <a:t>.</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nl-NL" dirty="0"/>
          </a:p>
        </p:txBody>
      </p:sp>
    </p:spTree>
  </p:cSld>
  <p:clrMapOvr>
    <a:masterClrMapping/>
  </p:clrMapOvr>
  <p:transition advTm="425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304800"/>
            <a:ext cx="7467600" cy="1143000"/>
          </a:xfrm>
        </p:spPr>
        <p:txBody>
          <a:bodyPr>
            <a:normAutofit/>
          </a:bodyPr>
          <a:lstStyle/>
          <a:p>
            <a:r>
              <a:rPr lang="en-US" sz="3200" dirty="0" smtClean="0"/>
              <a:t>Het Rapport</a:t>
            </a:r>
            <a:endParaRPr lang="nl-NL" sz="3200" dirty="0"/>
          </a:p>
        </p:txBody>
      </p:sp>
      <p:sp>
        <p:nvSpPr>
          <p:cNvPr id="5" name="Stroomdiagram: Magnetische schijf 4"/>
          <p:cNvSpPr/>
          <p:nvPr/>
        </p:nvSpPr>
        <p:spPr>
          <a:xfrm>
            <a:off x="762000" y="1828800"/>
            <a:ext cx="1066800" cy="1143000"/>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Monitor Data DB</a:t>
            </a:r>
            <a:endParaRPr lang="nl-NL" dirty="0"/>
          </a:p>
        </p:txBody>
      </p:sp>
      <p:sp>
        <p:nvSpPr>
          <p:cNvPr id="6" name="Stroomdiagram: Magnetische schijf 5"/>
          <p:cNvSpPr/>
          <p:nvPr/>
        </p:nvSpPr>
        <p:spPr>
          <a:xfrm>
            <a:off x="5638800" y="1828800"/>
            <a:ext cx="1066800" cy="1143000"/>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Rapport Data DB</a:t>
            </a:r>
            <a:endParaRPr lang="nl-NL" dirty="0"/>
          </a:p>
        </p:txBody>
      </p:sp>
      <p:sp>
        <p:nvSpPr>
          <p:cNvPr id="7" name="Afgeronde rechthoek 6"/>
          <p:cNvSpPr/>
          <p:nvPr/>
        </p:nvSpPr>
        <p:spPr>
          <a:xfrm>
            <a:off x="2819400" y="2057400"/>
            <a:ext cx="1752600" cy="762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Java </a:t>
            </a:r>
          </a:p>
          <a:p>
            <a:pPr algn="ctr"/>
            <a:r>
              <a:rPr lang="en-US" sz="1200" dirty="0" smtClean="0"/>
              <a:t>Monitor Data Processing</a:t>
            </a:r>
          </a:p>
        </p:txBody>
      </p:sp>
      <p:sp>
        <p:nvSpPr>
          <p:cNvPr id="8" name="PIJL-RECHTS 7"/>
          <p:cNvSpPr/>
          <p:nvPr/>
        </p:nvSpPr>
        <p:spPr>
          <a:xfrm>
            <a:off x="1981200" y="2286000"/>
            <a:ext cx="685800" cy="3810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nl-NL"/>
          </a:p>
        </p:txBody>
      </p:sp>
      <p:sp>
        <p:nvSpPr>
          <p:cNvPr id="9" name="PIJL-RECHTS 8"/>
          <p:cNvSpPr/>
          <p:nvPr/>
        </p:nvSpPr>
        <p:spPr>
          <a:xfrm>
            <a:off x="4800600" y="2209800"/>
            <a:ext cx="685800" cy="3810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nl-NL"/>
          </a:p>
        </p:txBody>
      </p:sp>
      <p:sp>
        <p:nvSpPr>
          <p:cNvPr id="10" name="PIJL-RECHTS 9"/>
          <p:cNvSpPr/>
          <p:nvPr/>
        </p:nvSpPr>
        <p:spPr>
          <a:xfrm rot="5400000">
            <a:off x="3543300" y="1562100"/>
            <a:ext cx="457200" cy="228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nl-NL"/>
          </a:p>
        </p:txBody>
      </p:sp>
      <p:sp>
        <p:nvSpPr>
          <p:cNvPr id="12" name="Afgeschuind enkele hoek rechthoek 11"/>
          <p:cNvSpPr/>
          <p:nvPr/>
        </p:nvSpPr>
        <p:spPr>
          <a:xfrm>
            <a:off x="3124200" y="685800"/>
            <a:ext cx="1219200" cy="609600"/>
          </a:xfrm>
          <a:prstGeom prst="snip1Rect">
            <a:avLst/>
          </a:prstGeom>
        </p:spPr>
        <p:style>
          <a:lnRef idx="3">
            <a:schemeClr val="lt1"/>
          </a:lnRef>
          <a:fillRef idx="1">
            <a:schemeClr val="accent3"/>
          </a:fillRef>
          <a:effectRef idx="1">
            <a:schemeClr val="accent3"/>
          </a:effectRef>
          <a:fontRef idx="minor">
            <a:schemeClr val="lt1"/>
          </a:fontRef>
        </p:style>
        <p:txBody>
          <a:bodyPr rtlCol="0" anchor="t" anchorCtr="0"/>
          <a:lstStyle/>
          <a:p>
            <a:r>
              <a:rPr lang="en-US" sz="1200" dirty="0" smtClean="0"/>
              <a:t>Rapport </a:t>
            </a:r>
            <a:r>
              <a:rPr lang="en-US" sz="1200" dirty="0" err="1" smtClean="0"/>
              <a:t>Variabelen</a:t>
            </a:r>
            <a:endParaRPr lang="nl-NL" sz="1200" dirty="0"/>
          </a:p>
        </p:txBody>
      </p:sp>
      <p:sp>
        <p:nvSpPr>
          <p:cNvPr id="13" name="Afgeronde rechthoek 12"/>
          <p:cNvSpPr/>
          <p:nvPr/>
        </p:nvSpPr>
        <p:spPr>
          <a:xfrm>
            <a:off x="5410200" y="3657600"/>
            <a:ext cx="1600200" cy="762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Java</a:t>
            </a:r>
          </a:p>
          <a:p>
            <a:pPr algn="ctr"/>
            <a:r>
              <a:rPr lang="en-US" sz="1200" dirty="0" smtClean="0"/>
              <a:t>Request Report </a:t>
            </a:r>
            <a:r>
              <a:rPr lang="en-US" sz="1200" dirty="0" err="1" smtClean="0"/>
              <a:t>Proces</a:t>
            </a:r>
            <a:endParaRPr lang="en-US" sz="1200" dirty="0" smtClean="0"/>
          </a:p>
        </p:txBody>
      </p:sp>
      <p:sp>
        <p:nvSpPr>
          <p:cNvPr id="14" name="PIJL-RECHTS 13"/>
          <p:cNvSpPr/>
          <p:nvPr/>
        </p:nvSpPr>
        <p:spPr>
          <a:xfrm rot="5400000">
            <a:off x="6019800" y="3124200"/>
            <a:ext cx="381000" cy="3810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nl-NL"/>
          </a:p>
        </p:txBody>
      </p:sp>
      <p:sp>
        <p:nvSpPr>
          <p:cNvPr id="16" name="PIJL-RECHTS 15"/>
          <p:cNvSpPr/>
          <p:nvPr/>
        </p:nvSpPr>
        <p:spPr>
          <a:xfrm rot="7680309">
            <a:off x="7088818" y="3489006"/>
            <a:ext cx="457200" cy="228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nl-NL"/>
          </a:p>
        </p:txBody>
      </p:sp>
      <p:sp>
        <p:nvSpPr>
          <p:cNvPr id="17" name="Afgeschuind enkele hoek rechthoek 16"/>
          <p:cNvSpPr/>
          <p:nvPr/>
        </p:nvSpPr>
        <p:spPr>
          <a:xfrm>
            <a:off x="7162800" y="2667000"/>
            <a:ext cx="1219200" cy="609600"/>
          </a:xfrm>
          <a:prstGeom prst="snip1Rect">
            <a:avLst/>
          </a:prstGeom>
        </p:spPr>
        <p:style>
          <a:lnRef idx="3">
            <a:schemeClr val="lt1"/>
          </a:lnRef>
          <a:fillRef idx="1">
            <a:schemeClr val="accent3"/>
          </a:fillRef>
          <a:effectRef idx="1">
            <a:schemeClr val="accent3"/>
          </a:effectRef>
          <a:fontRef idx="minor">
            <a:schemeClr val="lt1"/>
          </a:fontRef>
        </p:style>
        <p:txBody>
          <a:bodyPr rtlCol="0" anchor="t" anchorCtr="0"/>
          <a:lstStyle/>
          <a:p>
            <a:r>
              <a:rPr lang="en-US" sz="1200" dirty="0" err="1" smtClean="0"/>
              <a:t>Opvragen</a:t>
            </a:r>
            <a:r>
              <a:rPr lang="en-US" sz="1200" dirty="0" smtClean="0"/>
              <a:t> van het Rapport</a:t>
            </a:r>
            <a:endParaRPr lang="nl-NL" sz="1200" dirty="0"/>
          </a:p>
        </p:txBody>
      </p:sp>
      <p:sp>
        <p:nvSpPr>
          <p:cNvPr id="18" name="PIJL-RECHTS 17"/>
          <p:cNvSpPr/>
          <p:nvPr/>
        </p:nvSpPr>
        <p:spPr>
          <a:xfrm rot="10800000">
            <a:off x="4419600" y="3886200"/>
            <a:ext cx="685800" cy="3810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nl-NL"/>
          </a:p>
        </p:txBody>
      </p:sp>
      <p:sp>
        <p:nvSpPr>
          <p:cNvPr id="1026" name="File"/>
          <p:cNvSpPr>
            <a:spLocks noEditPoints="1" noChangeArrowheads="1"/>
          </p:cNvSpPr>
          <p:nvPr/>
        </p:nvSpPr>
        <p:spPr bwMode="auto">
          <a:xfrm>
            <a:off x="2895600" y="3581400"/>
            <a:ext cx="1330325" cy="914400"/>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ln>
            <a:headEnd/>
            <a:tailEn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r>
              <a:rPr lang="en-US" sz="1600" dirty="0" smtClean="0"/>
              <a:t>XML File</a:t>
            </a:r>
          </a:p>
          <a:p>
            <a:r>
              <a:rPr lang="en-US" sz="1600" dirty="0" smtClean="0"/>
              <a:t>Download</a:t>
            </a:r>
            <a:endParaRPr lang="nl-NL" sz="1600" dirty="0"/>
          </a:p>
        </p:txBody>
      </p:sp>
      <p:sp>
        <p:nvSpPr>
          <p:cNvPr id="20" name="Afgeronde rechthoek 19"/>
          <p:cNvSpPr/>
          <p:nvPr/>
        </p:nvSpPr>
        <p:spPr>
          <a:xfrm>
            <a:off x="685800" y="3657600"/>
            <a:ext cx="1143000" cy="762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XSLT </a:t>
            </a:r>
            <a:r>
              <a:rPr lang="en-US" sz="1200" dirty="0" err="1" smtClean="0"/>
              <a:t>Tranformatie</a:t>
            </a:r>
            <a:endParaRPr lang="en-US" sz="1200" dirty="0" smtClean="0"/>
          </a:p>
        </p:txBody>
      </p:sp>
      <p:sp>
        <p:nvSpPr>
          <p:cNvPr id="21" name="PIJL-RECHTS 20"/>
          <p:cNvSpPr/>
          <p:nvPr/>
        </p:nvSpPr>
        <p:spPr>
          <a:xfrm rot="10800000">
            <a:off x="1981200" y="3886200"/>
            <a:ext cx="685800" cy="3810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nl-NL"/>
          </a:p>
        </p:txBody>
      </p:sp>
      <p:sp>
        <p:nvSpPr>
          <p:cNvPr id="22" name="PIJL-RECHTS 21"/>
          <p:cNvSpPr/>
          <p:nvPr/>
        </p:nvSpPr>
        <p:spPr>
          <a:xfrm rot="2171603">
            <a:off x="1417923" y="4813926"/>
            <a:ext cx="685800" cy="3810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nl-NL"/>
          </a:p>
        </p:txBody>
      </p:sp>
      <p:sp>
        <p:nvSpPr>
          <p:cNvPr id="1028" name="Document"/>
          <p:cNvSpPr>
            <a:spLocks noEditPoints="1" noChangeArrowheads="1"/>
          </p:cNvSpPr>
          <p:nvPr/>
        </p:nvSpPr>
        <p:spPr bwMode="auto">
          <a:xfrm>
            <a:off x="2362200" y="4953000"/>
            <a:ext cx="1700212" cy="1112837"/>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r>
              <a:rPr lang="en-US" dirty="0" smtClean="0"/>
              <a:t>HTML </a:t>
            </a:r>
            <a:r>
              <a:rPr lang="en-US" dirty="0" err="1" smtClean="0"/>
              <a:t>Rapportage</a:t>
            </a:r>
            <a:endParaRPr lang="nl-NL" dirty="0"/>
          </a:p>
        </p:txBody>
      </p:sp>
      <p:pic>
        <p:nvPicPr>
          <p:cNvPr id="24" name="kaartenbalie_rapportmaken2.avi">
            <a:hlinkClick r:id="" action="ppaction://media"/>
          </p:cNvPr>
          <p:cNvPicPr>
            <a:picLocks noRot="1" noChangeAspect="1"/>
          </p:cNvPicPr>
          <p:nvPr>
            <a:videoFile r:link="rId1"/>
          </p:nvPr>
        </p:nvPicPr>
        <p:blipFill>
          <a:blip r:embed="rId4"/>
          <a:stretch>
            <a:fillRect/>
          </a:stretch>
        </p:blipFill>
        <p:spPr>
          <a:xfrm>
            <a:off x="6629400" y="4724400"/>
            <a:ext cx="2235200" cy="16764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ransition advTm="168047"/>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4"/>
                                        </p:tgtEl>
                                      </p:cBhvr>
                                    </p:cmd>
                                  </p:childTnLst>
                                </p:cTn>
                              </p:par>
                            </p:childTnLst>
                          </p:cTn>
                        </p:par>
                      </p:childTnLst>
                    </p:cTn>
                  </p:par>
                </p:childTnLst>
              </p:cTn>
              <p:nextCondLst>
                <p:cond evt="onClick" delay="0">
                  <p:tgtEl>
                    <p:spTgt spid="24"/>
                  </p:tgtEl>
                </p:cond>
              </p:nextCondLst>
            </p:seq>
            <p:video fullScrn="1">
              <p:cMediaNode>
                <p:cTn id="7" fill="hold" display="0">
                  <p:stCondLst>
                    <p:cond delay="indefinite"/>
                  </p:stCondLst>
                  <p:endCondLst>
                    <p:cond evt="onNext" delay="0">
                      <p:tgtEl>
                        <p:sldTgt/>
                      </p:tgtEl>
                    </p:cond>
                    <p:cond evt="onPrev" delay="0">
                      <p:tgtEl>
                        <p:sldTgt/>
                      </p:tgtEl>
                    </p:cond>
                  </p:endCondLst>
                </p:cTn>
                <p:tgtEl>
                  <p:spTgt spid="24"/>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bright="-34000" contrast="-68000"/>
          </a:blip>
          <a:srcRect/>
          <a:stretch>
            <a:fillRect l="-11000" t="-17000" r="-21000" b="-7000"/>
          </a:stretch>
        </a:blipFill>
        <a:effectLst/>
      </p:bgPr>
    </p:bg>
    <p:spTree>
      <p:nvGrpSpPr>
        <p:cNvPr id="1" name=""/>
        <p:cNvGrpSpPr/>
        <p:nvPr/>
      </p:nvGrpSpPr>
      <p:grpSpPr>
        <a:xfrm>
          <a:off x="0" y="0"/>
          <a:ext cx="0" cy="0"/>
          <a:chOff x="0" y="0"/>
          <a:chExt cx="0" cy="0"/>
        </a:xfrm>
      </p:grpSpPr>
      <p:sp>
        <p:nvSpPr>
          <p:cNvPr id="6" name="Titel 1"/>
          <p:cNvSpPr>
            <a:spLocks noGrp="1"/>
          </p:cNvSpPr>
          <p:nvPr>
            <p:ph type="title"/>
          </p:nvPr>
        </p:nvSpPr>
        <p:spPr>
          <a:xfrm>
            <a:off x="2209800" y="2438400"/>
            <a:ext cx="4191000" cy="1143000"/>
          </a:xfrm>
        </p:spPr>
        <p:txBody>
          <a:bodyPr>
            <a:normAutofit fontScale="90000"/>
          </a:bodyPr>
          <a:lstStyle/>
          <a:p>
            <a:pPr algn="ctr"/>
            <a:r>
              <a:rPr lang="en-US" dirty="0" smtClean="0"/>
              <a:t>Module</a:t>
            </a:r>
            <a:br>
              <a:rPr lang="en-US" dirty="0" smtClean="0"/>
            </a:br>
            <a:r>
              <a:rPr lang="en-US" dirty="0" smtClean="0"/>
              <a:t>Accounting</a:t>
            </a:r>
            <a:endParaRPr lang="nl-NL" dirty="0"/>
          </a:p>
        </p:txBody>
      </p:sp>
    </p:spTree>
  </p:cSld>
  <p:clrMapOvr>
    <a:masterClrMapping/>
  </p:clrMapOvr>
  <p:transition advTm="14938">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Accounting</a:t>
            </a:r>
            <a:endParaRPr lang="nl-NL" dirty="0"/>
          </a:p>
        </p:txBody>
      </p:sp>
      <p:sp>
        <p:nvSpPr>
          <p:cNvPr id="3" name="Tijdelijke aanduiding voor inhoud 2"/>
          <p:cNvSpPr>
            <a:spLocks noGrp="1"/>
          </p:cNvSpPr>
          <p:nvPr>
            <p:ph idx="1"/>
          </p:nvPr>
        </p:nvSpPr>
        <p:spPr>
          <a:xfrm>
            <a:off x="457200" y="1600200"/>
            <a:ext cx="7924800" cy="4525963"/>
          </a:xfrm>
        </p:spPr>
        <p:txBody>
          <a:bodyPr/>
          <a:lstStyle/>
          <a:p>
            <a:pPr>
              <a:buNone/>
            </a:pPr>
            <a:r>
              <a:rPr lang="en-US" sz="2400" dirty="0" err="1" smtClean="0"/>
              <a:t>Vereisten</a:t>
            </a:r>
            <a:r>
              <a:rPr lang="en-US" sz="2400" dirty="0" smtClean="0"/>
              <a:t>:</a:t>
            </a:r>
          </a:p>
          <a:p>
            <a:r>
              <a:rPr lang="en-US" sz="2400" dirty="0" err="1" smtClean="0"/>
              <a:t>Geen</a:t>
            </a:r>
            <a:r>
              <a:rPr lang="en-US" sz="2400" dirty="0" smtClean="0"/>
              <a:t> </a:t>
            </a:r>
            <a:r>
              <a:rPr lang="en-US" sz="2400" dirty="0" err="1" smtClean="0"/>
              <a:t>administratieve</a:t>
            </a:r>
            <a:r>
              <a:rPr lang="en-US" sz="2400" dirty="0" smtClean="0"/>
              <a:t> </a:t>
            </a:r>
            <a:r>
              <a:rPr lang="en-US" sz="2400" dirty="0" err="1" smtClean="0"/>
              <a:t>rompslomp</a:t>
            </a:r>
            <a:endParaRPr lang="en-US" sz="2400" dirty="0" smtClean="0"/>
          </a:p>
          <a:p>
            <a:r>
              <a:rPr lang="en-US" sz="2400" dirty="0" err="1" smtClean="0"/>
              <a:t>Geen</a:t>
            </a:r>
            <a:r>
              <a:rPr lang="en-US" sz="2400" dirty="0" smtClean="0"/>
              <a:t> </a:t>
            </a:r>
            <a:r>
              <a:rPr lang="en-US" sz="2400" dirty="0" err="1" smtClean="0"/>
              <a:t>facturatie</a:t>
            </a:r>
            <a:r>
              <a:rPr lang="en-US" sz="2400" dirty="0" smtClean="0"/>
              <a:t> </a:t>
            </a:r>
            <a:r>
              <a:rPr lang="en-US" sz="2400" dirty="0" err="1" smtClean="0"/>
              <a:t>achteraf</a:t>
            </a:r>
            <a:endParaRPr lang="en-US" sz="2400" dirty="0" smtClean="0"/>
          </a:p>
          <a:p>
            <a:r>
              <a:rPr lang="en-US" sz="2400" dirty="0" err="1" smtClean="0"/>
              <a:t>Maak</a:t>
            </a:r>
            <a:r>
              <a:rPr lang="en-US" sz="2400" dirty="0" smtClean="0"/>
              <a:t> </a:t>
            </a:r>
            <a:r>
              <a:rPr lang="en-US" sz="2400" dirty="0" err="1" smtClean="0"/>
              <a:t>gebruik</a:t>
            </a:r>
            <a:r>
              <a:rPr lang="en-US" sz="2400" dirty="0" smtClean="0"/>
              <a:t> van </a:t>
            </a:r>
            <a:r>
              <a:rPr lang="en-US" sz="2400" dirty="0" err="1" smtClean="0"/>
              <a:t>een</a:t>
            </a:r>
            <a:r>
              <a:rPr lang="en-US" sz="2400" dirty="0" smtClean="0"/>
              <a:t> prepaid </a:t>
            </a:r>
            <a:r>
              <a:rPr lang="en-US" sz="2400" dirty="0" err="1" smtClean="0"/>
              <a:t>systeem</a:t>
            </a:r>
            <a:endParaRPr lang="en-US" sz="2400" dirty="0" smtClean="0"/>
          </a:p>
          <a:p>
            <a:r>
              <a:rPr lang="en-US" sz="2400" dirty="0" err="1" smtClean="0"/>
              <a:t>Opwaarderen</a:t>
            </a:r>
            <a:r>
              <a:rPr lang="en-US" sz="2400" dirty="0" smtClean="0"/>
              <a:t> via </a:t>
            </a:r>
            <a:r>
              <a:rPr lang="en-US" sz="2400" dirty="0" err="1" smtClean="0"/>
              <a:t>bekende</a:t>
            </a:r>
            <a:r>
              <a:rPr lang="en-US" sz="2400" dirty="0" smtClean="0"/>
              <a:t> </a:t>
            </a:r>
            <a:r>
              <a:rPr lang="en-US" sz="2400" dirty="0" err="1" smtClean="0"/>
              <a:t>methoden</a:t>
            </a:r>
            <a:endParaRPr lang="en-US" sz="2400" dirty="0" smtClean="0"/>
          </a:p>
          <a:p>
            <a:r>
              <a:rPr lang="en-US" sz="2400" dirty="0" err="1" smtClean="0"/>
              <a:t>Afrekenen</a:t>
            </a:r>
            <a:r>
              <a:rPr lang="en-US" sz="2400" dirty="0" smtClean="0"/>
              <a:t> per </a:t>
            </a:r>
            <a:r>
              <a:rPr lang="en-US" sz="2400" dirty="0" err="1" smtClean="0"/>
              <a:t>kaartlaag</a:t>
            </a:r>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nl-NL" dirty="0"/>
          </a:p>
        </p:txBody>
      </p:sp>
    </p:spTree>
  </p:cSld>
  <p:clrMapOvr>
    <a:masterClrMapping/>
  </p:clrMapOvr>
  <p:transition advTm="19203">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aartenbalie_betaling2.avi">
            <a:hlinkClick r:id="" action="ppaction://media"/>
          </p:cNvPr>
          <p:cNvPicPr>
            <a:picLocks noRot="1" noChangeAspect="1"/>
          </p:cNvPicPr>
          <p:nvPr>
            <a:videoFile r:link="rId1"/>
          </p:nvPr>
        </p:nvPicPr>
        <p:blipFill>
          <a:blip r:embed="rId4"/>
          <a:stretch>
            <a:fillRect/>
          </a:stretch>
        </p:blipFill>
        <p:spPr>
          <a:xfrm>
            <a:off x="6324600" y="4495800"/>
            <a:ext cx="2362200" cy="177165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nvGrpSpPr>
          <p:cNvPr id="6" name="Groep 5"/>
          <p:cNvGrpSpPr/>
          <p:nvPr/>
        </p:nvGrpSpPr>
        <p:grpSpPr>
          <a:xfrm rot="3186076">
            <a:off x="2026988" y="3154669"/>
            <a:ext cx="685800" cy="457200"/>
            <a:chOff x="1981200" y="2286000"/>
            <a:chExt cx="685800" cy="457200"/>
          </a:xfrm>
        </p:grpSpPr>
        <p:sp>
          <p:nvSpPr>
            <p:cNvPr id="4" name="PIJL-RECHTS 3"/>
            <p:cNvSpPr/>
            <p:nvPr/>
          </p:nvSpPr>
          <p:spPr>
            <a:xfrm>
              <a:off x="1981200" y="2286000"/>
              <a:ext cx="685800" cy="1524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nl-NL"/>
            </a:p>
          </p:txBody>
        </p:sp>
        <p:sp>
          <p:nvSpPr>
            <p:cNvPr id="5" name="PIJL-RECHTS 4"/>
            <p:cNvSpPr/>
            <p:nvPr/>
          </p:nvSpPr>
          <p:spPr>
            <a:xfrm rot="10800000">
              <a:off x="1981200" y="2590800"/>
              <a:ext cx="685800" cy="1524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nl-NL"/>
            </a:p>
          </p:txBody>
        </p:sp>
      </p:grpSp>
      <p:sp>
        <p:nvSpPr>
          <p:cNvPr id="7" name="Afgeronde rechthoek 6"/>
          <p:cNvSpPr/>
          <p:nvPr/>
        </p:nvSpPr>
        <p:spPr>
          <a:xfrm>
            <a:off x="2971800" y="5181600"/>
            <a:ext cx="1752600" cy="762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err="1" smtClean="0"/>
              <a:t>Transactie</a:t>
            </a:r>
            <a:endParaRPr lang="en-US" sz="1200" dirty="0" smtClean="0"/>
          </a:p>
          <a:p>
            <a:pPr algn="ctr"/>
            <a:r>
              <a:rPr lang="en-US" sz="1200" dirty="0" smtClean="0"/>
              <a:t>Process</a:t>
            </a:r>
          </a:p>
        </p:txBody>
      </p:sp>
      <p:cxnSp>
        <p:nvCxnSpPr>
          <p:cNvPr id="8" name="Rechte verbindingslijn 7"/>
          <p:cNvCxnSpPr>
            <a:stCxn id="7" idx="0"/>
            <a:endCxn id="3" idx="3"/>
          </p:cNvCxnSpPr>
          <p:nvPr/>
        </p:nvCxnSpPr>
        <p:spPr>
          <a:xfrm rot="5400000" flipH="1" flipV="1">
            <a:off x="3348038" y="4681538"/>
            <a:ext cx="1000125" cy="1588"/>
          </a:xfrm>
          <a:prstGeom prst="line">
            <a:avLst/>
          </a:prstGeom>
          <a:ln w="47625">
            <a:prstDash val="dash"/>
          </a:ln>
        </p:spPr>
        <p:style>
          <a:lnRef idx="3">
            <a:schemeClr val="dk1"/>
          </a:lnRef>
          <a:fillRef idx="0">
            <a:schemeClr val="dk1"/>
          </a:fillRef>
          <a:effectRef idx="2">
            <a:schemeClr val="dk1"/>
          </a:effectRef>
          <a:fontRef idx="minor">
            <a:schemeClr val="tx1"/>
          </a:fontRef>
        </p:style>
      </p:cxnSp>
      <p:sp>
        <p:nvSpPr>
          <p:cNvPr id="3" name="Schuine rand 2"/>
          <p:cNvSpPr/>
          <p:nvPr/>
        </p:nvSpPr>
        <p:spPr>
          <a:xfrm>
            <a:off x="2971800" y="3581400"/>
            <a:ext cx="1752600" cy="685800"/>
          </a:xfrm>
          <a:prstGeom prst="bevel">
            <a:avLst/>
          </a:prstGeom>
        </p:spPr>
        <p:style>
          <a:lnRef idx="0">
            <a:schemeClr val="dk1"/>
          </a:lnRef>
          <a:fillRef idx="3">
            <a:schemeClr val="dk1"/>
          </a:fillRef>
          <a:effectRef idx="3">
            <a:schemeClr val="dk1"/>
          </a:effectRef>
          <a:fontRef idx="minor">
            <a:schemeClr val="lt1"/>
          </a:fontRef>
        </p:style>
        <p:txBody>
          <a:bodyPr rtlCol="0" anchor="ctr"/>
          <a:lstStyle/>
          <a:p>
            <a:pPr algn="ctr"/>
            <a:r>
              <a:rPr lang="nl-NL" dirty="0" smtClean="0"/>
              <a:t>Account</a:t>
            </a:r>
          </a:p>
          <a:p>
            <a:pPr algn="ctr"/>
            <a:r>
              <a:rPr lang="nl-NL" dirty="0" smtClean="0"/>
              <a:t>Manager</a:t>
            </a:r>
            <a:endParaRPr lang="nl-NL" dirty="0"/>
          </a:p>
        </p:txBody>
      </p:sp>
      <p:sp>
        <p:nvSpPr>
          <p:cNvPr id="17" name="Titel 1"/>
          <p:cNvSpPr>
            <a:spLocks noGrp="1"/>
          </p:cNvSpPr>
          <p:nvPr>
            <p:ph type="title"/>
          </p:nvPr>
        </p:nvSpPr>
        <p:spPr>
          <a:xfrm>
            <a:off x="457200" y="228600"/>
            <a:ext cx="7467600" cy="1143000"/>
          </a:xfrm>
        </p:spPr>
        <p:txBody>
          <a:bodyPr/>
          <a:lstStyle/>
          <a:p>
            <a:r>
              <a:rPr lang="en-US" dirty="0" smtClean="0"/>
              <a:t>Accounting</a:t>
            </a:r>
            <a:endParaRPr lang="nl-NL" dirty="0"/>
          </a:p>
        </p:txBody>
      </p:sp>
      <p:pic>
        <p:nvPicPr>
          <p:cNvPr id="18" name="Picture 2"/>
          <p:cNvPicPr>
            <a:picLocks noChangeAspect="1" noChangeArrowheads="1"/>
          </p:cNvPicPr>
          <p:nvPr/>
        </p:nvPicPr>
        <p:blipFill>
          <a:blip r:embed="rId5" cstate="print"/>
          <a:srcRect/>
          <a:stretch>
            <a:fillRect/>
          </a:stretch>
        </p:blipFill>
        <p:spPr bwMode="auto">
          <a:xfrm>
            <a:off x="838200" y="1371600"/>
            <a:ext cx="2150727" cy="1367366"/>
          </a:xfrm>
          <a:prstGeom prst="rect">
            <a:avLst/>
          </a:prstGeom>
          <a:noFill/>
          <a:ln w="15875">
            <a:solidFill>
              <a:schemeClr val="tx1"/>
            </a:solidFill>
            <a:miter lim="800000"/>
            <a:headEnd/>
            <a:tailEnd/>
          </a:ln>
        </p:spPr>
      </p:pic>
      <p:grpSp>
        <p:nvGrpSpPr>
          <p:cNvPr id="25" name="Groep 24"/>
          <p:cNvGrpSpPr/>
          <p:nvPr/>
        </p:nvGrpSpPr>
        <p:grpSpPr>
          <a:xfrm rot="8320836">
            <a:off x="4866167" y="3141290"/>
            <a:ext cx="685800" cy="457200"/>
            <a:chOff x="1981200" y="2286000"/>
            <a:chExt cx="685800" cy="457200"/>
          </a:xfrm>
        </p:grpSpPr>
        <p:sp>
          <p:nvSpPr>
            <p:cNvPr id="26" name="PIJL-RECHTS 25"/>
            <p:cNvSpPr/>
            <p:nvPr/>
          </p:nvSpPr>
          <p:spPr>
            <a:xfrm>
              <a:off x="1981200" y="2286000"/>
              <a:ext cx="685800" cy="1524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nl-NL"/>
            </a:p>
          </p:txBody>
        </p:sp>
        <p:sp>
          <p:nvSpPr>
            <p:cNvPr id="27" name="PIJL-RECHTS 26"/>
            <p:cNvSpPr/>
            <p:nvPr/>
          </p:nvSpPr>
          <p:spPr>
            <a:xfrm rot="10800000">
              <a:off x="1981200" y="2590800"/>
              <a:ext cx="685800" cy="1524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nl-NL"/>
            </a:p>
          </p:txBody>
        </p:sp>
      </p:grpSp>
      <p:pic>
        <p:nvPicPr>
          <p:cNvPr id="29" name="Afbeelding 28" descr="kaartenbalie.jpg"/>
          <p:cNvPicPr>
            <a:picLocks noChangeAspect="1"/>
          </p:cNvPicPr>
          <p:nvPr/>
        </p:nvPicPr>
        <p:blipFill>
          <a:blip r:embed="rId6" cstate="print"/>
          <a:stretch>
            <a:fillRect/>
          </a:stretch>
        </p:blipFill>
        <p:spPr>
          <a:xfrm>
            <a:off x="5334000" y="1295400"/>
            <a:ext cx="2133600" cy="1540576"/>
          </a:xfrm>
          <a:prstGeom prst="rect">
            <a:avLst/>
          </a:prstGeom>
        </p:spPr>
      </p:pic>
    </p:spTree>
  </p:cSld>
  <p:clrMapOvr>
    <a:masterClrMapping/>
  </p:clrMapOvr>
  <p:transition advTm="122922"/>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fullScrn="1">
              <p:cMediaNode>
                <p:cTn id="7" fill="hold" display="0">
                  <p:stCondLst>
                    <p:cond delay="indefinite"/>
                  </p:stCondLst>
                  <p:endCondLst>
                    <p:cond evt="onNext" delay="0">
                      <p:tgtEl>
                        <p:sldTgt/>
                      </p:tgtEl>
                    </p:cond>
                    <p:cond evt="onPrev" delay="0">
                      <p:tgtEl>
                        <p:sldTgt/>
                      </p:tgtEl>
                    </p:cond>
                  </p:endCondLst>
                </p:cTn>
                <p:tgtEl>
                  <p:spTgt spid="2"/>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bright="-34000" contrast="-68000"/>
          </a:blip>
          <a:srcRect/>
          <a:stretch>
            <a:fillRect l="-11000" t="-17000" r="-21000" b="-7000"/>
          </a:stretch>
        </a:blipFill>
        <a:effectLst/>
      </p:bgPr>
    </p:bg>
    <p:spTree>
      <p:nvGrpSpPr>
        <p:cNvPr id="1" name=""/>
        <p:cNvGrpSpPr/>
        <p:nvPr/>
      </p:nvGrpSpPr>
      <p:grpSpPr>
        <a:xfrm>
          <a:off x="0" y="0"/>
          <a:ext cx="0" cy="0"/>
          <a:chOff x="0" y="0"/>
          <a:chExt cx="0" cy="0"/>
        </a:xfrm>
      </p:grpSpPr>
      <p:sp>
        <p:nvSpPr>
          <p:cNvPr id="6" name="Titel 1"/>
          <p:cNvSpPr>
            <a:spLocks noGrp="1"/>
          </p:cNvSpPr>
          <p:nvPr>
            <p:ph type="title"/>
          </p:nvPr>
        </p:nvSpPr>
        <p:spPr>
          <a:xfrm>
            <a:off x="2209800" y="1905000"/>
            <a:ext cx="4191000" cy="2133600"/>
          </a:xfrm>
        </p:spPr>
        <p:txBody>
          <a:bodyPr>
            <a:normAutofit fontScale="90000"/>
          </a:bodyPr>
          <a:lstStyle/>
          <a:p>
            <a:pPr algn="ctr"/>
            <a:r>
              <a:rPr lang="en-US" dirty="0" err="1" smtClean="0"/>
              <a:t>Samenvatting</a:t>
            </a:r>
            <a:r>
              <a:rPr lang="en-US" dirty="0" smtClean="0"/>
              <a:t> </a:t>
            </a:r>
            <a:br>
              <a:rPr lang="en-US" dirty="0" smtClean="0"/>
            </a:br>
            <a:r>
              <a:rPr lang="en-US" dirty="0" smtClean="0"/>
              <a:t>&amp; </a:t>
            </a:r>
            <a:br>
              <a:rPr lang="en-US" dirty="0" smtClean="0"/>
            </a:br>
            <a:r>
              <a:rPr lang="en-US" dirty="0" err="1" smtClean="0"/>
              <a:t>Vragen</a:t>
            </a:r>
            <a:endParaRPr lang="nl-NL" dirty="0"/>
          </a:p>
        </p:txBody>
      </p:sp>
    </p:spTree>
  </p:cSld>
  <p:clrMapOvr>
    <a:masterClrMapping/>
  </p:clrMapOvr>
  <p:transition advTm="3766">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3000"/>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228600" y="838200"/>
            <a:ext cx="4114800" cy="2362200"/>
          </a:xfrm>
        </p:spPr>
        <p:txBody>
          <a:bodyPr>
            <a:normAutofit fontScale="90000"/>
          </a:bodyPr>
          <a:lstStyle/>
          <a:p>
            <a:pPr algn="ctr"/>
            <a:r>
              <a:rPr lang="en-US" dirty="0" smtClean="0">
                <a:solidFill>
                  <a:schemeClr val="bg1"/>
                </a:solidFill>
              </a:rPr>
              <a:t>Project</a:t>
            </a:r>
            <a:br>
              <a:rPr lang="en-US" dirty="0" smtClean="0">
                <a:solidFill>
                  <a:schemeClr val="bg1"/>
                </a:solidFill>
              </a:rPr>
            </a:br>
            <a:r>
              <a:rPr lang="en-US" b="1" dirty="0" smtClean="0">
                <a:solidFill>
                  <a:schemeClr val="bg1"/>
                </a:solidFill>
              </a:rPr>
              <a:t>Kaartenbalie</a:t>
            </a:r>
            <a:r>
              <a:rPr lang="en-US" b="1" baseline="30000" dirty="0" smtClean="0">
                <a:solidFill>
                  <a:schemeClr val="bg1"/>
                </a:solidFill>
              </a:rPr>
              <a:t>2</a:t>
            </a:r>
            <a:r>
              <a:rPr lang="en-US" baseline="30000" dirty="0" smtClean="0">
                <a:solidFill>
                  <a:schemeClr val="bg1"/>
                </a:solidFill>
              </a:rPr>
              <a:t/>
            </a:r>
            <a:br>
              <a:rPr lang="en-US" baseline="30000" dirty="0" smtClean="0">
                <a:solidFill>
                  <a:schemeClr val="bg1"/>
                </a:solidFill>
              </a:rPr>
            </a:br>
            <a:r>
              <a:rPr lang="en-GB" sz="2200" i="1" dirty="0" smtClean="0">
                <a:solidFill>
                  <a:schemeClr val="bg1"/>
                </a:solidFill>
              </a:rPr>
              <a:t>“Browse your way through”</a:t>
            </a:r>
            <a:r>
              <a:rPr lang="en-GB" sz="2200" i="1" dirty="0" smtClean="0"/>
              <a:t/>
            </a:r>
            <a:br>
              <a:rPr lang="en-GB" sz="2200" i="1" dirty="0" smtClean="0"/>
            </a:br>
            <a:endParaRPr lang="nl-NL" dirty="0"/>
          </a:p>
        </p:txBody>
      </p:sp>
      <p:sp>
        <p:nvSpPr>
          <p:cNvPr id="5" name="Tekstvak 4"/>
          <p:cNvSpPr txBox="1"/>
          <p:nvPr/>
        </p:nvSpPr>
        <p:spPr>
          <a:xfrm>
            <a:off x="6781800" y="6550223"/>
            <a:ext cx="3352800" cy="615553"/>
          </a:xfrm>
          <a:prstGeom prst="rect">
            <a:avLst/>
          </a:prstGeom>
          <a:noFill/>
        </p:spPr>
        <p:txBody>
          <a:bodyPr wrap="square" rtlCol="0">
            <a:spAutoFit/>
          </a:bodyPr>
          <a:lstStyle/>
          <a:p>
            <a:r>
              <a:rPr lang="nl-NL" sz="1600" dirty="0">
                <a:latin typeface="+mj-lt"/>
              </a:rPr>
              <a:t>Utrecht, </a:t>
            </a:r>
            <a:r>
              <a:rPr lang="nl-NL" sz="1600" dirty="0" smtClean="0">
                <a:latin typeface="+mj-lt"/>
              </a:rPr>
              <a:t>24 januari 2008</a:t>
            </a:r>
            <a:endParaRPr lang="nl-NL" sz="1600" dirty="0">
              <a:latin typeface="+mj-lt"/>
            </a:endParaRPr>
          </a:p>
          <a:p>
            <a:endParaRPr lang="nl-NL" dirty="0"/>
          </a:p>
        </p:txBody>
      </p:sp>
      <p:sp>
        <p:nvSpPr>
          <p:cNvPr id="6" name="Titel 1"/>
          <p:cNvSpPr txBox="1">
            <a:spLocks/>
          </p:cNvSpPr>
          <p:nvPr/>
        </p:nvSpPr>
        <p:spPr>
          <a:xfrm>
            <a:off x="0" y="5943600"/>
            <a:ext cx="5257800" cy="914400"/>
          </a:xfrm>
          <a:prstGeom prst="rect">
            <a:avLst/>
          </a:prstGeom>
        </p:spPr>
        <p:txBody>
          <a:bodyPr vert="horz" lIns="45720" rIns="45720" anchor="ct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1400" dirty="0" smtClean="0">
                <a:latin typeface="+mj-lt"/>
                <a:ea typeface="+mj-ea"/>
                <a:cs typeface="+mj-cs"/>
              </a:rPr>
              <a:t>In </a:t>
            </a:r>
            <a:r>
              <a:rPr lang="en-US" sz="1400" dirty="0" err="1" smtClean="0">
                <a:latin typeface="+mj-lt"/>
                <a:ea typeface="+mj-ea"/>
                <a:cs typeface="+mj-cs"/>
              </a:rPr>
              <a:t>opdracht</a:t>
            </a:r>
            <a:r>
              <a:rPr lang="en-US" sz="1400" dirty="0" smtClean="0">
                <a:latin typeface="+mj-lt"/>
                <a:ea typeface="+mj-ea"/>
                <a:cs typeface="+mj-cs"/>
              </a:rPr>
              <a:t> van:	</a:t>
            </a:r>
            <a:r>
              <a:rPr lang="en-US" sz="1400" b="1" dirty="0" smtClean="0">
                <a:latin typeface="+mj-lt"/>
                <a:ea typeface="+mj-ea"/>
                <a:cs typeface="+mj-cs"/>
              </a:rPr>
              <a:t>B3Partners</a:t>
            </a: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14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1400" b="0" i="0" u="none" strike="noStrike" kern="1200" cap="none" spc="0" normalizeH="0" baseline="0" noProof="0" dirty="0" err="1" smtClean="0">
                <a:ln>
                  <a:noFill/>
                </a:ln>
                <a:solidFill>
                  <a:schemeClr val="tx1"/>
                </a:solidFill>
                <a:effectLst/>
                <a:uLnTx/>
                <a:uFillTx/>
                <a:latin typeface="+mj-lt"/>
                <a:ea typeface="+mj-ea"/>
                <a:cs typeface="+mj-cs"/>
              </a:rPr>
              <a:t>Opdrachtnemer</a:t>
            </a:r>
            <a:r>
              <a:rPr kumimoji="0" lang="en-US" sz="1400" b="0" i="0" u="none" strike="noStrike" kern="1200" cap="none" spc="0" normalizeH="0" baseline="0" noProof="0" dirty="0" smtClean="0">
                <a:ln>
                  <a:noFill/>
                </a:ln>
                <a:solidFill>
                  <a:schemeClr val="tx1"/>
                </a:solidFill>
                <a:effectLst/>
                <a:uLnTx/>
                <a:uFillTx/>
                <a:latin typeface="+mj-lt"/>
                <a:ea typeface="+mj-ea"/>
                <a:cs typeface="+mj-cs"/>
              </a:rPr>
              <a:t>:</a:t>
            </a:r>
            <a:r>
              <a:rPr kumimoji="0" lang="en-US" sz="1400" b="0" i="0" u="none" strike="noStrike" kern="1200" cap="none" spc="0" normalizeH="0" noProof="0" dirty="0" smtClean="0">
                <a:ln>
                  <a:noFill/>
                </a:ln>
                <a:solidFill>
                  <a:schemeClr val="tx1"/>
                </a:solidFill>
                <a:effectLst/>
                <a:uLnTx/>
                <a:uFillTx/>
                <a:latin typeface="+mj-lt"/>
                <a:ea typeface="+mj-ea"/>
                <a:cs typeface="+mj-cs"/>
              </a:rPr>
              <a:t> 	CJH Kramer</a:t>
            </a:r>
            <a:endParaRPr lang="nl-NL" sz="1400"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1400" b="0" i="0" u="none" strike="noStrike" kern="1200" cap="none" spc="0" normalizeH="0" noProof="0" dirty="0">
                <a:ln>
                  <a:noFill/>
                </a:ln>
                <a:solidFill>
                  <a:schemeClr val="tx1"/>
                </a:solidFill>
                <a:effectLst/>
                <a:uLnTx/>
                <a:uFillTx/>
                <a:latin typeface="+mj-lt"/>
                <a:ea typeface="+mj-ea"/>
                <a:cs typeface="+mj-cs"/>
              </a:rPr>
              <a:t>	</a:t>
            </a:r>
            <a:r>
              <a:rPr kumimoji="0" lang="en-US" sz="1400" b="0" i="0" u="none" strike="noStrike" kern="1200" cap="none" spc="0" normalizeH="0" noProof="0" dirty="0" smtClean="0">
                <a:ln>
                  <a:noFill/>
                </a:ln>
                <a:solidFill>
                  <a:schemeClr val="tx1"/>
                </a:solidFill>
                <a:effectLst/>
                <a:uLnTx/>
                <a:uFillTx/>
                <a:latin typeface="+mj-lt"/>
                <a:ea typeface="+mj-ea"/>
                <a:cs typeface="+mj-cs"/>
              </a:rPr>
              <a:t>	</a:t>
            </a:r>
            <a:r>
              <a:rPr lang="en-US" sz="1400" dirty="0">
                <a:latin typeface="+mj-lt"/>
                <a:ea typeface="+mj-ea"/>
                <a:cs typeface="+mj-cs"/>
              </a:rPr>
              <a:t>1</a:t>
            </a:r>
            <a:r>
              <a:rPr kumimoji="0" lang="en-US" sz="1400" b="0" i="0" u="none" strike="noStrike" kern="1200" cap="none" spc="0" normalizeH="0" noProof="0" dirty="0" smtClean="0">
                <a:ln>
                  <a:noFill/>
                </a:ln>
                <a:solidFill>
                  <a:schemeClr val="tx1"/>
                </a:solidFill>
                <a:effectLst/>
                <a:uLnTx/>
                <a:uFillTx/>
                <a:latin typeface="+mj-lt"/>
                <a:ea typeface="+mj-ea"/>
                <a:cs typeface="+mj-cs"/>
              </a:rPr>
              <a:t>183567</a:t>
            </a:r>
          </a:p>
        </p:txBody>
      </p:sp>
    </p:spTree>
  </p:cSld>
  <p:clrMapOvr>
    <a:masterClrMapping/>
  </p:clrMapOvr>
  <p:transition spd="slow" advTm="3235">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1000" t="-17000" r="-21000" b="-7000"/>
          </a:stretch>
        </a:blipFill>
        <a:effectLst/>
      </p:bgPr>
    </p:bg>
    <p:spTree>
      <p:nvGrpSpPr>
        <p:cNvPr id="1" name=""/>
        <p:cNvGrpSpPr/>
        <p:nvPr/>
      </p:nvGrpSpPr>
      <p:grpSpPr>
        <a:xfrm>
          <a:off x="0" y="0"/>
          <a:ext cx="0" cy="0"/>
          <a:chOff x="0" y="0"/>
          <a:chExt cx="0" cy="0"/>
        </a:xfrm>
      </p:grpSpPr>
      <p:sp>
        <p:nvSpPr>
          <p:cNvPr id="6" name="Titel 1"/>
          <p:cNvSpPr txBox="1">
            <a:spLocks/>
          </p:cNvSpPr>
          <p:nvPr/>
        </p:nvSpPr>
        <p:spPr>
          <a:xfrm>
            <a:off x="457200" y="274638"/>
            <a:ext cx="7010400" cy="1143000"/>
          </a:xfrm>
          <a:prstGeom prst="rect">
            <a:avLst/>
          </a:prstGeom>
        </p:spPr>
        <p:txBody>
          <a:bodyPr vert="horz" lIns="45720" rIns="4572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600" b="0" i="0" u="none" strike="noStrike" kern="1200" cap="none" spc="0" normalizeH="0" baseline="0" noProof="0" smtClean="0">
                <a:ln>
                  <a:noFill/>
                </a:ln>
                <a:solidFill>
                  <a:schemeClr val="tx1"/>
                </a:solidFill>
                <a:effectLst/>
                <a:uLnTx/>
                <a:uFillTx/>
                <a:latin typeface="+mj-lt"/>
                <a:ea typeface="+mj-ea"/>
                <a:cs typeface="+mj-cs"/>
              </a:rPr>
              <a:t>Agenda</a:t>
            </a:r>
            <a:endParaRPr kumimoji="0" lang="nl-NL" sz="4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Tijdelijke aanduiding voor inhoud 2"/>
          <p:cNvSpPr>
            <a:spLocks noGrp="1"/>
          </p:cNvSpPr>
          <p:nvPr>
            <p:ph idx="1"/>
          </p:nvPr>
        </p:nvSpPr>
        <p:spPr>
          <a:xfrm>
            <a:off x="457200" y="1600200"/>
            <a:ext cx="7467600" cy="4525963"/>
          </a:xfrm>
        </p:spPr>
        <p:txBody>
          <a:bodyPr/>
          <a:lstStyle/>
          <a:p>
            <a:r>
              <a:rPr lang="en-US" sz="2400" dirty="0" err="1" smtClean="0"/>
              <a:t>Wat</a:t>
            </a:r>
            <a:r>
              <a:rPr lang="en-US" sz="2400" dirty="0" smtClean="0"/>
              <a:t> is </a:t>
            </a:r>
            <a:r>
              <a:rPr lang="en-US" sz="2400" dirty="0" err="1" smtClean="0"/>
              <a:t>Kaartenbalie</a:t>
            </a:r>
            <a:r>
              <a:rPr lang="en-US" sz="2400" dirty="0" smtClean="0"/>
              <a:t>?</a:t>
            </a:r>
          </a:p>
          <a:p>
            <a:r>
              <a:rPr lang="en-US" sz="2400" dirty="0" smtClean="0"/>
              <a:t>Van </a:t>
            </a:r>
            <a:r>
              <a:rPr lang="en-US" sz="2400" dirty="0" err="1" smtClean="0"/>
              <a:t>Aanvraag</a:t>
            </a:r>
            <a:r>
              <a:rPr lang="en-US" sz="2400" dirty="0" smtClean="0"/>
              <a:t> Tot </a:t>
            </a:r>
            <a:r>
              <a:rPr lang="en-US" sz="2400" dirty="0" err="1" smtClean="0"/>
              <a:t>Kaart</a:t>
            </a:r>
            <a:endParaRPr lang="en-US" sz="2400" dirty="0" smtClean="0"/>
          </a:p>
          <a:p>
            <a:r>
              <a:rPr lang="en-US" sz="2400" dirty="0" smtClean="0"/>
              <a:t>Module DataMonitoring</a:t>
            </a:r>
          </a:p>
          <a:p>
            <a:r>
              <a:rPr lang="en-US" sz="2400" dirty="0" smtClean="0"/>
              <a:t>Module Reporting</a:t>
            </a:r>
          </a:p>
          <a:p>
            <a:r>
              <a:rPr lang="en-US" sz="2400" dirty="0" smtClean="0"/>
              <a:t>Module Accounting</a:t>
            </a:r>
          </a:p>
          <a:p>
            <a:r>
              <a:rPr lang="en-US" sz="2400" dirty="0" err="1" smtClean="0"/>
              <a:t>Samenvatting</a:t>
            </a:r>
            <a:r>
              <a:rPr lang="en-US" sz="2400" dirty="0" smtClean="0"/>
              <a:t> &amp; </a:t>
            </a:r>
            <a:r>
              <a:rPr lang="en-US" sz="2400" dirty="0" err="1" smtClean="0"/>
              <a:t>Vragen</a:t>
            </a:r>
            <a:endParaRPr lang="en-US" sz="2400" dirty="0" smtClean="0"/>
          </a:p>
          <a:p>
            <a:endParaRPr lang="en-US" sz="2400" dirty="0" smtClean="0"/>
          </a:p>
          <a:p>
            <a:endParaRPr lang="en-US" sz="2400" dirty="0" smtClean="0"/>
          </a:p>
          <a:p>
            <a:endParaRPr lang="en-US" sz="2400" dirty="0" smtClean="0"/>
          </a:p>
          <a:p>
            <a:endParaRPr lang="nl-NL" dirty="0"/>
          </a:p>
        </p:txBody>
      </p:sp>
    </p:spTree>
  </p:cSld>
  <p:clrMapOvr>
    <a:masterClrMapping/>
  </p:clrMapOvr>
  <p:transition advTm="2161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7467600" cy="715962"/>
          </a:xfrm>
        </p:spPr>
        <p:txBody>
          <a:bodyPr>
            <a:normAutofit/>
          </a:bodyPr>
          <a:lstStyle/>
          <a:p>
            <a:r>
              <a:rPr lang="en-US" sz="3600" dirty="0" err="1" smtClean="0"/>
              <a:t>Wat</a:t>
            </a:r>
            <a:r>
              <a:rPr lang="en-US" sz="3600" dirty="0" smtClean="0"/>
              <a:t> is </a:t>
            </a:r>
            <a:r>
              <a:rPr lang="en-US" sz="3600" dirty="0" err="1" smtClean="0"/>
              <a:t>Kaartenbalie</a:t>
            </a:r>
            <a:r>
              <a:rPr lang="en-US" sz="3600" dirty="0" smtClean="0"/>
              <a:t>?</a:t>
            </a:r>
            <a:endParaRPr lang="nl-NL" sz="3600" dirty="0"/>
          </a:p>
        </p:txBody>
      </p:sp>
      <p:sp>
        <p:nvSpPr>
          <p:cNvPr id="3" name="Tijdelijke aanduiding voor inhoud 2"/>
          <p:cNvSpPr>
            <a:spLocks noGrp="1"/>
          </p:cNvSpPr>
          <p:nvPr>
            <p:ph idx="1"/>
          </p:nvPr>
        </p:nvSpPr>
        <p:spPr>
          <a:xfrm>
            <a:off x="457200" y="1219201"/>
            <a:ext cx="7467600" cy="1600200"/>
          </a:xfrm>
        </p:spPr>
        <p:txBody>
          <a:bodyPr>
            <a:normAutofit/>
          </a:bodyPr>
          <a:lstStyle/>
          <a:p>
            <a:pPr>
              <a:buNone/>
            </a:pPr>
            <a:r>
              <a:rPr lang="nl-NL" sz="1800" dirty="0" smtClean="0"/>
              <a:t>	“</a:t>
            </a:r>
            <a:r>
              <a:rPr lang="nl-NL" sz="1800" i="1" dirty="0" smtClean="0"/>
              <a:t>Kaartenbalie is een geografisch informatie systeem dat de gebruiker in staat stelt om met behulp van een viewer verschillende soorten kaartinformatie op te vragen uit de database en samen te voegen zodat deze een volledig c.q. nieuw beeld </a:t>
            </a:r>
            <a:r>
              <a:rPr lang="nl-NL" sz="1800" i="1" dirty="0" smtClean="0"/>
              <a:t>geven </a:t>
            </a:r>
            <a:r>
              <a:rPr lang="nl-NL" sz="1800" i="1" dirty="0" smtClean="0"/>
              <a:t>van een bepaalde situatie in een bepaald gebied” </a:t>
            </a:r>
          </a:p>
          <a:p>
            <a:pPr>
              <a:buNone/>
            </a:pPr>
            <a:endParaRPr lang="en-US" sz="1400" i="1" dirty="0" smtClean="0"/>
          </a:p>
          <a:p>
            <a:pPr>
              <a:buNone/>
            </a:pPr>
            <a:endParaRPr lang="nl-NL" sz="1400" dirty="0"/>
          </a:p>
        </p:txBody>
      </p:sp>
      <p:pic>
        <p:nvPicPr>
          <p:cNvPr id="6" name="Afbeelding 5" descr="bosatlas.bmp"/>
          <p:cNvPicPr>
            <a:picLocks noChangeAspect="1"/>
          </p:cNvPicPr>
          <p:nvPr/>
        </p:nvPicPr>
        <p:blipFill>
          <a:blip r:embed="rId4"/>
          <a:stretch>
            <a:fillRect/>
          </a:stretch>
        </p:blipFill>
        <p:spPr>
          <a:xfrm>
            <a:off x="990600" y="2971800"/>
            <a:ext cx="2057400" cy="2463638"/>
          </a:xfrm>
          <a:prstGeom prst="rect">
            <a:avLst/>
          </a:prstGeom>
          <a:solidFill>
            <a:srgbClr val="FFFFFF">
              <a:shade val="85000"/>
            </a:srgbClr>
          </a:solidFill>
          <a:ln w="28575"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Afbeelding 7" descr="geochacing.bmp"/>
          <p:cNvPicPr>
            <a:picLocks noChangeAspect="1"/>
          </p:cNvPicPr>
          <p:nvPr/>
        </p:nvPicPr>
        <p:blipFill>
          <a:blip r:embed="rId5"/>
          <a:stretch>
            <a:fillRect/>
          </a:stretch>
        </p:blipFill>
        <p:spPr>
          <a:xfrm>
            <a:off x="5257800" y="3130986"/>
            <a:ext cx="2724150" cy="264329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9" name="Afbeelding 8" descr="geocaching001.gif"/>
          <p:cNvPicPr>
            <a:picLocks noChangeAspect="1"/>
          </p:cNvPicPr>
          <p:nvPr/>
        </p:nvPicPr>
        <p:blipFill>
          <a:blip r:embed="rId6"/>
          <a:stretch>
            <a:fillRect/>
          </a:stretch>
        </p:blipFill>
        <p:spPr>
          <a:xfrm>
            <a:off x="6858000" y="5105400"/>
            <a:ext cx="1590675" cy="119900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ustDataLst>
      <p:tags r:id="rId1"/>
    </p:custDataLst>
  </p:cSld>
  <p:clrMapOvr>
    <a:masterClrMapping/>
  </p:clrMapOvr>
  <p:transition advTm="7336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Rechte verbindingslijn 28"/>
          <p:cNvCxnSpPr>
            <a:stCxn id="14347" idx="3"/>
            <a:endCxn id="14346" idx="2"/>
          </p:cNvCxnSpPr>
          <p:nvPr/>
        </p:nvCxnSpPr>
        <p:spPr>
          <a:xfrm flipV="1">
            <a:off x="3920931" y="4676696"/>
            <a:ext cx="1888334" cy="387429"/>
          </a:xfrm>
          <a:prstGeom prst="line">
            <a:avLst/>
          </a:prstGeom>
          <a:ln w="47625">
            <a:prstDash val="dash"/>
          </a:ln>
        </p:spPr>
        <p:style>
          <a:lnRef idx="3">
            <a:schemeClr val="dk1"/>
          </a:lnRef>
          <a:fillRef idx="0">
            <a:schemeClr val="dk1"/>
          </a:fillRef>
          <a:effectRef idx="2">
            <a:schemeClr val="dk1"/>
          </a:effectRef>
          <a:fontRef idx="minor">
            <a:schemeClr val="tx1"/>
          </a:fontRef>
        </p:style>
      </p:cxnSp>
      <p:cxnSp>
        <p:nvCxnSpPr>
          <p:cNvPr id="32" name="Rechte verbindingslijn 31"/>
          <p:cNvCxnSpPr>
            <a:stCxn id="21" idx="3"/>
            <a:endCxn id="14346" idx="2"/>
          </p:cNvCxnSpPr>
          <p:nvPr/>
        </p:nvCxnSpPr>
        <p:spPr>
          <a:xfrm flipV="1">
            <a:off x="3463731" y="4676696"/>
            <a:ext cx="2345534" cy="1073229"/>
          </a:xfrm>
          <a:prstGeom prst="line">
            <a:avLst/>
          </a:prstGeom>
          <a:ln w="47625">
            <a:prstDash val="dash"/>
          </a:ln>
        </p:spPr>
        <p:style>
          <a:lnRef idx="3">
            <a:schemeClr val="dk1"/>
          </a:lnRef>
          <a:fillRef idx="0">
            <a:schemeClr val="dk1"/>
          </a:fillRef>
          <a:effectRef idx="2">
            <a:schemeClr val="dk1"/>
          </a:effectRef>
          <a:fontRef idx="minor">
            <a:schemeClr val="tx1"/>
          </a:fontRef>
        </p:style>
      </p:cxnSp>
      <p:pic>
        <p:nvPicPr>
          <p:cNvPr id="14347" name="Picture 11" descr="C:\Documents and Settings\Chris Kramer\Local Settings\Temporary Internet Files\Content.IE5\NA1WC3PO\MCj04247700000[1].wmf"/>
          <p:cNvPicPr>
            <a:picLocks noChangeAspect="1" noChangeArrowheads="1"/>
          </p:cNvPicPr>
          <p:nvPr/>
        </p:nvPicPr>
        <p:blipFill>
          <a:blip r:embed="rId5">
            <a:lum bright="58000" contrast="-23000"/>
          </a:blip>
          <a:srcRect/>
          <a:stretch>
            <a:fillRect/>
          </a:stretch>
        </p:blipFill>
        <p:spPr bwMode="auto">
          <a:xfrm>
            <a:off x="3276600" y="4648200"/>
            <a:ext cx="644331" cy="831850"/>
          </a:xfrm>
          <a:prstGeom prst="rect">
            <a:avLst/>
          </a:prstGeom>
          <a:noFill/>
        </p:spPr>
      </p:pic>
      <p:pic>
        <p:nvPicPr>
          <p:cNvPr id="20" name="Picture 11" descr="C:\Documents and Settings\Chris Kramer\Local Settings\Temporary Internet Files\Content.IE5\NA1WC3PO\MCj04247700000[1].wmf"/>
          <p:cNvPicPr>
            <a:picLocks noChangeAspect="1" noChangeArrowheads="1"/>
          </p:cNvPicPr>
          <p:nvPr/>
        </p:nvPicPr>
        <p:blipFill>
          <a:blip r:embed="rId5">
            <a:lum bright="58000" contrast="-23000"/>
          </a:blip>
          <a:srcRect/>
          <a:stretch>
            <a:fillRect/>
          </a:stretch>
        </p:blipFill>
        <p:spPr bwMode="auto">
          <a:xfrm>
            <a:off x="1143000" y="5181600"/>
            <a:ext cx="644331" cy="831850"/>
          </a:xfrm>
          <a:prstGeom prst="rect">
            <a:avLst/>
          </a:prstGeom>
          <a:noFill/>
        </p:spPr>
      </p:pic>
      <p:pic>
        <p:nvPicPr>
          <p:cNvPr id="21" name="Picture 11" descr="C:\Documents and Settings\Chris Kramer\Local Settings\Temporary Internet Files\Content.IE5\NA1WC3PO\MCj04247700000[1].wmf"/>
          <p:cNvPicPr>
            <a:picLocks noChangeAspect="1" noChangeArrowheads="1"/>
          </p:cNvPicPr>
          <p:nvPr/>
        </p:nvPicPr>
        <p:blipFill>
          <a:blip r:embed="rId5">
            <a:lum bright="58000" contrast="-23000"/>
          </a:blip>
          <a:srcRect/>
          <a:stretch>
            <a:fillRect/>
          </a:stretch>
        </p:blipFill>
        <p:spPr bwMode="auto">
          <a:xfrm>
            <a:off x="2819400" y="5334000"/>
            <a:ext cx="644331" cy="831850"/>
          </a:xfrm>
          <a:prstGeom prst="rect">
            <a:avLst/>
          </a:prstGeom>
          <a:noFill/>
        </p:spPr>
      </p:pic>
      <p:pic>
        <p:nvPicPr>
          <p:cNvPr id="22" name="Picture 11" descr="C:\Documents and Settings\Chris Kramer\Local Settings\Temporary Internet Files\Content.IE5\NA1WC3PO\MCj04247700000[1].wmf"/>
          <p:cNvPicPr>
            <a:picLocks noChangeAspect="1" noChangeArrowheads="1"/>
          </p:cNvPicPr>
          <p:nvPr/>
        </p:nvPicPr>
        <p:blipFill>
          <a:blip r:embed="rId5">
            <a:lum bright="58000" contrast="-23000"/>
          </a:blip>
          <a:srcRect/>
          <a:stretch>
            <a:fillRect/>
          </a:stretch>
        </p:blipFill>
        <p:spPr bwMode="auto">
          <a:xfrm>
            <a:off x="4038600" y="5410200"/>
            <a:ext cx="644331" cy="831850"/>
          </a:xfrm>
          <a:prstGeom prst="rect">
            <a:avLst/>
          </a:prstGeom>
          <a:noFill/>
        </p:spPr>
      </p:pic>
      <p:pic>
        <p:nvPicPr>
          <p:cNvPr id="23" name="Picture 11" descr="C:\Documents and Settings\Chris Kramer\Local Settings\Temporary Internet Files\Content.IE5\NA1WC3PO\MCj04247700000[1].wmf"/>
          <p:cNvPicPr>
            <a:picLocks noChangeAspect="1" noChangeArrowheads="1"/>
          </p:cNvPicPr>
          <p:nvPr/>
        </p:nvPicPr>
        <p:blipFill>
          <a:blip r:embed="rId5">
            <a:lum bright="58000" contrast="-23000"/>
          </a:blip>
          <a:srcRect/>
          <a:stretch>
            <a:fillRect/>
          </a:stretch>
        </p:blipFill>
        <p:spPr bwMode="auto">
          <a:xfrm>
            <a:off x="533400" y="4572000"/>
            <a:ext cx="644331" cy="831850"/>
          </a:xfrm>
          <a:prstGeom prst="rect">
            <a:avLst/>
          </a:prstGeom>
          <a:noFill/>
        </p:spPr>
      </p:pic>
      <p:cxnSp>
        <p:nvCxnSpPr>
          <p:cNvPr id="26" name="Rechte verbindingslijn 25"/>
          <p:cNvCxnSpPr>
            <a:stCxn id="22" idx="3"/>
            <a:endCxn id="14346" idx="2"/>
          </p:cNvCxnSpPr>
          <p:nvPr/>
        </p:nvCxnSpPr>
        <p:spPr>
          <a:xfrm flipV="1">
            <a:off x="4682931" y="4676696"/>
            <a:ext cx="1126334" cy="1149429"/>
          </a:xfrm>
          <a:prstGeom prst="line">
            <a:avLst/>
          </a:prstGeom>
          <a:ln w="47625">
            <a:prstDash val="dash"/>
          </a:ln>
        </p:spPr>
        <p:style>
          <a:lnRef idx="3">
            <a:schemeClr val="dk1"/>
          </a:lnRef>
          <a:fillRef idx="0">
            <a:schemeClr val="dk1"/>
          </a:fillRef>
          <a:effectRef idx="2">
            <a:schemeClr val="dk1"/>
          </a:effectRef>
          <a:fontRef idx="minor">
            <a:schemeClr val="tx1"/>
          </a:fontRef>
        </p:style>
      </p:cxnSp>
      <p:cxnSp>
        <p:nvCxnSpPr>
          <p:cNvPr id="35" name="Rechte verbindingslijn 34"/>
          <p:cNvCxnSpPr>
            <a:stCxn id="20" idx="3"/>
            <a:endCxn id="21" idx="1"/>
          </p:cNvCxnSpPr>
          <p:nvPr/>
        </p:nvCxnSpPr>
        <p:spPr>
          <a:xfrm>
            <a:off x="1787331" y="5597525"/>
            <a:ext cx="1032069" cy="152400"/>
          </a:xfrm>
          <a:prstGeom prst="line">
            <a:avLst/>
          </a:prstGeom>
          <a:ln w="28575">
            <a:prstDash val="dash"/>
          </a:ln>
        </p:spPr>
        <p:style>
          <a:lnRef idx="3">
            <a:schemeClr val="dk1"/>
          </a:lnRef>
          <a:fillRef idx="0">
            <a:schemeClr val="dk1"/>
          </a:fillRef>
          <a:effectRef idx="2">
            <a:schemeClr val="dk1"/>
          </a:effectRef>
          <a:fontRef idx="minor">
            <a:schemeClr val="tx1"/>
          </a:fontRef>
        </p:style>
      </p:cxnSp>
      <p:cxnSp>
        <p:nvCxnSpPr>
          <p:cNvPr id="39" name="Rechte verbindingslijn 38"/>
          <p:cNvCxnSpPr>
            <a:stCxn id="23" idx="3"/>
            <a:endCxn id="21" idx="1"/>
          </p:cNvCxnSpPr>
          <p:nvPr/>
        </p:nvCxnSpPr>
        <p:spPr>
          <a:xfrm>
            <a:off x="1177731" y="4987925"/>
            <a:ext cx="1641669" cy="762000"/>
          </a:xfrm>
          <a:prstGeom prst="line">
            <a:avLst/>
          </a:prstGeom>
          <a:ln w="28575">
            <a:prstDash val="dash"/>
          </a:ln>
        </p:spPr>
        <p:style>
          <a:lnRef idx="3">
            <a:schemeClr val="dk1"/>
          </a:lnRef>
          <a:fillRef idx="0">
            <a:schemeClr val="dk1"/>
          </a:fillRef>
          <a:effectRef idx="2">
            <a:schemeClr val="dk1"/>
          </a:effectRef>
          <a:fontRef idx="minor">
            <a:schemeClr val="tx1"/>
          </a:fontRef>
        </p:style>
      </p:cxnSp>
      <p:cxnSp>
        <p:nvCxnSpPr>
          <p:cNvPr id="52" name="Rechte verbindingslijn 51"/>
          <p:cNvCxnSpPr>
            <a:stCxn id="14338" idx="2"/>
            <a:endCxn id="14346" idx="1"/>
          </p:cNvCxnSpPr>
          <p:nvPr/>
        </p:nvCxnSpPr>
        <p:spPr>
          <a:xfrm rot="16200000" flipH="1">
            <a:off x="3796477" y="2439125"/>
            <a:ext cx="1085282" cy="1684963"/>
          </a:xfrm>
          <a:prstGeom prst="line">
            <a:avLst/>
          </a:prstGeom>
          <a:ln w="88900">
            <a:prstDash val="dash"/>
          </a:ln>
        </p:spPr>
        <p:style>
          <a:lnRef idx="3">
            <a:schemeClr val="dk1"/>
          </a:lnRef>
          <a:fillRef idx="0">
            <a:schemeClr val="dk1"/>
          </a:fillRef>
          <a:effectRef idx="2">
            <a:schemeClr val="dk1"/>
          </a:effectRef>
          <a:fontRef idx="minor">
            <a:schemeClr val="tx1"/>
          </a:fontRef>
        </p:style>
      </p:cxnSp>
      <p:grpSp>
        <p:nvGrpSpPr>
          <p:cNvPr id="80" name="Groep 79"/>
          <p:cNvGrpSpPr/>
          <p:nvPr/>
        </p:nvGrpSpPr>
        <p:grpSpPr>
          <a:xfrm>
            <a:off x="685800" y="1066800"/>
            <a:ext cx="3886200" cy="2819400"/>
            <a:chOff x="457200" y="609600"/>
            <a:chExt cx="3886200" cy="2819400"/>
          </a:xfrm>
        </p:grpSpPr>
        <p:grpSp>
          <p:nvGrpSpPr>
            <p:cNvPr id="13" name="Groep 12"/>
            <p:cNvGrpSpPr/>
            <p:nvPr/>
          </p:nvGrpSpPr>
          <p:grpSpPr>
            <a:xfrm>
              <a:off x="533400" y="914400"/>
              <a:ext cx="3810000" cy="2514600"/>
              <a:chOff x="381000" y="609600"/>
              <a:chExt cx="4374235" cy="2662518"/>
            </a:xfrm>
          </p:grpSpPr>
          <p:pic>
            <p:nvPicPr>
              <p:cNvPr id="14340" name="Picture 4"/>
              <p:cNvPicPr>
                <a:picLocks noChangeAspect="1" noChangeArrowheads="1"/>
              </p:cNvPicPr>
              <p:nvPr/>
            </p:nvPicPr>
            <p:blipFill>
              <a:blip r:embed="rId6" cstate="print"/>
              <a:srcRect/>
              <a:stretch>
                <a:fillRect/>
              </a:stretch>
            </p:blipFill>
            <p:spPr bwMode="auto">
              <a:xfrm>
                <a:off x="381000" y="762000"/>
                <a:ext cx="2812261" cy="1604963"/>
              </a:xfrm>
              <a:prstGeom prst="rect">
                <a:avLst/>
              </a:prstGeom>
              <a:noFill/>
              <a:ln w="15875">
                <a:solidFill>
                  <a:schemeClr val="tx1"/>
                </a:solidFill>
                <a:miter lim="800000"/>
                <a:headEnd/>
                <a:tailEnd/>
              </a:ln>
              <a:effectLst/>
            </p:spPr>
          </p:pic>
          <p:pic>
            <p:nvPicPr>
              <p:cNvPr id="14341" name="Picture 5"/>
              <p:cNvPicPr>
                <a:picLocks noChangeAspect="1" noChangeArrowheads="1"/>
              </p:cNvPicPr>
              <p:nvPr/>
            </p:nvPicPr>
            <p:blipFill>
              <a:blip r:embed="rId7" cstate="print"/>
              <a:srcRect/>
              <a:stretch>
                <a:fillRect/>
              </a:stretch>
            </p:blipFill>
            <p:spPr bwMode="auto">
              <a:xfrm>
                <a:off x="1066800" y="1752600"/>
                <a:ext cx="2590800" cy="1519518"/>
              </a:xfrm>
              <a:prstGeom prst="rect">
                <a:avLst/>
              </a:prstGeom>
              <a:noFill/>
              <a:ln w="15875">
                <a:solidFill>
                  <a:schemeClr val="tx1"/>
                </a:solidFill>
                <a:miter lim="800000"/>
                <a:headEnd/>
                <a:tailEnd/>
              </a:ln>
              <a:effectLst/>
            </p:spPr>
          </p:pic>
          <p:pic>
            <p:nvPicPr>
              <p:cNvPr id="14338" name="Picture 2"/>
              <p:cNvPicPr>
                <a:picLocks noChangeAspect="1" noChangeArrowheads="1"/>
              </p:cNvPicPr>
              <p:nvPr/>
            </p:nvPicPr>
            <p:blipFill>
              <a:blip r:embed="rId8" cstate="print"/>
              <a:srcRect/>
              <a:stretch>
                <a:fillRect/>
              </a:stretch>
            </p:blipFill>
            <p:spPr bwMode="auto">
              <a:xfrm>
                <a:off x="2286000" y="609600"/>
                <a:ext cx="2469235" cy="1447800"/>
              </a:xfrm>
              <a:prstGeom prst="rect">
                <a:avLst/>
              </a:prstGeom>
              <a:noFill/>
              <a:ln w="15875">
                <a:solidFill>
                  <a:schemeClr val="tx1"/>
                </a:solidFill>
                <a:miter lim="800000"/>
                <a:headEnd/>
                <a:tailEnd/>
              </a:ln>
            </p:spPr>
          </p:pic>
        </p:grpSp>
        <p:sp>
          <p:nvSpPr>
            <p:cNvPr id="55" name="Tekstvak 54"/>
            <p:cNvSpPr txBox="1"/>
            <p:nvPr/>
          </p:nvSpPr>
          <p:spPr>
            <a:xfrm>
              <a:off x="457200" y="609600"/>
              <a:ext cx="1905000" cy="338554"/>
            </a:xfrm>
            <a:prstGeom prst="rect">
              <a:avLst/>
            </a:prstGeom>
            <a:noFill/>
          </p:spPr>
          <p:txBody>
            <a:bodyPr wrap="square" rtlCol="0">
              <a:spAutoFit/>
            </a:bodyPr>
            <a:lstStyle/>
            <a:p>
              <a:r>
                <a:rPr lang="en-US" sz="1600" dirty="0" smtClean="0"/>
                <a:t>OGC Viewer(s)</a:t>
              </a:r>
              <a:endParaRPr lang="nl-NL" sz="1600" dirty="0"/>
            </a:p>
          </p:txBody>
        </p:sp>
      </p:grpSp>
      <p:sp>
        <p:nvSpPr>
          <p:cNvPr id="56" name="Tekstvak 55"/>
          <p:cNvSpPr txBox="1"/>
          <p:nvPr/>
        </p:nvSpPr>
        <p:spPr>
          <a:xfrm>
            <a:off x="762000" y="6019800"/>
            <a:ext cx="1574790" cy="400110"/>
          </a:xfrm>
          <a:prstGeom prst="rect">
            <a:avLst/>
          </a:prstGeom>
          <a:noFill/>
        </p:spPr>
        <p:txBody>
          <a:bodyPr wrap="none" rtlCol="0">
            <a:spAutoFit/>
          </a:bodyPr>
          <a:lstStyle/>
          <a:p>
            <a:r>
              <a:rPr lang="en-US" sz="2000" dirty="0" smtClean="0"/>
              <a:t>WMS Servers</a:t>
            </a:r>
            <a:endParaRPr lang="nl-NL" sz="2000" dirty="0"/>
          </a:p>
        </p:txBody>
      </p:sp>
      <p:sp>
        <p:nvSpPr>
          <p:cNvPr id="82" name="Titel 1"/>
          <p:cNvSpPr>
            <a:spLocks noGrp="1"/>
          </p:cNvSpPr>
          <p:nvPr>
            <p:ph type="title"/>
          </p:nvPr>
        </p:nvSpPr>
        <p:spPr>
          <a:xfrm>
            <a:off x="457200" y="274638"/>
            <a:ext cx="7467600" cy="715962"/>
          </a:xfrm>
        </p:spPr>
        <p:txBody>
          <a:bodyPr>
            <a:normAutofit/>
          </a:bodyPr>
          <a:lstStyle/>
          <a:p>
            <a:r>
              <a:rPr lang="en-US" sz="3600" dirty="0" smtClean="0"/>
              <a:t>Van </a:t>
            </a:r>
            <a:r>
              <a:rPr lang="en-US" sz="3600" dirty="0" err="1" smtClean="0"/>
              <a:t>Aanvraag</a:t>
            </a:r>
            <a:r>
              <a:rPr lang="en-US" sz="3600" dirty="0" smtClean="0"/>
              <a:t> tot </a:t>
            </a:r>
            <a:r>
              <a:rPr lang="en-US" sz="3600" dirty="0" err="1" smtClean="0"/>
              <a:t>Kaart</a:t>
            </a:r>
            <a:endParaRPr lang="nl-NL" sz="3600" dirty="0"/>
          </a:p>
        </p:txBody>
      </p:sp>
      <p:cxnSp>
        <p:nvCxnSpPr>
          <p:cNvPr id="25" name="Rechte verbindingslijn 24"/>
          <p:cNvCxnSpPr>
            <a:stCxn id="27" idx="2"/>
            <a:endCxn id="14346" idx="3"/>
          </p:cNvCxnSpPr>
          <p:nvPr/>
        </p:nvCxnSpPr>
        <p:spPr>
          <a:xfrm rot="5400000">
            <a:off x="6291091" y="2850939"/>
            <a:ext cx="1119149" cy="827471"/>
          </a:xfrm>
          <a:prstGeom prst="line">
            <a:avLst/>
          </a:prstGeom>
          <a:ln w="85725">
            <a:prstDash val="dash"/>
          </a:ln>
        </p:spPr>
        <p:style>
          <a:lnRef idx="3">
            <a:schemeClr val="dk1"/>
          </a:lnRef>
          <a:fillRef idx="0">
            <a:schemeClr val="dk1"/>
          </a:fillRef>
          <a:effectRef idx="2">
            <a:schemeClr val="dk1"/>
          </a:effectRef>
          <a:fontRef idx="minor">
            <a:schemeClr val="tx1"/>
          </a:fontRef>
        </p:style>
      </p:cxnSp>
      <p:pic>
        <p:nvPicPr>
          <p:cNvPr id="27" name="kaartenbalie_demo3.avi">
            <a:hlinkClick r:id="" action="ppaction://media"/>
          </p:cNvPr>
          <p:cNvPicPr>
            <a:picLocks noRot="1" noChangeAspect="1"/>
          </p:cNvPicPr>
          <p:nvPr>
            <a:videoFile r:link="rId2"/>
          </p:nvPr>
        </p:nvPicPr>
        <p:blipFill>
          <a:blip r:embed="rId9"/>
          <a:stretch>
            <a:fillRect/>
          </a:stretch>
        </p:blipFill>
        <p:spPr>
          <a:xfrm>
            <a:off x="5715000" y="381000"/>
            <a:ext cx="3098800" cy="23241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nvGrpSpPr>
          <p:cNvPr id="18" name="Groep 17"/>
          <p:cNvGrpSpPr/>
          <p:nvPr/>
        </p:nvGrpSpPr>
        <p:grpSpPr>
          <a:xfrm>
            <a:off x="5181600" y="2971800"/>
            <a:ext cx="3161309" cy="1894820"/>
            <a:chOff x="4730870" y="2350283"/>
            <a:chExt cx="2430828" cy="1385003"/>
          </a:xfrm>
        </p:grpSpPr>
        <p:pic>
          <p:nvPicPr>
            <p:cNvPr id="14346" name="Picture 10" descr="C:\Documents and Settings\Chris Kramer\Local Settings\Temporary Internet Files\Content.IE5\NA1WC3PO\MCj04247700000[1].wmf"/>
            <p:cNvPicPr>
              <a:picLocks noChangeAspect="1" noChangeArrowheads="1"/>
            </p:cNvPicPr>
            <p:nvPr/>
          </p:nvPicPr>
          <p:blipFill>
            <a:blip r:embed="rId5"/>
            <a:srcRect/>
            <a:stretch>
              <a:fillRect/>
            </a:stretch>
          </p:blipFill>
          <p:spPr bwMode="auto">
            <a:xfrm>
              <a:off x="4730870" y="2350283"/>
              <a:ext cx="965261" cy="1246180"/>
            </a:xfrm>
            <a:prstGeom prst="rect">
              <a:avLst/>
            </a:prstGeom>
            <a:noFill/>
          </p:spPr>
        </p:pic>
        <p:sp>
          <p:nvSpPr>
            <p:cNvPr id="17" name="Tekstvak 16"/>
            <p:cNvSpPr txBox="1"/>
            <p:nvPr/>
          </p:nvSpPr>
          <p:spPr>
            <a:xfrm>
              <a:off x="5609758" y="3352843"/>
              <a:ext cx="1551940" cy="382443"/>
            </a:xfrm>
            <a:prstGeom prst="rect">
              <a:avLst/>
            </a:prstGeom>
            <a:noFill/>
          </p:spPr>
          <p:txBody>
            <a:bodyPr wrap="none" rtlCol="0">
              <a:spAutoFit/>
            </a:bodyPr>
            <a:lstStyle/>
            <a:p>
              <a:r>
                <a:rPr lang="en-US" sz="2800" dirty="0" err="1" smtClean="0"/>
                <a:t>Kaartenbalie</a:t>
              </a:r>
              <a:endParaRPr lang="nl-NL" sz="2800" dirty="0"/>
            </a:p>
          </p:txBody>
        </p:sp>
      </p:grpSp>
    </p:spTree>
    <p:custDataLst>
      <p:tags r:id="rId1"/>
    </p:custDataLst>
  </p:cSld>
  <p:clrMapOvr>
    <a:masterClrMapping/>
  </p:clrMapOvr>
  <p:transition advTm="4359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5300" fill="hold"/>
                                        <p:tgtEl>
                                          <p:spTgt spid="2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27"/>
                </p:tgtEl>
              </p:cMediaNode>
            </p:video>
            <p:seq concurrent="1" nextAc="seek">
              <p:cTn id="8" restart="whenNotActive" fill="hold" evtFilter="cancelBubble" nodeType="interactiveSeq">
                <p:stCondLst>
                  <p:cond evt="onClick" delay="0">
                    <p:tgtEl>
                      <p:spTgt spid="2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7"/>
                                        </p:tgtEl>
                                      </p:cBhvr>
                                    </p:cmd>
                                  </p:childTnLst>
                                </p:cTn>
                              </p:par>
                            </p:childTnLst>
                          </p:cTn>
                        </p:par>
                      </p:childTnLst>
                    </p:cTn>
                  </p:par>
                </p:childTnLst>
              </p:cTn>
              <p:nextCondLst>
                <p:cond evt="onClick" delay="0">
                  <p:tgtEl>
                    <p:spTgt spid="27"/>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bright="-34000" contrast="-68000"/>
          </a:blip>
          <a:srcRect/>
          <a:stretch>
            <a:fillRect l="-11000" t="-17000" r="-21000" b="-7000"/>
          </a:stretch>
        </a:blipFill>
        <a:effectLst/>
      </p:bgPr>
    </p:bg>
    <p:spTree>
      <p:nvGrpSpPr>
        <p:cNvPr id="1" name=""/>
        <p:cNvGrpSpPr/>
        <p:nvPr/>
      </p:nvGrpSpPr>
      <p:grpSpPr>
        <a:xfrm>
          <a:off x="0" y="0"/>
          <a:ext cx="0" cy="0"/>
          <a:chOff x="0" y="0"/>
          <a:chExt cx="0" cy="0"/>
        </a:xfrm>
      </p:grpSpPr>
      <p:sp>
        <p:nvSpPr>
          <p:cNvPr id="6" name="Titel 1"/>
          <p:cNvSpPr>
            <a:spLocks noGrp="1"/>
          </p:cNvSpPr>
          <p:nvPr>
            <p:ph type="title"/>
          </p:nvPr>
        </p:nvSpPr>
        <p:spPr>
          <a:xfrm>
            <a:off x="2209800" y="2438400"/>
            <a:ext cx="4191000" cy="1143000"/>
          </a:xfrm>
        </p:spPr>
        <p:txBody>
          <a:bodyPr>
            <a:normAutofit fontScale="90000"/>
          </a:bodyPr>
          <a:lstStyle/>
          <a:p>
            <a:pPr algn="ctr"/>
            <a:r>
              <a:rPr lang="en-US" dirty="0" smtClean="0"/>
              <a:t>Module</a:t>
            </a:r>
            <a:br>
              <a:rPr lang="en-US" dirty="0" smtClean="0"/>
            </a:br>
            <a:r>
              <a:rPr lang="en-US" dirty="0" smtClean="0"/>
              <a:t>DataMonitoring </a:t>
            </a:r>
            <a:endParaRPr lang="nl-NL" dirty="0"/>
          </a:p>
        </p:txBody>
      </p:sp>
    </p:spTree>
  </p:cSld>
  <p:clrMapOvr>
    <a:masterClrMapping/>
  </p:clrMapOvr>
  <p:transition advTm="17516">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DataMonitoring</a:t>
            </a:r>
            <a:endParaRPr lang="nl-NL" dirty="0"/>
          </a:p>
        </p:txBody>
      </p:sp>
      <p:sp>
        <p:nvSpPr>
          <p:cNvPr id="3" name="Tijdelijke aanduiding voor inhoud 2"/>
          <p:cNvSpPr>
            <a:spLocks noGrp="1"/>
          </p:cNvSpPr>
          <p:nvPr>
            <p:ph idx="1"/>
          </p:nvPr>
        </p:nvSpPr>
        <p:spPr>
          <a:xfrm>
            <a:off x="457200" y="1600200"/>
            <a:ext cx="7924800" cy="4525963"/>
          </a:xfrm>
        </p:spPr>
        <p:txBody>
          <a:bodyPr/>
          <a:lstStyle/>
          <a:p>
            <a:pPr>
              <a:buNone/>
            </a:pPr>
            <a:r>
              <a:rPr lang="en-US" sz="2400" dirty="0" err="1" smtClean="0"/>
              <a:t>Vereisten</a:t>
            </a:r>
            <a:r>
              <a:rPr lang="en-US" sz="2400" dirty="0" smtClean="0"/>
              <a:t>:</a:t>
            </a:r>
          </a:p>
          <a:p>
            <a:r>
              <a:rPr lang="en-US" sz="2400" dirty="0" err="1" smtClean="0"/>
              <a:t>Gedetailleerd</a:t>
            </a:r>
            <a:r>
              <a:rPr lang="en-US" sz="2400" dirty="0" smtClean="0"/>
              <a:t> </a:t>
            </a:r>
            <a:r>
              <a:rPr lang="en-US" sz="2400" dirty="0" err="1" smtClean="0"/>
              <a:t>inzicht</a:t>
            </a:r>
            <a:r>
              <a:rPr lang="en-US" sz="2400" dirty="0" smtClean="0"/>
              <a:t> in het </a:t>
            </a:r>
            <a:r>
              <a:rPr lang="en-US" sz="2400" dirty="0" err="1" smtClean="0"/>
              <a:t>gebruik</a:t>
            </a:r>
            <a:r>
              <a:rPr lang="en-US" sz="2400" dirty="0" smtClean="0"/>
              <a:t> van het </a:t>
            </a:r>
            <a:r>
              <a:rPr lang="en-US" sz="2400" dirty="0" err="1" smtClean="0"/>
              <a:t>systeem</a:t>
            </a:r>
            <a:endParaRPr lang="en-US" sz="2400" dirty="0" smtClean="0"/>
          </a:p>
          <a:p>
            <a:r>
              <a:rPr lang="en-US" sz="2400" dirty="0" err="1" smtClean="0"/>
              <a:t>Laat</a:t>
            </a:r>
            <a:r>
              <a:rPr lang="en-US" sz="2400" dirty="0" smtClean="0"/>
              <a:t> </a:t>
            </a:r>
            <a:r>
              <a:rPr lang="en-US" sz="2400" dirty="0" err="1" smtClean="0"/>
              <a:t>bestaande</a:t>
            </a:r>
            <a:r>
              <a:rPr lang="en-US" sz="2400" dirty="0" smtClean="0"/>
              <a:t> </a:t>
            </a:r>
            <a:r>
              <a:rPr lang="en-US" sz="2400" dirty="0" err="1" smtClean="0"/>
              <a:t>processen</a:t>
            </a:r>
            <a:r>
              <a:rPr lang="en-US" sz="2400" dirty="0" smtClean="0"/>
              <a:t> </a:t>
            </a:r>
            <a:r>
              <a:rPr lang="en-US" sz="2400" dirty="0" err="1" smtClean="0"/>
              <a:t>zo</a:t>
            </a:r>
            <a:r>
              <a:rPr lang="en-US" sz="2400" dirty="0" smtClean="0"/>
              <a:t> </a:t>
            </a:r>
            <a:r>
              <a:rPr lang="en-US" sz="2400" dirty="0" err="1" smtClean="0"/>
              <a:t>veel</a:t>
            </a:r>
            <a:r>
              <a:rPr lang="en-US" sz="2400" dirty="0" smtClean="0"/>
              <a:t> </a:t>
            </a:r>
            <a:r>
              <a:rPr lang="en-US" sz="2400" dirty="0" err="1" smtClean="0"/>
              <a:t>mogelijk</a:t>
            </a:r>
            <a:r>
              <a:rPr lang="en-US" sz="2400" dirty="0" smtClean="0"/>
              <a:t> in </a:t>
            </a:r>
            <a:r>
              <a:rPr lang="en-US" sz="2400" dirty="0" err="1" smtClean="0"/>
              <a:t>takt</a:t>
            </a:r>
            <a:endParaRPr lang="en-US" sz="2400" dirty="0" smtClean="0"/>
          </a:p>
          <a:p>
            <a:r>
              <a:rPr lang="en-US" sz="2400" dirty="0" smtClean="0"/>
              <a:t>De impact </a:t>
            </a:r>
            <a:r>
              <a:rPr lang="en-US" sz="2400" dirty="0" err="1" smtClean="0"/>
              <a:t>mbt</a:t>
            </a:r>
            <a:r>
              <a:rPr lang="en-US" sz="2400" dirty="0" smtClean="0"/>
              <a:t> </a:t>
            </a:r>
            <a:r>
              <a:rPr lang="en-US" sz="2400" dirty="0" err="1" smtClean="0"/>
              <a:t>responsetijden</a:t>
            </a:r>
            <a:r>
              <a:rPr lang="en-US" sz="2400" dirty="0" smtClean="0"/>
              <a:t> </a:t>
            </a:r>
            <a:r>
              <a:rPr lang="en-US" sz="2400" dirty="0" err="1" smtClean="0"/>
              <a:t>moet</a:t>
            </a:r>
            <a:r>
              <a:rPr lang="en-US" sz="2400" dirty="0" smtClean="0"/>
              <a:t> </a:t>
            </a:r>
            <a:r>
              <a:rPr lang="en-US" sz="2400" dirty="0" err="1" smtClean="0"/>
              <a:t>minimaal</a:t>
            </a:r>
            <a:r>
              <a:rPr lang="en-US" sz="2400" dirty="0" smtClean="0"/>
              <a:t> </a:t>
            </a:r>
            <a:r>
              <a:rPr lang="en-US" sz="2400" dirty="0" err="1" smtClean="0"/>
              <a:t>zijn</a:t>
            </a:r>
            <a:endParaRPr lang="en-US" sz="2400" dirty="0" smtClean="0"/>
          </a:p>
          <a:p>
            <a:r>
              <a:rPr lang="en-US" sz="2400" dirty="0" smtClean="0"/>
              <a:t>De module </a:t>
            </a:r>
            <a:r>
              <a:rPr lang="en-US" sz="2400" dirty="0" err="1" smtClean="0"/>
              <a:t>moet</a:t>
            </a:r>
            <a:r>
              <a:rPr lang="en-US" sz="2400" dirty="0" smtClean="0"/>
              <a:t> </a:t>
            </a:r>
            <a:r>
              <a:rPr lang="en-US" sz="2400" dirty="0" err="1" smtClean="0"/>
              <a:t>uit</a:t>
            </a:r>
            <a:r>
              <a:rPr lang="en-US" sz="2400" dirty="0" smtClean="0"/>
              <a:t> </a:t>
            </a:r>
            <a:r>
              <a:rPr lang="en-US" sz="2400" dirty="0" err="1" smtClean="0"/>
              <a:t>te</a:t>
            </a:r>
            <a:r>
              <a:rPr lang="en-US" sz="2400" dirty="0" smtClean="0"/>
              <a:t> </a:t>
            </a:r>
            <a:r>
              <a:rPr lang="en-US" sz="2400" dirty="0" err="1" smtClean="0"/>
              <a:t>breiden</a:t>
            </a:r>
            <a:r>
              <a:rPr lang="en-US" sz="2400" dirty="0" smtClean="0"/>
              <a:t> </a:t>
            </a:r>
            <a:r>
              <a:rPr lang="en-US" sz="2400" dirty="0" err="1" smtClean="0"/>
              <a:t>zijn</a:t>
            </a:r>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nl-NL" dirty="0"/>
          </a:p>
        </p:txBody>
      </p:sp>
    </p:spTree>
  </p:cSld>
  <p:clrMapOvr>
    <a:masterClrMapping/>
  </p:clrMapOvr>
  <p:transition advTm="18141">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DataMonitoring</a:t>
            </a:r>
            <a:endParaRPr lang="nl-NL" dirty="0"/>
          </a:p>
        </p:txBody>
      </p:sp>
      <p:sp>
        <p:nvSpPr>
          <p:cNvPr id="9" name="Stroomdiagram: Document 8"/>
          <p:cNvSpPr/>
          <p:nvPr/>
        </p:nvSpPr>
        <p:spPr>
          <a:xfrm>
            <a:off x="533400" y="1524000"/>
            <a:ext cx="1524000" cy="609600"/>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nchorCtr="0"/>
          <a:lstStyle/>
          <a:p>
            <a:pPr algn="ctr"/>
            <a:r>
              <a:rPr lang="en-US" sz="1400" dirty="0" smtClean="0"/>
              <a:t>ClientRequest</a:t>
            </a:r>
            <a:endParaRPr lang="nl-NL" sz="1400" dirty="0"/>
          </a:p>
        </p:txBody>
      </p:sp>
      <p:sp>
        <p:nvSpPr>
          <p:cNvPr id="19" name="Tijdelijke aanduiding voor inhoud 2"/>
          <p:cNvSpPr>
            <a:spLocks noGrp="1"/>
          </p:cNvSpPr>
          <p:nvPr>
            <p:ph idx="1"/>
          </p:nvPr>
        </p:nvSpPr>
        <p:spPr>
          <a:xfrm>
            <a:off x="381000" y="2286000"/>
            <a:ext cx="2438400" cy="3581400"/>
          </a:xfrm>
        </p:spPr>
        <p:txBody>
          <a:bodyPr>
            <a:normAutofit/>
          </a:bodyPr>
          <a:lstStyle/>
          <a:p>
            <a:r>
              <a:rPr lang="en-US" sz="1600" dirty="0" err="1" smtClean="0"/>
              <a:t>Tijdstip</a:t>
            </a:r>
            <a:endParaRPr lang="en-US" sz="1600" dirty="0" smtClean="0"/>
          </a:p>
          <a:p>
            <a:r>
              <a:rPr lang="en-US" sz="1600" dirty="0" smtClean="0"/>
              <a:t>URL</a:t>
            </a:r>
          </a:p>
          <a:p>
            <a:r>
              <a:rPr lang="en-US" sz="1600" dirty="0" smtClean="0"/>
              <a:t>Parameters</a:t>
            </a:r>
          </a:p>
          <a:p>
            <a:r>
              <a:rPr lang="en-US" sz="1600" dirty="0" err="1" smtClean="0"/>
              <a:t>Methode</a:t>
            </a:r>
            <a:endParaRPr lang="en-US" sz="1600" dirty="0" smtClean="0"/>
          </a:p>
          <a:p>
            <a:r>
              <a:rPr lang="en-US" sz="1600" dirty="0" smtClean="0"/>
              <a:t>IP </a:t>
            </a:r>
            <a:r>
              <a:rPr lang="en-US" sz="1600" dirty="0" err="1" smtClean="0"/>
              <a:t>Adres</a:t>
            </a:r>
            <a:endParaRPr lang="en-US" sz="1600" dirty="0" smtClean="0"/>
          </a:p>
          <a:p>
            <a:r>
              <a:rPr lang="en-US" sz="1600" dirty="0" err="1" smtClean="0"/>
              <a:t>Gebruiker</a:t>
            </a:r>
            <a:endParaRPr lang="en-US" sz="1600" dirty="0" smtClean="0"/>
          </a:p>
          <a:p>
            <a:r>
              <a:rPr lang="en-US" sz="1600" dirty="0" err="1" smtClean="0"/>
              <a:t>Bedrijf</a:t>
            </a:r>
            <a:endParaRPr lang="en-US" sz="1600" dirty="0" smtClean="0"/>
          </a:p>
        </p:txBody>
      </p:sp>
      <p:grpSp>
        <p:nvGrpSpPr>
          <p:cNvPr id="10" name="Groep 9"/>
          <p:cNvGrpSpPr/>
          <p:nvPr/>
        </p:nvGrpSpPr>
        <p:grpSpPr>
          <a:xfrm>
            <a:off x="2971800" y="1524000"/>
            <a:ext cx="2438400" cy="4343400"/>
            <a:chOff x="2971800" y="1524000"/>
            <a:chExt cx="2438400" cy="4343400"/>
          </a:xfrm>
        </p:grpSpPr>
        <p:sp>
          <p:nvSpPr>
            <p:cNvPr id="7" name="Stroomdiagram: Document 6"/>
            <p:cNvSpPr/>
            <p:nvPr/>
          </p:nvSpPr>
          <p:spPr>
            <a:xfrm>
              <a:off x="3124200" y="1524000"/>
              <a:ext cx="1524000" cy="612648"/>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Operation</a:t>
              </a:r>
              <a:endParaRPr lang="nl-NL" sz="1400" dirty="0"/>
            </a:p>
          </p:txBody>
        </p:sp>
        <p:sp>
          <p:nvSpPr>
            <p:cNvPr id="20" name="Tijdelijke aanduiding voor inhoud 2"/>
            <p:cNvSpPr txBox="1">
              <a:spLocks/>
            </p:cNvSpPr>
            <p:nvPr/>
          </p:nvSpPr>
          <p:spPr>
            <a:xfrm>
              <a:off x="2971800" y="2286000"/>
              <a:ext cx="2438400" cy="3581400"/>
            </a:xfrm>
            <a:prstGeom prst="rect">
              <a:avLst/>
            </a:prstGeom>
          </p:spPr>
          <p:txBody>
            <a:bodyPr vert="horz">
              <a:normAutofit/>
            </a:bodyPr>
            <a:lstStyle/>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lang="en-US" sz="1600" dirty="0" err="1" smtClean="0"/>
                <a:t>Tijdstip</a:t>
              </a:r>
              <a:endParaRPr lang="en-US" sz="1600" dirty="0" smtClean="0"/>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lang="en-US" sz="1600" dirty="0" err="1" smtClean="0"/>
                <a:t>Duur</a:t>
              </a:r>
              <a:endParaRPr lang="en-US" sz="1600" dirty="0" smtClean="0"/>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lang="en-US" sz="1600" dirty="0" smtClean="0"/>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lang="en-US" sz="1600" dirty="0" smtClean="0"/>
                <a:t>Bytes </a:t>
              </a:r>
              <a:r>
                <a:rPr lang="en-US" sz="1600" dirty="0" err="1" smtClean="0"/>
                <a:t>tx</a:t>
              </a:r>
              <a:r>
                <a:rPr lang="en-US" sz="1600" dirty="0" smtClean="0"/>
                <a:t>/</a:t>
              </a:r>
              <a:r>
                <a:rPr lang="en-US" sz="1600" dirty="0" err="1" smtClean="0"/>
                <a:t>rx</a:t>
              </a:r>
              <a:endParaRPr lang="en-US" sz="1600" dirty="0" smtClean="0"/>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lang="en-US" sz="1600" dirty="0" err="1" smtClean="0"/>
                <a:t>Aantal</a:t>
              </a:r>
              <a:r>
                <a:rPr lang="en-US" sz="1600" dirty="0" smtClean="0"/>
                <a:t> </a:t>
              </a:r>
              <a:r>
                <a:rPr lang="en-US" sz="1600" dirty="0" err="1" smtClean="0"/>
                <a:t>foto’s</a:t>
              </a:r>
              <a:endParaRPr lang="en-US" sz="1600" dirty="0" smtClean="0"/>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lang="en-US" sz="1600" dirty="0" smtClean="0"/>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lang="en-US" sz="1600" dirty="0" smtClean="0"/>
            </a:p>
            <a:p>
              <a:pPr marL="420624" marR="0" lvl="0" indent="-384048" algn="l" defTabSz="914400" rtl="0" eaLnBrk="1" fontAlgn="auto" latinLnBrk="0" hangingPunct="1">
                <a:lnSpc>
                  <a:spcPct val="100000"/>
                </a:lnSpc>
                <a:spcBef>
                  <a:spcPct val="20000"/>
                </a:spcBef>
                <a:spcAft>
                  <a:spcPts val="0"/>
                </a:spcAft>
                <a:buClr>
                  <a:schemeClr val="accent1"/>
                </a:buClr>
                <a:buSzPct val="80000"/>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grpSp>
      <p:grpSp>
        <p:nvGrpSpPr>
          <p:cNvPr id="11" name="Groep 10"/>
          <p:cNvGrpSpPr/>
          <p:nvPr/>
        </p:nvGrpSpPr>
        <p:grpSpPr>
          <a:xfrm>
            <a:off x="5410200" y="1524000"/>
            <a:ext cx="2438400" cy="4343400"/>
            <a:chOff x="5410200" y="1524000"/>
            <a:chExt cx="2438400" cy="4343400"/>
          </a:xfrm>
        </p:grpSpPr>
        <p:sp>
          <p:nvSpPr>
            <p:cNvPr id="8" name="Stroomdiagram: Document 7"/>
            <p:cNvSpPr/>
            <p:nvPr/>
          </p:nvSpPr>
          <p:spPr>
            <a:xfrm>
              <a:off x="5562600" y="1524000"/>
              <a:ext cx="1524000" cy="612648"/>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ServiceProviderRequest</a:t>
              </a:r>
              <a:endParaRPr lang="nl-NL" sz="1400" dirty="0"/>
            </a:p>
          </p:txBody>
        </p:sp>
        <p:sp>
          <p:nvSpPr>
            <p:cNvPr id="21" name="Tijdelijke aanduiding voor inhoud 2"/>
            <p:cNvSpPr txBox="1">
              <a:spLocks/>
            </p:cNvSpPr>
            <p:nvPr/>
          </p:nvSpPr>
          <p:spPr>
            <a:xfrm>
              <a:off x="5410200" y="2286000"/>
              <a:ext cx="2438400" cy="3581400"/>
            </a:xfrm>
            <a:prstGeom prst="rect">
              <a:avLst/>
            </a:prstGeom>
          </p:spPr>
          <p:txBody>
            <a:bodyPr vert="horz">
              <a:normAutofit/>
            </a:bodyPr>
            <a:lstStyle/>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lang="en-US" sz="1600" dirty="0" err="1" smtClean="0"/>
                <a:t>Tijdstip</a:t>
              </a:r>
              <a:endParaRPr lang="en-US" sz="1600" dirty="0" smtClean="0"/>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Duur</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lang="en-US" sz="1600" dirty="0" smtClean="0"/>
                <a:t>Bytes </a:t>
              </a:r>
              <a:r>
                <a:rPr lang="en-US" sz="1600" dirty="0" err="1" smtClean="0"/>
                <a:t>tx</a:t>
              </a:r>
              <a:r>
                <a:rPr lang="en-US" sz="1600" dirty="0" smtClean="0"/>
                <a:t>/</a:t>
              </a:r>
              <a:r>
                <a:rPr lang="en-US" sz="1600" dirty="0" err="1" smtClean="0"/>
                <a:t>rx</a:t>
              </a:r>
              <a:endParaRPr lang="en-US" sz="1600" dirty="0" smtClean="0"/>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Status</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lang="en-US" sz="1600" dirty="0" smtClean="0"/>
                <a:t>URL</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grpSp>
    </p:spTree>
  </p:cSld>
  <p:clrMapOvr>
    <a:masterClrMapping/>
  </p:clrMapOvr>
  <p:transition advTm="71438"/>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9" name="Groep 558"/>
          <p:cNvGrpSpPr/>
          <p:nvPr/>
        </p:nvGrpSpPr>
        <p:grpSpPr>
          <a:xfrm>
            <a:off x="228600" y="533400"/>
            <a:ext cx="8534400" cy="5867400"/>
            <a:chOff x="228600" y="533400"/>
            <a:chExt cx="8534400" cy="5867400"/>
          </a:xfrm>
        </p:grpSpPr>
        <p:sp>
          <p:nvSpPr>
            <p:cNvPr id="169" name="Rechthoek 168"/>
            <p:cNvSpPr/>
            <p:nvPr/>
          </p:nvSpPr>
          <p:spPr>
            <a:xfrm>
              <a:off x="228600" y="2209800"/>
              <a:ext cx="8534400" cy="2057400"/>
            </a:xfrm>
            <a:prstGeom prst="rect">
              <a:avLst/>
            </a:prstGeom>
          </p:spPr>
          <p:style>
            <a:lnRef idx="1">
              <a:schemeClr val="accent3"/>
            </a:lnRef>
            <a:fillRef idx="2">
              <a:schemeClr val="accent3"/>
            </a:fillRef>
            <a:effectRef idx="1">
              <a:schemeClr val="accent3"/>
            </a:effectRef>
            <a:fontRef idx="minor">
              <a:schemeClr val="dk1"/>
            </a:fontRef>
          </p:style>
          <p:txBody>
            <a:bodyPr vert="vert270" rtlCol="0" anchor="t" anchorCtr="0"/>
            <a:lstStyle/>
            <a:p>
              <a:pPr algn="ctr"/>
              <a:r>
                <a:rPr lang="en-US" sz="1600" dirty="0" smtClean="0"/>
                <a:t>WMS</a:t>
              </a:r>
            </a:p>
            <a:p>
              <a:pPr algn="ctr"/>
              <a:r>
                <a:rPr lang="en-US" sz="1600" dirty="0" smtClean="0"/>
                <a:t>RequestHandler</a:t>
              </a:r>
              <a:endParaRPr lang="nl-NL" sz="1600" dirty="0"/>
            </a:p>
          </p:txBody>
        </p:sp>
        <p:grpSp>
          <p:nvGrpSpPr>
            <p:cNvPr id="360" name="Groep 359"/>
            <p:cNvGrpSpPr/>
            <p:nvPr/>
          </p:nvGrpSpPr>
          <p:grpSpPr>
            <a:xfrm>
              <a:off x="2133600" y="3429000"/>
              <a:ext cx="1559358" cy="457200"/>
              <a:chOff x="2286000" y="3352800"/>
              <a:chExt cx="1559358" cy="457200"/>
            </a:xfrm>
          </p:grpSpPr>
          <p:sp>
            <p:nvSpPr>
              <p:cNvPr id="125" name="Stroomdiagram: Beslissing 124"/>
              <p:cNvSpPr/>
              <p:nvPr/>
            </p:nvSpPr>
            <p:spPr>
              <a:xfrm>
                <a:off x="2514600" y="3352800"/>
                <a:ext cx="1066800" cy="457200"/>
              </a:xfrm>
              <a:prstGeom prst="flowChartDecisi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smtClean="0"/>
                  <a:t>#</a:t>
                </a:r>
                <a:r>
                  <a:rPr lang="en-US" sz="1200" dirty="0" err="1" smtClean="0"/>
                  <a:t>urls</a:t>
                </a:r>
                <a:endParaRPr lang="en-US" sz="1200" dirty="0" smtClean="0"/>
              </a:p>
            </p:txBody>
          </p:sp>
          <p:sp>
            <p:nvSpPr>
              <p:cNvPr id="227" name="Tekstvak 226"/>
              <p:cNvSpPr txBox="1"/>
              <p:nvPr/>
            </p:nvSpPr>
            <p:spPr>
              <a:xfrm>
                <a:off x="3505200" y="3352800"/>
                <a:ext cx="340158" cy="276999"/>
              </a:xfrm>
              <a:prstGeom prst="rect">
                <a:avLst/>
              </a:prstGeom>
              <a:noFill/>
            </p:spPr>
            <p:txBody>
              <a:bodyPr wrap="none" rtlCol="0">
                <a:spAutoFit/>
              </a:bodyPr>
              <a:lstStyle/>
              <a:p>
                <a:r>
                  <a:rPr lang="en-US" sz="1200" dirty="0" smtClean="0"/>
                  <a:t>&gt;1</a:t>
                </a:r>
                <a:endParaRPr lang="nl-NL" sz="1200" dirty="0"/>
              </a:p>
            </p:txBody>
          </p:sp>
          <p:sp>
            <p:nvSpPr>
              <p:cNvPr id="228" name="Tekstvak 227"/>
              <p:cNvSpPr txBox="1"/>
              <p:nvPr/>
            </p:nvSpPr>
            <p:spPr>
              <a:xfrm>
                <a:off x="2286000" y="3352800"/>
                <a:ext cx="263214" cy="276999"/>
              </a:xfrm>
              <a:prstGeom prst="rect">
                <a:avLst/>
              </a:prstGeom>
              <a:noFill/>
            </p:spPr>
            <p:txBody>
              <a:bodyPr wrap="none" rtlCol="0">
                <a:spAutoFit/>
              </a:bodyPr>
              <a:lstStyle/>
              <a:p>
                <a:r>
                  <a:rPr lang="en-US" sz="1200" dirty="0"/>
                  <a:t>1</a:t>
                </a:r>
                <a:endParaRPr lang="nl-NL" sz="1200" dirty="0"/>
              </a:p>
            </p:txBody>
          </p:sp>
        </p:grpSp>
        <p:sp>
          <p:nvSpPr>
            <p:cNvPr id="292" name="Rechthoek 291"/>
            <p:cNvSpPr/>
            <p:nvPr/>
          </p:nvSpPr>
          <p:spPr>
            <a:xfrm>
              <a:off x="3124200" y="4419600"/>
              <a:ext cx="5638800" cy="1981200"/>
            </a:xfrm>
            <a:prstGeom prst="rect">
              <a:avLst/>
            </a:prstGeom>
          </p:spPr>
          <p:style>
            <a:lnRef idx="1">
              <a:schemeClr val="accent4"/>
            </a:lnRef>
            <a:fillRef idx="2">
              <a:schemeClr val="accent4"/>
            </a:fillRef>
            <a:effectRef idx="1">
              <a:schemeClr val="accent4"/>
            </a:effectRef>
            <a:fontRef idx="minor">
              <a:schemeClr val="dk1"/>
            </a:fontRef>
          </p:style>
          <p:txBody>
            <a:bodyPr vert="vert270" rtlCol="0" anchor="b" anchorCtr="0"/>
            <a:lstStyle/>
            <a:p>
              <a:pPr algn="ctr"/>
              <a:r>
                <a:rPr lang="en-US" sz="1600" dirty="0" smtClean="0"/>
                <a:t>Image</a:t>
              </a:r>
            </a:p>
            <a:p>
              <a:pPr algn="ctr"/>
              <a:r>
                <a:rPr lang="en-US" sz="1600" dirty="0" smtClean="0"/>
                <a:t>Manager</a:t>
              </a:r>
              <a:endParaRPr lang="nl-NL" sz="1600" dirty="0"/>
            </a:p>
          </p:txBody>
        </p:sp>
        <p:sp>
          <p:nvSpPr>
            <p:cNvPr id="157" name="Rechthoek 156"/>
            <p:cNvSpPr/>
            <p:nvPr/>
          </p:nvSpPr>
          <p:spPr>
            <a:xfrm>
              <a:off x="5334000" y="2286000"/>
              <a:ext cx="3276600" cy="914400"/>
            </a:xfrm>
            <a:prstGeom prst="rect">
              <a:avLst/>
            </a:prstGeom>
          </p:spPr>
          <p:style>
            <a:lnRef idx="1">
              <a:schemeClr val="accent1"/>
            </a:lnRef>
            <a:fillRef idx="2">
              <a:schemeClr val="accent1"/>
            </a:fillRef>
            <a:effectRef idx="1">
              <a:schemeClr val="accent1"/>
            </a:effectRef>
            <a:fontRef idx="minor">
              <a:schemeClr val="dk1"/>
            </a:fontRef>
          </p:style>
          <p:txBody>
            <a:bodyPr vert="vert270" rtlCol="0" anchor="b" anchorCtr="0"/>
            <a:lstStyle/>
            <a:p>
              <a:pPr algn="ctr"/>
              <a:r>
                <a:rPr lang="en-US" sz="1600" dirty="0" err="1" smtClean="0"/>
                <a:t>GetMap</a:t>
              </a:r>
              <a:endParaRPr lang="en-US" sz="1600" dirty="0" smtClean="0"/>
            </a:p>
            <a:p>
              <a:pPr algn="ctr"/>
              <a:r>
                <a:rPr lang="en-US" sz="1600" dirty="0" smtClean="0"/>
                <a:t>Request</a:t>
              </a:r>
            </a:p>
            <a:p>
              <a:pPr algn="ctr"/>
              <a:r>
                <a:rPr lang="en-US" sz="1600" dirty="0" smtClean="0"/>
                <a:t>Handler</a:t>
              </a:r>
              <a:endParaRPr lang="nl-NL" sz="1600" dirty="0"/>
            </a:p>
          </p:txBody>
        </p:sp>
        <p:sp>
          <p:nvSpPr>
            <p:cNvPr id="142" name="Rechthoek 141"/>
            <p:cNvSpPr/>
            <p:nvPr/>
          </p:nvSpPr>
          <p:spPr>
            <a:xfrm>
              <a:off x="228600" y="533400"/>
              <a:ext cx="8534400" cy="1600200"/>
            </a:xfrm>
            <a:prstGeom prst="rect">
              <a:avLst/>
            </a:prstGeom>
          </p:spPr>
          <p:style>
            <a:lnRef idx="1">
              <a:schemeClr val="dk1"/>
            </a:lnRef>
            <a:fillRef idx="2">
              <a:schemeClr val="dk1"/>
            </a:fillRef>
            <a:effectRef idx="1">
              <a:schemeClr val="dk1"/>
            </a:effectRef>
            <a:fontRef idx="minor">
              <a:schemeClr val="dk1"/>
            </a:fontRef>
          </p:style>
          <p:txBody>
            <a:bodyPr vert="vert270" rtlCol="0" anchor="t" anchorCtr="0"/>
            <a:lstStyle/>
            <a:p>
              <a:pPr algn="ctr"/>
              <a:r>
                <a:rPr lang="en-US" sz="1600" dirty="0" err="1" smtClean="0"/>
                <a:t>CallWMS</a:t>
              </a:r>
              <a:endParaRPr lang="en-US" sz="1600" dirty="0" smtClean="0"/>
            </a:p>
            <a:p>
              <a:pPr algn="ctr"/>
              <a:r>
                <a:rPr lang="en-US" sz="1600" dirty="0" smtClean="0"/>
                <a:t>Servlet</a:t>
              </a:r>
              <a:endParaRPr lang="nl-NL" sz="1600" dirty="0"/>
            </a:p>
          </p:txBody>
        </p:sp>
        <p:sp>
          <p:nvSpPr>
            <p:cNvPr id="5" name="Stroomdiagram: Verbindingslijn 4"/>
            <p:cNvSpPr/>
            <p:nvPr/>
          </p:nvSpPr>
          <p:spPr>
            <a:xfrm>
              <a:off x="838200" y="990600"/>
              <a:ext cx="304800" cy="304800"/>
            </a:xfrm>
            <a:prstGeom prst="flowChartConnector">
              <a:avLst/>
            </a:prstGeom>
            <a:solidFill>
              <a:srgbClr val="0080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sp>
          <p:nvSpPr>
            <p:cNvPr id="9" name="Stroomdiagram: Beslissing 8"/>
            <p:cNvSpPr/>
            <p:nvPr/>
          </p:nvSpPr>
          <p:spPr>
            <a:xfrm>
              <a:off x="1371600" y="1403499"/>
              <a:ext cx="1143000" cy="533400"/>
            </a:xfrm>
            <a:prstGeom prst="flowChartDecisi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smtClean="0"/>
                <a:t>Login</a:t>
              </a:r>
              <a:endParaRPr lang="nl-NL" sz="1200" dirty="0"/>
            </a:p>
          </p:txBody>
        </p:sp>
        <p:sp>
          <p:nvSpPr>
            <p:cNvPr id="18" name="Stroomdiagram: Beslissing 17"/>
            <p:cNvSpPr/>
            <p:nvPr/>
          </p:nvSpPr>
          <p:spPr>
            <a:xfrm>
              <a:off x="3048000" y="1447800"/>
              <a:ext cx="1066800" cy="457200"/>
            </a:xfrm>
            <a:prstGeom prst="flowChartDecisi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smtClean="0"/>
                <a:t>Req.</a:t>
              </a:r>
            </a:p>
            <a:p>
              <a:pPr algn="ctr"/>
              <a:r>
                <a:rPr lang="en-US" sz="1200" dirty="0" smtClean="0"/>
                <a:t>Type</a:t>
              </a:r>
            </a:p>
          </p:txBody>
        </p:sp>
        <p:sp>
          <p:nvSpPr>
            <p:cNvPr id="22" name="Afgeronde rechthoek 21"/>
            <p:cNvSpPr/>
            <p:nvPr/>
          </p:nvSpPr>
          <p:spPr>
            <a:xfrm>
              <a:off x="5257800" y="1447800"/>
              <a:ext cx="1371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GetMapRequest</a:t>
              </a:r>
            </a:p>
            <a:p>
              <a:pPr algn="ctr"/>
              <a:r>
                <a:rPr lang="en-US" sz="1200" dirty="0" smtClean="0"/>
                <a:t>Handler</a:t>
              </a:r>
            </a:p>
          </p:txBody>
        </p:sp>
        <p:sp>
          <p:nvSpPr>
            <p:cNvPr id="59" name="Afgeronde rechthoek 58"/>
            <p:cNvSpPr/>
            <p:nvPr/>
          </p:nvSpPr>
          <p:spPr>
            <a:xfrm>
              <a:off x="5449076" y="2438400"/>
              <a:ext cx="10668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Get</a:t>
              </a:r>
            </a:p>
            <a:p>
              <a:pPr algn="ctr"/>
              <a:r>
                <a:rPr lang="en-US" sz="1200" dirty="0" smtClean="0"/>
                <a:t>Request</a:t>
              </a:r>
            </a:p>
          </p:txBody>
        </p:sp>
        <p:sp>
          <p:nvSpPr>
            <p:cNvPr id="76" name="Stroomdiagram: Verbindingslijn 75"/>
            <p:cNvSpPr/>
            <p:nvPr/>
          </p:nvSpPr>
          <p:spPr>
            <a:xfrm>
              <a:off x="8229600" y="1295400"/>
              <a:ext cx="304800" cy="304800"/>
            </a:xfrm>
            <a:prstGeom prst="flowChartConnector">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84" name="Afgeronde rechthoek 83"/>
            <p:cNvSpPr/>
            <p:nvPr/>
          </p:nvSpPr>
          <p:spPr>
            <a:xfrm>
              <a:off x="3810000" y="2438400"/>
              <a:ext cx="12192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err="1" smtClean="0"/>
                <a:t>getSevice</a:t>
              </a:r>
              <a:endParaRPr lang="en-US" sz="1200" dirty="0" smtClean="0"/>
            </a:p>
            <a:p>
              <a:pPr algn="ctr"/>
              <a:r>
                <a:rPr lang="en-US" sz="1200" dirty="0" err="1" smtClean="0"/>
                <a:t>ProviderURLS</a:t>
              </a:r>
              <a:endParaRPr lang="en-US" sz="1200" dirty="0" smtClean="0"/>
            </a:p>
          </p:txBody>
        </p:sp>
        <p:sp>
          <p:nvSpPr>
            <p:cNvPr id="119" name="Afgeronde rechthoek 118"/>
            <p:cNvSpPr/>
            <p:nvPr/>
          </p:nvSpPr>
          <p:spPr>
            <a:xfrm>
              <a:off x="1828800" y="2438400"/>
              <a:ext cx="12192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err="1" smtClean="0"/>
                <a:t>getOnline</a:t>
              </a:r>
              <a:endParaRPr lang="en-US" sz="1200" dirty="0" smtClean="0"/>
            </a:p>
            <a:p>
              <a:pPr algn="ctr"/>
              <a:r>
                <a:rPr lang="en-US" sz="1200" dirty="0" smtClean="0"/>
                <a:t>Data(URLs[])</a:t>
              </a:r>
            </a:p>
          </p:txBody>
        </p:sp>
        <p:sp>
          <p:nvSpPr>
            <p:cNvPr id="134" name="Afgeronde rechthoek 133"/>
            <p:cNvSpPr/>
            <p:nvPr/>
          </p:nvSpPr>
          <p:spPr>
            <a:xfrm>
              <a:off x="6019800" y="3429000"/>
              <a:ext cx="1371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Create ImageManager</a:t>
              </a:r>
            </a:p>
          </p:txBody>
        </p:sp>
        <p:sp>
          <p:nvSpPr>
            <p:cNvPr id="138" name="Stroomdiagram: Beslissing 137"/>
            <p:cNvSpPr/>
            <p:nvPr/>
          </p:nvSpPr>
          <p:spPr>
            <a:xfrm>
              <a:off x="3886200" y="3429000"/>
              <a:ext cx="1066800" cy="457200"/>
            </a:xfrm>
            <a:prstGeom prst="flowChartDecisi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smtClean="0"/>
                <a:t>Req.</a:t>
              </a:r>
            </a:p>
            <a:p>
              <a:pPr algn="ctr"/>
              <a:r>
                <a:rPr lang="en-US" sz="1200" dirty="0" smtClean="0"/>
                <a:t>Type</a:t>
              </a:r>
            </a:p>
          </p:txBody>
        </p:sp>
        <p:sp>
          <p:nvSpPr>
            <p:cNvPr id="200" name="Stroomdiagram: Verbindingslijn naar een andere pagina 199"/>
            <p:cNvSpPr/>
            <p:nvPr/>
          </p:nvSpPr>
          <p:spPr>
            <a:xfrm>
              <a:off x="4419600" y="914400"/>
              <a:ext cx="304800" cy="304800"/>
            </a:xfrm>
            <a:prstGeom prst="flowChartOffpageConnec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nl-NL"/>
            </a:p>
          </p:txBody>
        </p:sp>
        <p:sp>
          <p:nvSpPr>
            <p:cNvPr id="211" name="Stroomdiagram: Verbindingslijn naar een andere pagina 210"/>
            <p:cNvSpPr/>
            <p:nvPr/>
          </p:nvSpPr>
          <p:spPr>
            <a:xfrm>
              <a:off x="3657600" y="3124200"/>
              <a:ext cx="304800" cy="304800"/>
            </a:xfrm>
            <a:prstGeom prst="flowChartOffpageConnec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nl-NL"/>
            </a:p>
          </p:txBody>
        </p:sp>
        <p:sp>
          <p:nvSpPr>
            <p:cNvPr id="217" name="Afgeronde rechthoek 216"/>
            <p:cNvSpPr/>
            <p:nvPr/>
          </p:nvSpPr>
          <p:spPr>
            <a:xfrm>
              <a:off x="6019800" y="4724400"/>
              <a:ext cx="1371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process</a:t>
              </a:r>
            </a:p>
          </p:txBody>
        </p:sp>
        <p:sp>
          <p:nvSpPr>
            <p:cNvPr id="223" name="Afgeronde rechthoek 222"/>
            <p:cNvSpPr/>
            <p:nvPr/>
          </p:nvSpPr>
          <p:spPr>
            <a:xfrm>
              <a:off x="990600" y="3429000"/>
              <a:ext cx="10668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err="1" smtClean="0"/>
                <a:t>getOnline</a:t>
              </a:r>
              <a:endParaRPr lang="en-US" sz="1200" dirty="0" smtClean="0"/>
            </a:p>
            <a:p>
              <a:pPr algn="ctr"/>
              <a:r>
                <a:rPr lang="en-US" sz="1200" dirty="0" smtClean="0"/>
                <a:t>Data(URL)</a:t>
              </a:r>
            </a:p>
          </p:txBody>
        </p:sp>
        <p:sp>
          <p:nvSpPr>
            <p:cNvPr id="229" name="Tekstvak 228"/>
            <p:cNvSpPr txBox="1"/>
            <p:nvPr/>
          </p:nvSpPr>
          <p:spPr>
            <a:xfrm>
              <a:off x="3733800" y="1752600"/>
              <a:ext cx="1200521" cy="276999"/>
            </a:xfrm>
            <a:prstGeom prst="rect">
              <a:avLst/>
            </a:prstGeom>
            <a:noFill/>
          </p:spPr>
          <p:txBody>
            <a:bodyPr wrap="none" rtlCol="0">
              <a:spAutoFit/>
            </a:bodyPr>
            <a:lstStyle/>
            <a:p>
              <a:r>
                <a:rPr lang="en-US" sz="1200" dirty="0" smtClean="0"/>
                <a:t>GetMapRequest</a:t>
              </a:r>
              <a:endParaRPr lang="nl-NL" sz="1200" dirty="0"/>
            </a:p>
          </p:txBody>
        </p:sp>
        <p:sp>
          <p:nvSpPr>
            <p:cNvPr id="234" name="Tekstvak 233"/>
            <p:cNvSpPr txBox="1"/>
            <p:nvPr/>
          </p:nvSpPr>
          <p:spPr>
            <a:xfrm>
              <a:off x="3200400" y="1143000"/>
              <a:ext cx="433132" cy="276999"/>
            </a:xfrm>
            <a:prstGeom prst="rect">
              <a:avLst/>
            </a:prstGeom>
            <a:noFill/>
          </p:spPr>
          <p:txBody>
            <a:bodyPr wrap="none" rtlCol="0">
              <a:spAutoFit/>
            </a:bodyPr>
            <a:lstStyle/>
            <a:p>
              <a:r>
                <a:rPr lang="en-US" sz="1200" dirty="0" smtClean="0"/>
                <a:t>Else</a:t>
              </a:r>
              <a:endParaRPr lang="nl-NL" sz="1200" dirty="0"/>
            </a:p>
          </p:txBody>
        </p:sp>
        <p:sp>
          <p:nvSpPr>
            <p:cNvPr id="236" name="Tekstvak 235"/>
            <p:cNvSpPr txBox="1"/>
            <p:nvPr/>
          </p:nvSpPr>
          <p:spPr>
            <a:xfrm>
              <a:off x="4038600" y="3048000"/>
              <a:ext cx="622863" cy="276999"/>
            </a:xfrm>
            <a:prstGeom prst="rect">
              <a:avLst/>
            </a:prstGeom>
            <a:noFill/>
          </p:spPr>
          <p:txBody>
            <a:bodyPr wrap="square" rtlCol="0">
              <a:spAutoFit/>
            </a:bodyPr>
            <a:lstStyle/>
            <a:p>
              <a:r>
                <a:rPr lang="en-US" sz="1200" dirty="0" smtClean="0"/>
                <a:t>Else</a:t>
              </a:r>
              <a:endParaRPr lang="nl-NL" sz="1200" dirty="0"/>
            </a:p>
          </p:txBody>
        </p:sp>
        <p:sp>
          <p:nvSpPr>
            <p:cNvPr id="246" name="Tekstvak 245"/>
            <p:cNvSpPr txBox="1"/>
            <p:nvPr/>
          </p:nvSpPr>
          <p:spPr>
            <a:xfrm>
              <a:off x="4724400" y="3380601"/>
              <a:ext cx="1200521" cy="276999"/>
            </a:xfrm>
            <a:prstGeom prst="rect">
              <a:avLst/>
            </a:prstGeom>
            <a:noFill/>
          </p:spPr>
          <p:txBody>
            <a:bodyPr wrap="none" rtlCol="0">
              <a:spAutoFit/>
            </a:bodyPr>
            <a:lstStyle/>
            <a:p>
              <a:r>
                <a:rPr lang="en-US" sz="1200" dirty="0" smtClean="0"/>
                <a:t>GetMapRequest</a:t>
              </a:r>
              <a:endParaRPr lang="nl-NL" sz="1200" dirty="0"/>
            </a:p>
          </p:txBody>
        </p:sp>
        <p:sp>
          <p:nvSpPr>
            <p:cNvPr id="323" name="Afgeronde rechthoek 322"/>
            <p:cNvSpPr/>
            <p:nvPr/>
          </p:nvSpPr>
          <p:spPr>
            <a:xfrm>
              <a:off x="6934200" y="838200"/>
              <a:ext cx="10668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Catch Errors</a:t>
              </a:r>
            </a:p>
          </p:txBody>
        </p:sp>
        <p:sp>
          <p:nvSpPr>
            <p:cNvPr id="342" name="Rechthoek 341"/>
            <p:cNvSpPr/>
            <p:nvPr/>
          </p:nvSpPr>
          <p:spPr>
            <a:xfrm>
              <a:off x="304800" y="4419600"/>
              <a:ext cx="2667000" cy="1143000"/>
            </a:xfrm>
            <a:prstGeom prst="rect">
              <a:avLst/>
            </a:prstGeom>
          </p:spPr>
          <p:style>
            <a:lnRef idx="1">
              <a:schemeClr val="accent4"/>
            </a:lnRef>
            <a:fillRef idx="2">
              <a:schemeClr val="accent4"/>
            </a:fillRef>
            <a:effectRef idx="1">
              <a:schemeClr val="accent4"/>
            </a:effectRef>
            <a:fontRef idx="minor">
              <a:schemeClr val="dk1"/>
            </a:fontRef>
          </p:style>
          <p:txBody>
            <a:bodyPr vert="vert270" rtlCol="0" anchor="t" anchorCtr="0"/>
            <a:lstStyle/>
            <a:p>
              <a:pPr algn="ctr"/>
              <a:r>
                <a:rPr lang="en-US" sz="1600" dirty="0" smtClean="0"/>
                <a:t>Image</a:t>
              </a:r>
            </a:p>
            <a:p>
              <a:pPr algn="ctr"/>
              <a:r>
                <a:rPr lang="en-US" sz="1600" dirty="0" smtClean="0"/>
                <a:t>Collector</a:t>
              </a:r>
              <a:endParaRPr lang="nl-NL" sz="1600" dirty="0"/>
            </a:p>
          </p:txBody>
        </p:sp>
        <p:sp>
          <p:nvSpPr>
            <p:cNvPr id="377" name="Tekstvak 376"/>
            <p:cNvSpPr txBox="1"/>
            <p:nvPr/>
          </p:nvSpPr>
          <p:spPr>
            <a:xfrm>
              <a:off x="2286000" y="1752600"/>
              <a:ext cx="367408" cy="276999"/>
            </a:xfrm>
            <a:prstGeom prst="rect">
              <a:avLst/>
            </a:prstGeom>
            <a:noFill/>
          </p:spPr>
          <p:txBody>
            <a:bodyPr wrap="none" rtlCol="0">
              <a:spAutoFit/>
            </a:bodyPr>
            <a:lstStyle/>
            <a:p>
              <a:r>
                <a:rPr lang="en-US" sz="1200" dirty="0" smtClean="0"/>
                <a:t>OK</a:t>
              </a:r>
              <a:endParaRPr lang="nl-NL" sz="1200" dirty="0"/>
            </a:p>
          </p:txBody>
        </p:sp>
        <p:sp>
          <p:nvSpPr>
            <p:cNvPr id="378" name="Tekstvak 377"/>
            <p:cNvSpPr txBox="1"/>
            <p:nvPr/>
          </p:nvSpPr>
          <p:spPr>
            <a:xfrm>
              <a:off x="1447800" y="1219200"/>
              <a:ext cx="497957" cy="276999"/>
            </a:xfrm>
            <a:prstGeom prst="rect">
              <a:avLst/>
            </a:prstGeom>
            <a:noFill/>
          </p:spPr>
          <p:txBody>
            <a:bodyPr wrap="none" rtlCol="0">
              <a:spAutoFit/>
            </a:bodyPr>
            <a:lstStyle/>
            <a:p>
              <a:r>
                <a:rPr lang="en-US" sz="1200" dirty="0" smtClean="0"/>
                <a:t>Error</a:t>
              </a:r>
              <a:endParaRPr lang="nl-NL" sz="1200" dirty="0"/>
            </a:p>
          </p:txBody>
        </p:sp>
        <p:sp>
          <p:nvSpPr>
            <p:cNvPr id="396" name="Afgeronde rechthoek 395"/>
            <p:cNvSpPr/>
            <p:nvPr/>
          </p:nvSpPr>
          <p:spPr>
            <a:xfrm>
              <a:off x="990600" y="4572000"/>
              <a:ext cx="1828800" cy="762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Run</a:t>
              </a:r>
            </a:p>
            <a:p>
              <a:pPr algn="ctr"/>
              <a:r>
                <a:rPr lang="en-US" sz="1200" dirty="0" smtClean="0"/>
                <a:t>(gets the data from the server for every URL)</a:t>
              </a:r>
            </a:p>
          </p:txBody>
        </p:sp>
        <p:sp>
          <p:nvSpPr>
            <p:cNvPr id="400" name="Afgeronde rechthoek 399"/>
            <p:cNvSpPr/>
            <p:nvPr/>
          </p:nvSpPr>
          <p:spPr>
            <a:xfrm>
              <a:off x="5791200" y="5791200"/>
              <a:ext cx="13716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err="1" smtClean="0"/>
                <a:t>sendCombined</a:t>
              </a:r>
              <a:endParaRPr lang="en-US" sz="1200" dirty="0" smtClean="0"/>
            </a:p>
            <a:p>
              <a:pPr algn="ctr"/>
              <a:r>
                <a:rPr lang="en-US" sz="1200" dirty="0" smtClean="0"/>
                <a:t>Images</a:t>
              </a:r>
            </a:p>
          </p:txBody>
        </p:sp>
        <p:sp>
          <p:nvSpPr>
            <p:cNvPr id="401" name="Stroomdiagram: Beslissing 400"/>
            <p:cNvSpPr/>
            <p:nvPr/>
          </p:nvSpPr>
          <p:spPr>
            <a:xfrm>
              <a:off x="3505200" y="5181600"/>
              <a:ext cx="1295400" cy="533400"/>
            </a:xfrm>
            <a:prstGeom prst="flowChartDecisi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smtClean="0"/>
                <a:t>All Ready</a:t>
              </a:r>
            </a:p>
          </p:txBody>
        </p:sp>
        <p:cxnSp>
          <p:nvCxnSpPr>
            <p:cNvPr id="424" name="Vorm 423"/>
            <p:cNvCxnSpPr>
              <a:stCxn id="401" idx="3"/>
              <a:endCxn id="217" idx="2"/>
            </p:cNvCxnSpPr>
            <p:nvPr/>
          </p:nvCxnSpPr>
          <p:spPr>
            <a:xfrm flipV="1">
              <a:off x="4800600" y="5181600"/>
              <a:ext cx="1905000" cy="266700"/>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26" name="Vorm 425"/>
            <p:cNvCxnSpPr>
              <a:stCxn id="401" idx="2"/>
              <a:endCxn id="400" idx="1"/>
            </p:cNvCxnSpPr>
            <p:nvPr/>
          </p:nvCxnSpPr>
          <p:spPr>
            <a:xfrm rot="16200000" flipH="1">
              <a:off x="4819650" y="5048250"/>
              <a:ext cx="304800" cy="1638300"/>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36" name="Tekstvak 435"/>
            <p:cNvSpPr txBox="1"/>
            <p:nvPr/>
          </p:nvSpPr>
          <p:spPr>
            <a:xfrm>
              <a:off x="4495800" y="5105400"/>
              <a:ext cx="622863" cy="276999"/>
            </a:xfrm>
            <a:prstGeom prst="rect">
              <a:avLst/>
            </a:prstGeom>
            <a:noFill/>
          </p:spPr>
          <p:txBody>
            <a:bodyPr wrap="square" rtlCol="0">
              <a:spAutoFit/>
            </a:bodyPr>
            <a:lstStyle/>
            <a:p>
              <a:r>
                <a:rPr lang="en-US" sz="1200" dirty="0" smtClean="0"/>
                <a:t>No</a:t>
              </a:r>
              <a:endParaRPr lang="nl-NL" sz="1200" dirty="0"/>
            </a:p>
          </p:txBody>
        </p:sp>
        <p:sp>
          <p:nvSpPr>
            <p:cNvPr id="437" name="Tekstvak 436"/>
            <p:cNvSpPr txBox="1"/>
            <p:nvPr/>
          </p:nvSpPr>
          <p:spPr>
            <a:xfrm>
              <a:off x="4191000" y="5638800"/>
              <a:ext cx="622863" cy="276999"/>
            </a:xfrm>
            <a:prstGeom prst="rect">
              <a:avLst/>
            </a:prstGeom>
            <a:noFill/>
          </p:spPr>
          <p:txBody>
            <a:bodyPr wrap="square" rtlCol="0">
              <a:spAutoFit/>
            </a:bodyPr>
            <a:lstStyle/>
            <a:p>
              <a:r>
                <a:rPr lang="en-US" sz="1200" dirty="0" smtClean="0"/>
                <a:t>Yes</a:t>
              </a:r>
              <a:endParaRPr lang="nl-NL" sz="1200" dirty="0"/>
            </a:p>
          </p:txBody>
        </p:sp>
        <p:cxnSp>
          <p:nvCxnSpPr>
            <p:cNvPr id="446" name="Gebogen verbindingslijn 445"/>
            <p:cNvCxnSpPr>
              <a:endCxn id="396" idx="3"/>
            </p:cNvCxnSpPr>
            <p:nvPr/>
          </p:nvCxnSpPr>
          <p:spPr>
            <a:xfrm rot="10800000">
              <a:off x="2819400" y="4953000"/>
              <a:ext cx="3200400" cy="1588"/>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48" name="Vorm 447"/>
            <p:cNvCxnSpPr>
              <a:stCxn id="396" idx="2"/>
              <a:endCxn id="401" idx="1"/>
            </p:cNvCxnSpPr>
            <p:nvPr/>
          </p:nvCxnSpPr>
          <p:spPr>
            <a:xfrm rot="16200000" flipH="1">
              <a:off x="2647950" y="4591050"/>
              <a:ext cx="114300" cy="1600200"/>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50" name="Rechte verbindingslijn met pijl 449"/>
            <p:cNvCxnSpPr>
              <a:stCxn id="134" idx="2"/>
              <a:endCxn id="217" idx="0"/>
            </p:cNvCxnSpPr>
            <p:nvPr/>
          </p:nvCxnSpPr>
          <p:spPr>
            <a:xfrm rot="5400000">
              <a:off x="6286500" y="4305300"/>
              <a:ext cx="838200" cy="158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53" name="Gebogen verbindingslijn 452"/>
            <p:cNvCxnSpPr>
              <a:stCxn id="5" idx="4"/>
              <a:endCxn id="9" idx="1"/>
            </p:cNvCxnSpPr>
            <p:nvPr/>
          </p:nvCxnSpPr>
          <p:spPr>
            <a:xfrm rot="16200000" flipH="1">
              <a:off x="993701" y="1292299"/>
              <a:ext cx="374799" cy="381000"/>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56" name="Gebogen verbindingslijn 455"/>
            <p:cNvCxnSpPr>
              <a:stCxn id="9" idx="0"/>
              <a:endCxn id="323" idx="0"/>
            </p:cNvCxnSpPr>
            <p:nvPr/>
          </p:nvCxnSpPr>
          <p:spPr>
            <a:xfrm rot="5400000" flipH="1" flipV="1">
              <a:off x="4422701" y="-1641400"/>
              <a:ext cx="565299" cy="5524500"/>
            </a:xfrm>
            <a:prstGeom prst="bentConnector3">
              <a:avLst>
                <a:gd name="adj1" fmla="val 140439"/>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61" name="Vorm 460"/>
            <p:cNvCxnSpPr>
              <a:stCxn id="18" idx="0"/>
              <a:endCxn id="200" idx="1"/>
            </p:cNvCxnSpPr>
            <p:nvPr/>
          </p:nvCxnSpPr>
          <p:spPr>
            <a:xfrm rot="5400000" flipH="1" flipV="1">
              <a:off x="3810000" y="838200"/>
              <a:ext cx="381000" cy="838200"/>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63" name="Gebogen verbindingslijn 462"/>
            <p:cNvCxnSpPr>
              <a:stCxn id="18" idx="3"/>
              <a:endCxn id="22" idx="1"/>
            </p:cNvCxnSpPr>
            <p:nvPr/>
          </p:nvCxnSpPr>
          <p:spPr>
            <a:xfrm>
              <a:off x="4114800" y="1676400"/>
              <a:ext cx="1143000" cy="1588"/>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65" name="Gebogen verbindingslijn 464"/>
            <p:cNvCxnSpPr>
              <a:stCxn id="22" idx="2"/>
              <a:endCxn id="59" idx="0"/>
            </p:cNvCxnSpPr>
            <p:nvPr/>
          </p:nvCxnSpPr>
          <p:spPr>
            <a:xfrm rot="16200000" flipH="1">
              <a:off x="5696338" y="2152262"/>
              <a:ext cx="533400" cy="38876"/>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67" name="Gebogen verbindingslijn 466"/>
            <p:cNvCxnSpPr>
              <a:stCxn id="59" idx="1"/>
              <a:endCxn id="84" idx="3"/>
            </p:cNvCxnSpPr>
            <p:nvPr/>
          </p:nvCxnSpPr>
          <p:spPr>
            <a:xfrm rot="10800000">
              <a:off x="5029200" y="2667000"/>
              <a:ext cx="419876" cy="1588"/>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69" name="Gebogen verbindingslijn 468"/>
            <p:cNvCxnSpPr>
              <a:stCxn id="84" idx="1"/>
              <a:endCxn id="119" idx="3"/>
            </p:cNvCxnSpPr>
            <p:nvPr/>
          </p:nvCxnSpPr>
          <p:spPr>
            <a:xfrm rot="10800000">
              <a:off x="3048000" y="2667000"/>
              <a:ext cx="762000" cy="1588"/>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71" name="Gebogen verbindingslijn 470"/>
            <p:cNvCxnSpPr>
              <a:stCxn id="119" idx="2"/>
              <a:endCxn id="125" idx="0"/>
            </p:cNvCxnSpPr>
            <p:nvPr/>
          </p:nvCxnSpPr>
          <p:spPr>
            <a:xfrm rot="16200000" flipH="1">
              <a:off x="2400300" y="2933700"/>
              <a:ext cx="533400" cy="457200"/>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74" name="Gebogen verbindingslijn 473"/>
            <p:cNvCxnSpPr>
              <a:endCxn id="223" idx="3"/>
            </p:cNvCxnSpPr>
            <p:nvPr/>
          </p:nvCxnSpPr>
          <p:spPr>
            <a:xfrm rot="10800000">
              <a:off x="2057400" y="3657600"/>
              <a:ext cx="304800" cy="1588"/>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76" name="Vorm 475"/>
            <p:cNvCxnSpPr>
              <a:endCxn id="138" idx="1"/>
            </p:cNvCxnSpPr>
            <p:nvPr/>
          </p:nvCxnSpPr>
          <p:spPr>
            <a:xfrm>
              <a:off x="3352800" y="3657600"/>
              <a:ext cx="533400" cy="1588"/>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81" name="Vorm 480"/>
            <p:cNvCxnSpPr>
              <a:stCxn id="138" idx="0"/>
              <a:endCxn id="211" idx="3"/>
            </p:cNvCxnSpPr>
            <p:nvPr/>
          </p:nvCxnSpPr>
          <p:spPr>
            <a:xfrm rot="16200000" flipV="1">
              <a:off x="4114800" y="3124200"/>
              <a:ext cx="152400" cy="457200"/>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83" name="Gebogen verbindingslijn 482"/>
            <p:cNvCxnSpPr>
              <a:endCxn id="134" idx="1"/>
            </p:cNvCxnSpPr>
            <p:nvPr/>
          </p:nvCxnSpPr>
          <p:spPr>
            <a:xfrm>
              <a:off x="4953000" y="3657600"/>
              <a:ext cx="1066800" cy="1588"/>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85" name="Vorm 484"/>
            <p:cNvCxnSpPr>
              <a:stCxn id="223" idx="2"/>
              <a:endCxn id="496" idx="2"/>
            </p:cNvCxnSpPr>
            <p:nvPr/>
          </p:nvCxnSpPr>
          <p:spPr>
            <a:xfrm rot="5400000" flipH="1" flipV="1">
              <a:off x="3581400" y="0"/>
              <a:ext cx="1828800" cy="5943600"/>
            </a:xfrm>
            <a:prstGeom prst="bentConnector3">
              <a:avLst>
                <a:gd name="adj1" fmla="val -125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88" name="Gebogen verbindingslijn 487"/>
            <p:cNvCxnSpPr>
              <a:stCxn id="323" idx="3"/>
              <a:endCxn id="76" idx="0"/>
            </p:cNvCxnSpPr>
            <p:nvPr/>
          </p:nvCxnSpPr>
          <p:spPr>
            <a:xfrm>
              <a:off x="8001000" y="1066800"/>
              <a:ext cx="381000" cy="228600"/>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91" name="Vorm 490"/>
            <p:cNvCxnSpPr>
              <a:stCxn id="400" idx="3"/>
              <a:endCxn id="496" idx="2"/>
            </p:cNvCxnSpPr>
            <p:nvPr/>
          </p:nvCxnSpPr>
          <p:spPr>
            <a:xfrm flipV="1">
              <a:off x="7162800" y="2057400"/>
              <a:ext cx="304800" cy="3962400"/>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96" name="Afgeronde rechthoek 495"/>
            <p:cNvSpPr/>
            <p:nvPr/>
          </p:nvSpPr>
          <p:spPr>
            <a:xfrm>
              <a:off x="6858000" y="1600200"/>
              <a:ext cx="12192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Send Data</a:t>
              </a:r>
            </a:p>
          </p:txBody>
        </p:sp>
        <p:cxnSp>
          <p:nvCxnSpPr>
            <p:cNvPr id="505" name="Gebogen verbindingslijn 504"/>
            <p:cNvCxnSpPr>
              <a:stCxn id="496" idx="0"/>
              <a:endCxn id="323" idx="2"/>
            </p:cNvCxnSpPr>
            <p:nvPr/>
          </p:nvCxnSpPr>
          <p:spPr>
            <a:xfrm rot="5400000" flipH="1" flipV="1">
              <a:off x="7315200" y="1447800"/>
              <a:ext cx="304800" cy="1588"/>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47" name="Vorm 546"/>
            <p:cNvCxnSpPr>
              <a:stCxn id="9" idx="3"/>
              <a:endCxn id="18" idx="1"/>
            </p:cNvCxnSpPr>
            <p:nvPr/>
          </p:nvCxnSpPr>
          <p:spPr>
            <a:xfrm>
              <a:off x="2514600" y="1670199"/>
              <a:ext cx="533400" cy="6201"/>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advTm="197516">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7"/>
</p:tagLst>
</file>

<file path=ppt/tags/tag2.xml><?xml version="1.0" encoding="utf-8"?>
<p:tagLst xmlns:a="http://schemas.openxmlformats.org/drawingml/2006/main" xmlns:r="http://schemas.openxmlformats.org/officeDocument/2006/relationships" xmlns:p="http://schemas.openxmlformats.org/presentationml/2006/main">
  <p:tag name="TIMING" val="|20.4"/>
</p:tagLst>
</file>

<file path=ppt/tags/tag3.xml><?xml version="1.0" encoding="utf-8"?>
<p:tagLst xmlns:a="http://schemas.openxmlformats.org/drawingml/2006/main" xmlns:r="http://schemas.openxmlformats.org/officeDocument/2006/relationships" xmlns:p="http://schemas.openxmlformats.org/presentationml/2006/main">
  <p:tag name="TIMING" val="|42.3"/>
</p:tagLst>
</file>

<file path=ppt/theme/theme1.xml><?xml version="1.0" encoding="utf-8"?>
<a:theme xmlns:a="http://schemas.openxmlformats.org/drawingml/2006/main" name="Technisch">
  <a:themeElements>
    <a:clrScheme name="Technisch">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sch">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sch">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1251</TotalTime>
  <Words>812</Words>
  <Application>Microsoft Office PowerPoint</Application>
  <PresentationFormat>Diavoorstelling (4:3)</PresentationFormat>
  <Paragraphs>304</Paragraphs>
  <Slides>17</Slides>
  <Notes>17</Notes>
  <HiddenSlides>0</HiddenSlides>
  <MMClips>4</MMClips>
  <ScaleCrop>false</ScaleCrop>
  <HeadingPairs>
    <vt:vector size="4" baseType="variant">
      <vt:variant>
        <vt:lpstr>Thema</vt:lpstr>
      </vt:variant>
      <vt:variant>
        <vt:i4>1</vt:i4>
      </vt:variant>
      <vt:variant>
        <vt:lpstr>Diatitels</vt:lpstr>
      </vt:variant>
      <vt:variant>
        <vt:i4>17</vt:i4>
      </vt:variant>
    </vt:vector>
  </HeadingPairs>
  <TitlesOfParts>
    <vt:vector size="18" baseType="lpstr">
      <vt:lpstr>Technisch</vt:lpstr>
      <vt:lpstr>Dia 1</vt:lpstr>
      <vt:lpstr>Project Kaartenbalie2 “Browse your way through” </vt:lpstr>
      <vt:lpstr>Dia 3</vt:lpstr>
      <vt:lpstr>Wat is Kaartenbalie?</vt:lpstr>
      <vt:lpstr>Van Aanvraag tot Kaart</vt:lpstr>
      <vt:lpstr>Module DataMonitoring </vt:lpstr>
      <vt:lpstr>DataMonitoring</vt:lpstr>
      <vt:lpstr>DataMonitoring</vt:lpstr>
      <vt:lpstr>Dia 9</vt:lpstr>
      <vt:lpstr>Dia 10</vt:lpstr>
      <vt:lpstr>Module Reporting</vt:lpstr>
      <vt:lpstr>Reporting</vt:lpstr>
      <vt:lpstr>Het Rapport</vt:lpstr>
      <vt:lpstr>Module Accounting</vt:lpstr>
      <vt:lpstr>Accounting</vt:lpstr>
      <vt:lpstr>Accounting</vt:lpstr>
      <vt:lpstr>Samenvatting  &amp;  Vragen</vt:lpstr>
    </vt:vector>
  </TitlesOfParts>
  <Company>B3Partners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Chris Kramer</dc:creator>
  <cp:lastModifiedBy>warlock</cp:lastModifiedBy>
  <cp:revision>135</cp:revision>
  <dcterms:created xsi:type="dcterms:W3CDTF">2008-01-18T08:06:21Z</dcterms:created>
  <dcterms:modified xsi:type="dcterms:W3CDTF">2008-01-22T08:32:40Z</dcterms:modified>
</cp:coreProperties>
</file>