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967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8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609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2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94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25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198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214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13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08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06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2925-C1B3-4F1F-BF29-39FC2ED43665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44DF-F2AA-4D78-926A-96A04174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029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58ACD-B486-420F-BEB8-9414EB8C2BA2}"/>
              </a:ext>
            </a:extLst>
          </p:cNvPr>
          <p:cNvSpPr txBox="1"/>
          <p:nvPr/>
        </p:nvSpPr>
        <p:spPr>
          <a:xfrm>
            <a:off x="3771660" y="1226313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Vehicle</a:t>
            </a:r>
            <a:endParaRPr lang="bg-B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F13A-A162-4D81-9BDC-E13D4CFA6A91}"/>
              </a:ext>
            </a:extLst>
          </p:cNvPr>
          <p:cNvSpPr txBox="1"/>
          <p:nvPr/>
        </p:nvSpPr>
        <p:spPr>
          <a:xfrm>
            <a:off x="3775046" y="2289183"/>
            <a:ext cx="136786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Bicycle</a:t>
            </a:r>
            <a:endParaRPr lang="bg-B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70EEE-26A9-4686-94C8-2A8EC9D13356}"/>
              </a:ext>
            </a:extLst>
          </p:cNvPr>
          <p:cNvSpPr txBox="1"/>
          <p:nvPr/>
        </p:nvSpPr>
        <p:spPr>
          <a:xfrm>
            <a:off x="3775046" y="3385647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Motorcycle</a:t>
            </a:r>
            <a:endParaRPr lang="bg-BG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B4DC2-8948-40F6-B5C1-E4F259534966}"/>
              </a:ext>
            </a:extLst>
          </p:cNvPr>
          <p:cNvSpPr txBox="1"/>
          <p:nvPr/>
        </p:nvSpPr>
        <p:spPr>
          <a:xfrm>
            <a:off x="3775046" y="4482111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</a:t>
            </a:r>
            <a:endParaRPr lang="bg-B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DC3CA-332C-4E52-BDDD-FACAD2A85C5A}"/>
              </a:ext>
            </a:extLst>
          </p:cNvPr>
          <p:cNvSpPr txBox="1"/>
          <p:nvPr/>
        </p:nvSpPr>
        <p:spPr>
          <a:xfrm>
            <a:off x="7049093" y="4482111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708C7-3126-4D4F-81F8-35781B6ABEFC}"/>
              </a:ext>
            </a:extLst>
          </p:cNvPr>
          <p:cNvSpPr txBox="1"/>
          <p:nvPr/>
        </p:nvSpPr>
        <p:spPr>
          <a:xfrm>
            <a:off x="8724419" y="5588745"/>
            <a:ext cx="148534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Pickup Truck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F4757-971F-485F-AA9F-2EBCD3F13CBD}"/>
              </a:ext>
            </a:extLst>
          </p:cNvPr>
          <p:cNvSpPr txBox="1"/>
          <p:nvPr/>
        </p:nvSpPr>
        <p:spPr>
          <a:xfrm>
            <a:off x="2131251" y="5591293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BC70B-F7E7-4048-8527-9CF36F4F79F7}"/>
              </a:ext>
            </a:extLst>
          </p:cNvPr>
          <p:cNvSpPr txBox="1"/>
          <p:nvPr/>
        </p:nvSpPr>
        <p:spPr>
          <a:xfrm>
            <a:off x="3771660" y="5593080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Sedan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9C935-5A6D-4035-BFDA-C61667B66F62}"/>
              </a:ext>
            </a:extLst>
          </p:cNvPr>
          <p:cNvSpPr txBox="1"/>
          <p:nvPr/>
        </p:nvSpPr>
        <p:spPr>
          <a:xfrm>
            <a:off x="5412069" y="5588745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Coupe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F738B-8B59-476F-B7E2-5D2C76C186F6}"/>
              </a:ext>
            </a:extLst>
          </p:cNvPr>
          <p:cNvSpPr txBox="1"/>
          <p:nvPr/>
        </p:nvSpPr>
        <p:spPr>
          <a:xfrm>
            <a:off x="7068244" y="5588745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Minivan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43D1F9-FA10-4F17-ADC2-0357FD9EA66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4455591" y="1626423"/>
            <a:ext cx="3387" cy="66276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DF7A3D-A9BC-47EF-B412-EDD95FC076B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458978" y="2689293"/>
            <a:ext cx="0" cy="6963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DD3D8-6A3F-4DC1-B5DF-2FFAA298462D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458977" y="3785757"/>
            <a:ext cx="1" cy="6963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5DC377-50C5-44BF-B47B-3AEB42F40255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4458977" y="4882221"/>
            <a:ext cx="1637023" cy="7065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E8F58-52F9-408F-BB80-029B7FCE5B3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2815182" y="4882221"/>
            <a:ext cx="1643795" cy="70907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47B06E-022D-4A40-9D4E-18BCA31EF7F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455591" y="4882221"/>
            <a:ext cx="3386" cy="7108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E77F2B-6872-4F64-B2D5-79BE65A05BB4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142908" y="4682166"/>
            <a:ext cx="190618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A46C4A-5911-4B02-8C1E-DDF0FFC0C326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7733024" y="4882221"/>
            <a:ext cx="19151" cy="7065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2E034-B56B-4BBB-98F5-EB816D32888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7733024" y="4882221"/>
            <a:ext cx="1734068" cy="7065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914AC8-B4E2-48E5-80FD-208F1EB46B14}"/>
              </a:ext>
            </a:extLst>
          </p:cNvPr>
          <p:cNvSpPr txBox="1"/>
          <p:nvPr/>
        </p:nvSpPr>
        <p:spPr>
          <a:xfrm>
            <a:off x="4059034" y="241566"/>
            <a:ext cx="40739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Vehicle Hierarchy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8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58ACD-B486-420F-BEB8-9414EB8C2BA2}"/>
              </a:ext>
            </a:extLst>
          </p:cNvPr>
          <p:cNvSpPr txBox="1"/>
          <p:nvPr/>
        </p:nvSpPr>
        <p:spPr>
          <a:xfrm>
            <a:off x="4603829" y="1376937"/>
            <a:ext cx="13678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Person</a:t>
            </a:r>
            <a:endParaRPr lang="bg-B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F13A-A162-4D81-9BDC-E13D4CFA6A91}"/>
              </a:ext>
            </a:extLst>
          </p:cNvPr>
          <p:cNvSpPr txBox="1"/>
          <p:nvPr/>
        </p:nvSpPr>
        <p:spPr>
          <a:xfrm>
            <a:off x="2552032" y="2521590"/>
            <a:ext cx="136786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</a:t>
            </a:r>
            <a:endParaRPr lang="bg-B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70EEE-26A9-4686-94C8-2A8EC9D13356}"/>
              </a:ext>
            </a:extLst>
          </p:cNvPr>
          <p:cNvSpPr txBox="1"/>
          <p:nvPr/>
        </p:nvSpPr>
        <p:spPr>
          <a:xfrm>
            <a:off x="4603827" y="2521590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Employee</a:t>
            </a:r>
            <a:endParaRPr lang="bg-BG"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43D1F9-FA10-4F17-ADC2-0357FD9EA66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35964" y="1777047"/>
            <a:ext cx="2051796" cy="7445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DF7A3D-A9BC-47EF-B412-EDD95FC076B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5287759" y="1777047"/>
            <a:ext cx="1" cy="7445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3DD3D8-6A3F-4DC1-B5DF-2FFAA298462D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V="1">
            <a:off x="3235963" y="2921700"/>
            <a:ext cx="2051796" cy="74454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914AC8-B4E2-48E5-80FD-208F1EB46B14}"/>
              </a:ext>
            </a:extLst>
          </p:cNvPr>
          <p:cNvSpPr txBox="1"/>
          <p:nvPr/>
        </p:nvSpPr>
        <p:spPr>
          <a:xfrm>
            <a:off x="4059034" y="241566"/>
            <a:ext cx="407393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Uni Hierarchy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301DC-3D22-4E6B-B52B-857A179157AA}"/>
              </a:ext>
            </a:extLst>
          </p:cNvPr>
          <p:cNvSpPr txBox="1"/>
          <p:nvPr/>
        </p:nvSpPr>
        <p:spPr>
          <a:xfrm>
            <a:off x="2552031" y="3666242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Professor</a:t>
            </a:r>
            <a:endParaRPr lang="bg-BG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3246D2-D88D-4662-92A5-FB7E8B85574D}"/>
              </a:ext>
            </a:extLst>
          </p:cNvPr>
          <p:cNvSpPr txBox="1"/>
          <p:nvPr/>
        </p:nvSpPr>
        <p:spPr>
          <a:xfrm>
            <a:off x="732115" y="4756236"/>
            <a:ext cx="136786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Teaching Assistant</a:t>
            </a:r>
            <a:endParaRPr lang="bg-BG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AB02C0-C3A7-42D5-A335-E0799124B5EF}"/>
              </a:ext>
            </a:extLst>
          </p:cNvPr>
          <p:cNvCxnSpPr>
            <a:cxnSpLocks/>
            <a:stCxn id="28" idx="0"/>
            <a:endCxn id="23" idx="2"/>
          </p:cNvCxnSpPr>
          <p:nvPr/>
        </p:nvCxnSpPr>
        <p:spPr>
          <a:xfrm flipV="1">
            <a:off x="1416047" y="4066352"/>
            <a:ext cx="1819916" cy="6898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6BCA9B-DC74-4767-A420-CC241F2913F4}"/>
              </a:ext>
            </a:extLst>
          </p:cNvPr>
          <p:cNvSpPr txBox="1"/>
          <p:nvPr/>
        </p:nvSpPr>
        <p:spPr>
          <a:xfrm>
            <a:off x="4603827" y="3666242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Secretary</a:t>
            </a:r>
            <a:endParaRPr lang="bg-BG" sz="2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E23A0A-6EDE-48C6-8134-A060051E90E6}"/>
              </a:ext>
            </a:extLst>
          </p:cNvPr>
          <p:cNvCxnSpPr>
            <a:cxnSpLocks/>
            <a:stCxn id="36" idx="0"/>
            <a:endCxn id="7" idx="2"/>
          </p:cNvCxnSpPr>
          <p:nvPr/>
        </p:nvCxnSpPr>
        <p:spPr>
          <a:xfrm flipV="1">
            <a:off x="5287759" y="2921700"/>
            <a:ext cx="0" cy="74454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B13CF7-DAE0-4416-9677-8BCBE0B0AA2A}"/>
              </a:ext>
            </a:extLst>
          </p:cNvPr>
          <p:cNvSpPr txBox="1"/>
          <p:nvPr/>
        </p:nvSpPr>
        <p:spPr>
          <a:xfrm>
            <a:off x="6650556" y="3661586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Janitor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CA4F69-B81D-4233-85E4-C8BF77ABD111}"/>
              </a:ext>
            </a:extLst>
          </p:cNvPr>
          <p:cNvCxnSpPr>
            <a:cxnSpLocks/>
            <a:stCxn id="55" idx="0"/>
            <a:endCxn id="7" idx="2"/>
          </p:cNvCxnSpPr>
          <p:nvPr/>
        </p:nvCxnSpPr>
        <p:spPr>
          <a:xfrm flipH="1" flipV="1">
            <a:off x="5287759" y="2921700"/>
            <a:ext cx="2046729" cy="73988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4148AB-D7B2-4A57-A53E-651033DCB273}"/>
              </a:ext>
            </a:extLst>
          </p:cNvPr>
          <p:cNvSpPr txBox="1"/>
          <p:nvPr/>
        </p:nvSpPr>
        <p:spPr>
          <a:xfrm>
            <a:off x="9204009" y="4756236"/>
            <a:ext cx="136786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Computer Lab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C8575D-7FD1-4C98-91F1-D4F6CC040E95}"/>
              </a:ext>
            </a:extLst>
          </p:cNvPr>
          <p:cNvSpPr txBox="1"/>
          <p:nvPr/>
        </p:nvSpPr>
        <p:spPr>
          <a:xfrm>
            <a:off x="9204009" y="2275375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Lecture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EB0668-15A5-4FC5-A93D-F6C9361F1FF8}"/>
              </a:ext>
            </a:extLst>
          </p:cNvPr>
          <p:cNvSpPr txBox="1"/>
          <p:nvPr/>
        </p:nvSpPr>
        <p:spPr>
          <a:xfrm>
            <a:off x="9204009" y="2973758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Seminar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2556FF-BE9D-4CEE-A7E8-154E56E1DEBE}"/>
              </a:ext>
            </a:extLst>
          </p:cNvPr>
          <p:cNvSpPr txBox="1"/>
          <p:nvPr/>
        </p:nvSpPr>
        <p:spPr>
          <a:xfrm>
            <a:off x="9204009" y="1576992"/>
            <a:ext cx="136786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Course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0B2725-485F-448F-981C-0BC22CD0A32F}"/>
              </a:ext>
            </a:extLst>
          </p:cNvPr>
          <p:cNvSpPr txBox="1"/>
          <p:nvPr/>
        </p:nvSpPr>
        <p:spPr>
          <a:xfrm>
            <a:off x="4371947" y="4756236"/>
            <a:ext cx="153179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Chair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6B8CE1-CCDB-425F-B7C0-A540ED573AA8}"/>
              </a:ext>
            </a:extLst>
          </p:cNvPr>
          <p:cNvSpPr txBox="1"/>
          <p:nvPr/>
        </p:nvSpPr>
        <p:spPr>
          <a:xfrm>
            <a:off x="2552031" y="4756236"/>
            <a:ext cx="136786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Seminar Speaker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7C9B73-614A-40FD-9464-7EDC778B0750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887941" y="1977102"/>
            <a:ext cx="0" cy="2982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D27DDA8-534A-4FC2-8CE4-9CF866A78789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9887941" y="2675485"/>
            <a:ext cx="0" cy="2982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CF882-CCC5-4616-B116-AE6548516CCA}"/>
              </a:ext>
            </a:extLst>
          </p:cNvPr>
          <p:cNvCxnSpPr>
            <a:cxnSpLocks/>
            <a:stCxn id="75" idx="0"/>
            <a:endCxn id="23" idx="2"/>
          </p:cNvCxnSpPr>
          <p:nvPr/>
        </p:nvCxnSpPr>
        <p:spPr>
          <a:xfrm flipV="1">
            <a:off x="3235963" y="4066352"/>
            <a:ext cx="0" cy="6898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CB170AF-849E-4F7C-8FCE-7DE8609F0266}"/>
              </a:ext>
            </a:extLst>
          </p:cNvPr>
          <p:cNvCxnSpPr>
            <a:cxnSpLocks/>
            <a:stCxn id="74" idx="0"/>
            <a:endCxn id="23" idx="2"/>
          </p:cNvCxnSpPr>
          <p:nvPr/>
        </p:nvCxnSpPr>
        <p:spPr>
          <a:xfrm flipH="1" flipV="1">
            <a:off x="3235963" y="4066352"/>
            <a:ext cx="1901883" cy="6898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8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Tsetso Pavlov</dc:creator>
  <cp:lastModifiedBy>Tsetso Pavlov</cp:lastModifiedBy>
  <cp:revision>6</cp:revision>
  <dcterms:created xsi:type="dcterms:W3CDTF">2021-04-20T05:26:30Z</dcterms:created>
  <dcterms:modified xsi:type="dcterms:W3CDTF">2021-04-20T06:20:02Z</dcterms:modified>
</cp:coreProperties>
</file>