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09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3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3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8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59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61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42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5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33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7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C248-1BC1-45C3-AB8B-BC9156D43999}" type="datetimeFigureOut">
              <a:rPr lang="hu-HU" smtClean="0"/>
              <a:t>2024. 10. 09.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C978-F5DB-40F8-A53E-2C47A8F292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KrankenWagen</a:t>
            </a:r>
            <a:r>
              <a:rPr lang="hu-HU" dirty="0" smtClean="0"/>
              <a:t> </a:t>
            </a:r>
            <a:r>
              <a:rPr lang="hu-HU" dirty="0" err="1" smtClean="0"/>
              <a:t>Racing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81168"/>
            <a:ext cx="9144000" cy="1970696"/>
          </a:xfrm>
        </p:spPr>
        <p:txBody>
          <a:bodyPr>
            <a:normAutofit/>
          </a:bodyPr>
          <a:lstStyle/>
          <a:p>
            <a:r>
              <a:rPr lang="hu-HU" dirty="0" err="1" smtClean="0"/>
              <a:t>Tamasi</a:t>
            </a:r>
            <a:r>
              <a:rPr lang="hu-HU" dirty="0" smtClean="0"/>
              <a:t> Réka Emese</a:t>
            </a:r>
          </a:p>
          <a:p>
            <a:r>
              <a:rPr lang="hu-HU" dirty="0" err="1" smtClean="0"/>
              <a:t>Golej</a:t>
            </a:r>
            <a:r>
              <a:rPr lang="hu-HU" dirty="0" smtClean="0"/>
              <a:t> Bálint Tibor</a:t>
            </a:r>
          </a:p>
          <a:p>
            <a:r>
              <a:rPr lang="hu-HU" dirty="0" err="1" smtClean="0"/>
              <a:t>Uhelszki</a:t>
            </a:r>
            <a:r>
              <a:rPr lang="hu-HU" dirty="0" smtClean="0"/>
              <a:t> Norbert Patrik</a:t>
            </a:r>
          </a:p>
          <a:p>
            <a:r>
              <a:rPr lang="hu-HU" dirty="0" smtClean="0"/>
              <a:t>Szabó Bence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33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7837" y="1825625"/>
            <a:ext cx="10515600" cy="4351338"/>
          </a:xfrm>
        </p:spPr>
        <p:txBody>
          <a:bodyPr/>
          <a:lstStyle/>
          <a:p>
            <a:r>
              <a:rPr lang="hu-HU" dirty="0" smtClean="0"/>
              <a:t>Weblap készítése, forma 1-es versenyek lebonyolításához, és élményvezetéshez.</a:t>
            </a:r>
          </a:p>
          <a:p>
            <a:r>
              <a:rPr lang="hu-HU" dirty="0" smtClean="0"/>
              <a:t>Adatbázisok: - versenyzők személyes adatai, az autók adatai</a:t>
            </a:r>
            <a:r>
              <a:rPr lang="hu-HU" dirty="0"/>
              <a:t>	</a:t>
            </a:r>
            <a:r>
              <a:rPr lang="hu-HU" dirty="0" smtClean="0"/>
              <a:t>			Jegyek eltárolása, bejelentkezés adatbázis, élményvezetése </a:t>
            </a:r>
            <a:r>
              <a:rPr lang="hu-HU" dirty="0" err="1" smtClean="0"/>
              <a:t>jelenetkezők</a:t>
            </a:r>
            <a:r>
              <a:rPr lang="hu-HU" dirty="0" smtClean="0"/>
              <a:t>, nézők. </a:t>
            </a:r>
          </a:p>
          <a:p>
            <a:r>
              <a:rPr lang="hu-HU" dirty="0" smtClean="0"/>
              <a:t>Szabad jegyek </a:t>
            </a:r>
            <a:r>
              <a:rPr lang="hu-HU" dirty="0" err="1" smtClean="0"/>
              <a:t>nyílvántartása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87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weblap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felhasználó bejelentkezés után vehet jegyet forma1-es versenyre, több jegytípusból is választhat, amelyeknek az elhelyezkedése és az ára többféle. </a:t>
            </a:r>
          </a:p>
          <a:p>
            <a:r>
              <a:rPr lang="hu-HU" dirty="0" smtClean="0"/>
              <a:t>Az élményvezetésre is lehet vásárolni jegyet, ahol a saját autónkkal tudunk menni a versenypályán, 1 és 2 órás idővel. </a:t>
            </a:r>
          </a:p>
          <a:p>
            <a:r>
              <a:rPr lang="hu-HU" dirty="0" smtClean="0"/>
              <a:t>A weblapon található egy hír szekció ahol az elmúlt hét legfontosabb történéseit és a győztest lehet megtekinteni, ez a felület bejelentkezés nélkül is megtekinthető.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85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Office PowerPoint</Application>
  <PresentationFormat>Szélesvásznú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KrankenWagen Racing</vt:lpstr>
      <vt:lpstr>Téma</vt:lpstr>
      <vt:lpstr>A weblap működése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KrankenWagen Racing</dc:title>
  <dc:creator>Szabó Bence</dc:creator>
  <cp:lastModifiedBy>Szabó Bence</cp:lastModifiedBy>
  <cp:revision>4</cp:revision>
  <dcterms:created xsi:type="dcterms:W3CDTF">2024-10-09T16:29:57Z</dcterms:created>
  <dcterms:modified xsi:type="dcterms:W3CDTF">2024-10-09T16:42:09Z</dcterms:modified>
</cp:coreProperties>
</file>