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24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F6E57C-0BAF-6942-AE54-AB8509E9624F}" type="doc">
      <dgm:prSet loTypeId="urn:microsoft.com/office/officeart/2009/3/layout/HorizontalOrganizationChart" loCatId="" qsTypeId="urn:microsoft.com/office/officeart/2005/8/quickstyle/simple4" qsCatId="simple" csTypeId="urn:microsoft.com/office/officeart/2005/8/colors/accent3_3" csCatId="accent3" phldr="1"/>
      <dgm:spPr/>
      <dgm:t>
        <a:bodyPr/>
        <a:lstStyle/>
        <a:p>
          <a:endParaRPr lang="en-GB"/>
        </a:p>
      </dgm:t>
    </dgm:pt>
    <dgm:pt modelId="{C5F92A09-B048-6E42-94DC-533ACFBAF61A}">
      <dgm:prSet phldrT="[Text]"/>
      <dgm:spPr/>
      <dgm:t>
        <a:bodyPr/>
        <a:lstStyle/>
        <a:p>
          <a:r>
            <a:rPr lang="en-US" noProof="0" dirty="0"/>
            <a:t>penalties</a:t>
          </a:r>
        </a:p>
      </dgm:t>
    </dgm:pt>
    <dgm:pt modelId="{930140D5-5B0A-554F-A8EB-7B965E97E450}" type="parTrans" cxnId="{D56293D9-15E0-4740-BCB7-BF8FD5533079}">
      <dgm:prSet/>
      <dgm:spPr/>
      <dgm:t>
        <a:bodyPr/>
        <a:lstStyle/>
        <a:p>
          <a:endParaRPr lang="en-US" noProof="0" dirty="0"/>
        </a:p>
      </dgm:t>
    </dgm:pt>
    <dgm:pt modelId="{242942D3-BF94-8E42-A34E-47329636D8A9}" type="sibTrans" cxnId="{D56293D9-15E0-4740-BCB7-BF8FD5533079}">
      <dgm:prSet/>
      <dgm:spPr/>
      <dgm:t>
        <a:bodyPr/>
        <a:lstStyle/>
        <a:p>
          <a:endParaRPr lang="en-US" noProof="0" dirty="0"/>
        </a:p>
      </dgm:t>
    </dgm:pt>
    <dgm:pt modelId="{47DB30AF-067B-6949-AEA1-F2A79DE5EE58}">
      <dgm:prSet phldrT="[Text]"/>
      <dgm:spPr/>
      <dgm:t>
        <a:bodyPr/>
        <a:lstStyle/>
        <a:p>
          <a:r>
            <a:rPr lang="en-US" noProof="0" dirty="0" err="1"/>
            <a:t>currentQuizz</a:t>
          </a:r>
          <a:endParaRPr lang="en-US" noProof="0" dirty="0"/>
        </a:p>
      </dgm:t>
    </dgm:pt>
    <dgm:pt modelId="{7D19EF62-B6DF-3D41-84E8-348273F5390E}" type="parTrans" cxnId="{3759A208-CD12-2947-8545-E04E43A4AD41}">
      <dgm:prSet/>
      <dgm:spPr/>
      <dgm:t>
        <a:bodyPr/>
        <a:lstStyle/>
        <a:p>
          <a:endParaRPr lang="en-US" noProof="0" dirty="0"/>
        </a:p>
      </dgm:t>
    </dgm:pt>
    <dgm:pt modelId="{379D3B1A-905E-7840-8BF6-4471C942771C}" type="sibTrans" cxnId="{3759A208-CD12-2947-8545-E04E43A4AD41}">
      <dgm:prSet/>
      <dgm:spPr/>
      <dgm:t>
        <a:bodyPr/>
        <a:lstStyle/>
        <a:p>
          <a:endParaRPr lang="en-US" noProof="0" dirty="0"/>
        </a:p>
      </dgm:t>
    </dgm:pt>
    <dgm:pt modelId="{6B7BBB66-8DE9-0046-A76D-4D4088162D8F}">
      <dgm:prSet phldrT="[Text]"/>
      <dgm:spPr/>
      <dgm:t>
        <a:bodyPr/>
        <a:lstStyle/>
        <a:p>
          <a:r>
            <a:rPr lang="en-US" noProof="0" dirty="0" err="1"/>
            <a:t>Quizz</a:t>
          </a:r>
          <a:endParaRPr lang="en-US" noProof="0" dirty="0"/>
        </a:p>
      </dgm:t>
    </dgm:pt>
    <dgm:pt modelId="{1DA6F603-7E3A-9142-A424-777C56ECE842}" type="parTrans" cxnId="{DF72147A-5769-0E41-92C5-13CDC5875A33}">
      <dgm:prSet/>
      <dgm:spPr/>
      <dgm:t>
        <a:bodyPr/>
        <a:lstStyle/>
        <a:p>
          <a:endParaRPr lang="en-US" noProof="0" dirty="0"/>
        </a:p>
      </dgm:t>
    </dgm:pt>
    <dgm:pt modelId="{90549B08-1EDE-1148-9220-211AC1E11E54}" type="sibTrans" cxnId="{DF72147A-5769-0E41-92C5-13CDC5875A33}">
      <dgm:prSet/>
      <dgm:spPr/>
      <dgm:t>
        <a:bodyPr/>
        <a:lstStyle/>
        <a:p>
          <a:endParaRPr lang="en-US" noProof="0" dirty="0"/>
        </a:p>
      </dgm:t>
    </dgm:pt>
    <dgm:pt modelId="{BCF65C4B-345E-9443-8D9A-DB9A529BB2FC}">
      <dgm:prSet phldrT="[Text]"/>
      <dgm:spPr/>
      <dgm:t>
        <a:bodyPr/>
        <a:lstStyle/>
        <a:p>
          <a:r>
            <a:rPr lang="en-US" noProof="0" dirty="0"/>
            <a:t>Penalty A</a:t>
          </a:r>
        </a:p>
      </dgm:t>
    </dgm:pt>
    <dgm:pt modelId="{93501C1B-1645-8846-A70E-346F1BB1E5D5}" type="parTrans" cxnId="{7A6C2B4C-D8CC-CF48-822A-59688EC87AB4}">
      <dgm:prSet/>
      <dgm:spPr/>
      <dgm:t>
        <a:bodyPr/>
        <a:lstStyle/>
        <a:p>
          <a:endParaRPr lang="en-US" noProof="0" dirty="0"/>
        </a:p>
      </dgm:t>
    </dgm:pt>
    <dgm:pt modelId="{46549408-3668-D14A-B437-E621A8221A34}" type="sibTrans" cxnId="{7A6C2B4C-D8CC-CF48-822A-59688EC87AB4}">
      <dgm:prSet/>
      <dgm:spPr/>
      <dgm:t>
        <a:bodyPr/>
        <a:lstStyle/>
        <a:p>
          <a:endParaRPr lang="en-US" noProof="0" dirty="0"/>
        </a:p>
      </dgm:t>
    </dgm:pt>
    <dgm:pt modelId="{E59F425C-1636-C24B-AD4E-06CB07B2A164}">
      <dgm:prSet phldrT="[Text]"/>
      <dgm:spPr/>
      <dgm:t>
        <a:bodyPr/>
        <a:lstStyle/>
        <a:p>
          <a:r>
            <a:rPr lang="en-US" noProof="0" dirty="0"/>
            <a:t>Penalty B</a:t>
          </a:r>
        </a:p>
      </dgm:t>
    </dgm:pt>
    <dgm:pt modelId="{8FE7F1E6-4877-3F47-96AC-22A5FD8E9B30}" type="parTrans" cxnId="{4AF772C3-4231-4949-8066-1246E23CE024}">
      <dgm:prSet/>
      <dgm:spPr/>
      <dgm:t>
        <a:bodyPr/>
        <a:lstStyle/>
        <a:p>
          <a:endParaRPr lang="en-US" noProof="0" dirty="0"/>
        </a:p>
      </dgm:t>
    </dgm:pt>
    <dgm:pt modelId="{60EBD5FC-AAC1-5840-9FAB-86B0A9458A21}" type="sibTrans" cxnId="{4AF772C3-4231-4949-8066-1246E23CE024}">
      <dgm:prSet/>
      <dgm:spPr/>
      <dgm:t>
        <a:bodyPr/>
        <a:lstStyle/>
        <a:p>
          <a:endParaRPr lang="en-US" noProof="0" dirty="0"/>
        </a:p>
      </dgm:t>
    </dgm:pt>
    <dgm:pt modelId="{0476A0E9-6C04-104B-A790-530C4ECE1FA7}">
      <dgm:prSet phldrT="[Text]"/>
      <dgm:spPr/>
      <dgm:t>
        <a:bodyPr/>
        <a:lstStyle/>
        <a:p>
          <a:r>
            <a:rPr lang="en-US" noProof="0" dirty="0"/>
            <a:t>...</a:t>
          </a:r>
        </a:p>
      </dgm:t>
    </dgm:pt>
    <dgm:pt modelId="{0F9EA497-5B21-0C49-9F6F-F3FE17CF60E7}" type="parTrans" cxnId="{A5E7D223-CC4D-A142-937A-EFD7C37F79BF}">
      <dgm:prSet/>
      <dgm:spPr/>
      <dgm:t>
        <a:bodyPr/>
        <a:lstStyle/>
        <a:p>
          <a:endParaRPr lang="en-US" noProof="0" dirty="0"/>
        </a:p>
      </dgm:t>
    </dgm:pt>
    <dgm:pt modelId="{8E6AC4D9-A0E6-C445-A0F2-536E8D1B30BA}" type="sibTrans" cxnId="{A5E7D223-CC4D-A142-937A-EFD7C37F79BF}">
      <dgm:prSet/>
      <dgm:spPr/>
      <dgm:t>
        <a:bodyPr/>
        <a:lstStyle/>
        <a:p>
          <a:endParaRPr lang="en-US" noProof="0" dirty="0"/>
        </a:p>
      </dgm:t>
    </dgm:pt>
    <dgm:pt modelId="{7AC68F99-461D-3741-91C5-D453F50EB927}">
      <dgm:prSet phldrT="[Text]"/>
      <dgm:spPr/>
      <dgm:t>
        <a:bodyPr/>
        <a:lstStyle/>
        <a:p>
          <a:r>
            <a:rPr lang="en-US" noProof="0" dirty="0" err="1"/>
            <a:t>quizzHistory</a:t>
          </a:r>
          <a:endParaRPr lang="en-US" noProof="0" dirty="0"/>
        </a:p>
      </dgm:t>
    </dgm:pt>
    <dgm:pt modelId="{FE1A886B-7A32-0141-9E5E-F1D723665ACE}" type="parTrans" cxnId="{9B0F6DD8-7E91-0845-A9BA-C02602832FB3}">
      <dgm:prSet/>
      <dgm:spPr/>
      <dgm:t>
        <a:bodyPr/>
        <a:lstStyle/>
        <a:p>
          <a:endParaRPr lang="en-GB"/>
        </a:p>
      </dgm:t>
    </dgm:pt>
    <dgm:pt modelId="{D59E8D90-8FCC-3E49-A248-7DD46620F5E5}" type="sibTrans" cxnId="{9B0F6DD8-7E91-0845-A9BA-C02602832FB3}">
      <dgm:prSet/>
      <dgm:spPr/>
      <dgm:t>
        <a:bodyPr/>
        <a:lstStyle/>
        <a:p>
          <a:endParaRPr lang="en-GB"/>
        </a:p>
      </dgm:t>
    </dgm:pt>
    <dgm:pt modelId="{782E3580-89A4-B44D-B526-94218DB3F3BF}">
      <dgm:prSet phldrT="[Text]"/>
      <dgm:spPr/>
      <dgm:t>
        <a:bodyPr/>
        <a:lstStyle/>
        <a:p>
          <a:r>
            <a:rPr lang="en-US" noProof="0" dirty="0" err="1"/>
            <a:t>Quizz</a:t>
          </a:r>
          <a:r>
            <a:rPr lang="en-US" noProof="0" dirty="0"/>
            <a:t> 1</a:t>
          </a:r>
        </a:p>
      </dgm:t>
    </dgm:pt>
    <dgm:pt modelId="{729A7941-3042-1147-8374-BD0EDC5EB517}" type="parTrans" cxnId="{EE642CBB-7338-A848-B2D1-75E63FD3C2B7}">
      <dgm:prSet/>
      <dgm:spPr/>
      <dgm:t>
        <a:bodyPr/>
        <a:lstStyle/>
        <a:p>
          <a:endParaRPr lang="en-GB"/>
        </a:p>
      </dgm:t>
    </dgm:pt>
    <dgm:pt modelId="{C09A1D71-2207-454F-A53F-DFB281F9B67D}" type="sibTrans" cxnId="{EE642CBB-7338-A848-B2D1-75E63FD3C2B7}">
      <dgm:prSet/>
      <dgm:spPr/>
      <dgm:t>
        <a:bodyPr/>
        <a:lstStyle/>
        <a:p>
          <a:endParaRPr lang="en-GB"/>
        </a:p>
      </dgm:t>
    </dgm:pt>
    <dgm:pt modelId="{03594619-4318-6E49-98DE-6E8AA0CE5833}">
      <dgm:prSet phldrT="[Text]"/>
      <dgm:spPr/>
      <dgm:t>
        <a:bodyPr/>
        <a:lstStyle/>
        <a:p>
          <a:r>
            <a:rPr lang="en-US" noProof="0" dirty="0" err="1"/>
            <a:t>Quizz</a:t>
          </a:r>
          <a:r>
            <a:rPr lang="en-US" noProof="0" dirty="0"/>
            <a:t> 2</a:t>
          </a:r>
        </a:p>
      </dgm:t>
    </dgm:pt>
    <dgm:pt modelId="{C98777CE-F2A1-C84C-A3D8-BD1EBF20EAB7}" type="parTrans" cxnId="{0ECB0089-6B34-7441-9446-B629B2511742}">
      <dgm:prSet/>
      <dgm:spPr/>
      <dgm:t>
        <a:bodyPr/>
        <a:lstStyle/>
        <a:p>
          <a:endParaRPr lang="en-GB"/>
        </a:p>
      </dgm:t>
    </dgm:pt>
    <dgm:pt modelId="{A4CB010E-AFAD-1D4E-A886-F5BD494934E5}" type="sibTrans" cxnId="{0ECB0089-6B34-7441-9446-B629B2511742}">
      <dgm:prSet/>
      <dgm:spPr/>
      <dgm:t>
        <a:bodyPr/>
        <a:lstStyle/>
        <a:p>
          <a:endParaRPr lang="en-GB"/>
        </a:p>
      </dgm:t>
    </dgm:pt>
    <dgm:pt modelId="{F806D7A2-1253-1F4D-8431-3F7B0FDC4716}">
      <dgm:prSet phldrT="[Text]"/>
      <dgm:spPr/>
      <dgm:t>
        <a:bodyPr/>
        <a:lstStyle/>
        <a:p>
          <a:r>
            <a:rPr lang="en-US" noProof="0" dirty="0"/>
            <a:t>...</a:t>
          </a:r>
        </a:p>
      </dgm:t>
    </dgm:pt>
    <dgm:pt modelId="{BB32CDA1-0B5D-F841-A891-895D3CDE36A1}" type="parTrans" cxnId="{C0A5970A-D8DE-4E4D-B534-9E71D4D7C1C9}">
      <dgm:prSet/>
      <dgm:spPr/>
      <dgm:t>
        <a:bodyPr/>
        <a:lstStyle/>
        <a:p>
          <a:endParaRPr lang="en-GB"/>
        </a:p>
      </dgm:t>
    </dgm:pt>
    <dgm:pt modelId="{F788A1E7-FC5E-284E-8F32-1584F4AEE9F9}" type="sibTrans" cxnId="{C0A5970A-D8DE-4E4D-B534-9E71D4D7C1C9}">
      <dgm:prSet/>
      <dgm:spPr/>
      <dgm:t>
        <a:bodyPr/>
        <a:lstStyle/>
        <a:p>
          <a:endParaRPr lang="en-GB"/>
        </a:p>
      </dgm:t>
    </dgm:pt>
    <dgm:pt modelId="{337813DD-1D66-1A4A-A5C9-BDBC24D177E1}" type="pres">
      <dgm:prSet presAssocID="{5EF6E57C-0BAF-6942-AE54-AB8509E9624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E01C27C-F9B5-B94A-99A3-AF641193C1E9}" type="pres">
      <dgm:prSet presAssocID="{C5F92A09-B048-6E42-94DC-533ACFBAF61A}" presName="hierRoot1" presStyleCnt="0">
        <dgm:presLayoutVars>
          <dgm:hierBranch val="init"/>
        </dgm:presLayoutVars>
      </dgm:prSet>
      <dgm:spPr/>
    </dgm:pt>
    <dgm:pt modelId="{E74BE5BB-1C07-E644-9C25-723E5FDB9B35}" type="pres">
      <dgm:prSet presAssocID="{C5F92A09-B048-6E42-94DC-533ACFBAF61A}" presName="rootComposite1" presStyleCnt="0"/>
      <dgm:spPr/>
    </dgm:pt>
    <dgm:pt modelId="{5A268841-956F-954D-9125-4EB07F7BF560}" type="pres">
      <dgm:prSet presAssocID="{C5F92A09-B048-6E42-94DC-533ACFBAF61A}" presName="rootText1" presStyleLbl="node0" presStyleIdx="0" presStyleCnt="3">
        <dgm:presLayoutVars>
          <dgm:chPref val="3"/>
        </dgm:presLayoutVars>
      </dgm:prSet>
      <dgm:spPr/>
    </dgm:pt>
    <dgm:pt modelId="{48D309BF-62F2-2649-B3EB-52EEAA60FC00}" type="pres">
      <dgm:prSet presAssocID="{C5F92A09-B048-6E42-94DC-533ACFBAF61A}" presName="rootConnector1" presStyleLbl="node1" presStyleIdx="0" presStyleCnt="0"/>
      <dgm:spPr/>
    </dgm:pt>
    <dgm:pt modelId="{79FD5D92-EA01-1741-BC5D-9BFA9A2FB964}" type="pres">
      <dgm:prSet presAssocID="{C5F92A09-B048-6E42-94DC-533ACFBAF61A}" presName="hierChild2" presStyleCnt="0"/>
      <dgm:spPr/>
    </dgm:pt>
    <dgm:pt modelId="{10AA75E9-83E5-2744-8225-1C762B0DF16D}" type="pres">
      <dgm:prSet presAssocID="{93501C1B-1645-8846-A70E-346F1BB1E5D5}" presName="Name64" presStyleLbl="parChTrans1D2" presStyleIdx="0" presStyleCnt="7"/>
      <dgm:spPr/>
    </dgm:pt>
    <dgm:pt modelId="{DE95078E-379B-154A-8E36-AAD46B6B0238}" type="pres">
      <dgm:prSet presAssocID="{BCF65C4B-345E-9443-8D9A-DB9A529BB2FC}" presName="hierRoot2" presStyleCnt="0">
        <dgm:presLayoutVars>
          <dgm:hierBranch val="init"/>
        </dgm:presLayoutVars>
      </dgm:prSet>
      <dgm:spPr/>
    </dgm:pt>
    <dgm:pt modelId="{51229855-6057-CD40-869A-4ACEDE5D0A9A}" type="pres">
      <dgm:prSet presAssocID="{BCF65C4B-345E-9443-8D9A-DB9A529BB2FC}" presName="rootComposite" presStyleCnt="0"/>
      <dgm:spPr/>
    </dgm:pt>
    <dgm:pt modelId="{11A7597D-CC00-EE4A-B8FB-851714D91D97}" type="pres">
      <dgm:prSet presAssocID="{BCF65C4B-345E-9443-8D9A-DB9A529BB2FC}" presName="rootText" presStyleLbl="node2" presStyleIdx="0" presStyleCnt="7">
        <dgm:presLayoutVars>
          <dgm:chPref val="3"/>
        </dgm:presLayoutVars>
      </dgm:prSet>
      <dgm:spPr/>
    </dgm:pt>
    <dgm:pt modelId="{6D988B7A-D72D-E64F-9F91-51C01E3612B7}" type="pres">
      <dgm:prSet presAssocID="{BCF65C4B-345E-9443-8D9A-DB9A529BB2FC}" presName="rootConnector" presStyleLbl="node2" presStyleIdx="0" presStyleCnt="7"/>
      <dgm:spPr/>
    </dgm:pt>
    <dgm:pt modelId="{466B5A61-E37A-2247-B552-CB6E8AE19E1E}" type="pres">
      <dgm:prSet presAssocID="{BCF65C4B-345E-9443-8D9A-DB9A529BB2FC}" presName="hierChild4" presStyleCnt="0"/>
      <dgm:spPr/>
    </dgm:pt>
    <dgm:pt modelId="{4A0FF093-CA9B-1146-90F4-22C38BECD2B8}" type="pres">
      <dgm:prSet presAssocID="{BCF65C4B-345E-9443-8D9A-DB9A529BB2FC}" presName="hierChild5" presStyleCnt="0"/>
      <dgm:spPr/>
    </dgm:pt>
    <dgm:pt modelId="{CBD8F9F5-EE57-6A4E-876D-519E6648905E}" type="pres">
      <dgm:prSet presAssocID="{8FE7F1E6-4877-3F47-96AC-22A5FD8E9B30}" presName="Name64" presStyleLbl="parChTrans1D2" presStyleIdx="1" presStyleCnt="7"/>
      <dgm:spPr/>
    </dgm:pt>
    <dgm:pt modelId="{48A2D586-858A-8A45-A85B-041C3E71657F}" type="pres">
      <dgm:prSet presAssocID="{E59F425C-1636-C24B-AD4E-06CB07B2A164}" presName="hierRoot2" presStyleCnt="0">
        <dgm:presLayoutVars>
          <dgm:hierBranch val="init"/>
        </dgm:presLayoutVars>
      </dgm:prSet>
      <dgm:spPr/>
    </dgm:pt>
    <dgm:pt modelId="{C0A4974E-88E4-0C48-9BEF-C356A7162871}" type="pres">
      <dgm:prSet presAssocID="{E59F425C-1636-C24B-AD4E-06CB07B2A164}" presName="rootComposite" presStyleCnt="0"/>
      <dgm:spPr/>
    </dgm:pt>
    <dgm:pt modelId="{8DC453BA-9744-9F43-8650-8BC5E61E23A8}" type="pres">
      <dgm:prSet presAssocID="{E59F425C-1636-C24B-AD4E-06CB07B2A164}" presName="rootText" presStyleLbl="node2" presStyleIdx="1" presStyleCnt="7">
        <dgm:presLayoutVars>
          <dgm:chPref val="3"/>
        </dgm:presLayoutVars>
      </dgm:prSet>
      <dgm:spPr/>
    </dgm:pt>
    <dgm:pt modelId="{20A7E944-ACBC-8D46-AD9D-60678FA4ACB4}" type="pres">
      <dgm:prSet presAssocID="{E59F425C-1636-C24B-AD4E-06CB07B2A164}" presName="rootConnector" presStyleLbl="node2" presStyleIdx="1" presStyleCnt="7"/>
      <dgm:spPr/>
    </dgm:pt>
    <dgm:pt modelId="{4FE8783B-286B-6941-AA0C-4979B7D10C4A}" type="pres">
      <dgm:prSet presAssocID="{E59F425C-1636-C24B-AD4E-06CB07B2A164}" presName="hierChild4" presStyleCnt="0"/>
      <dgm:spPr/>
    </dgm:pt>
    <dgm:pt modelId="{F4190085-1B56-6E42-BF94-723040C262EA}" type="pres">
      <dgm:prSet presAssocID="{E59F425C-1636-C24B-AD4E-06CB07B2A164}" presName="hierChild5" presStyleCnt="0"/>
      <dgm:spPr/>
    </dgm:pt>
    <dgm:pt modelId="{8AEC0820-0D1D-2947-86F1-153350EC1159}" type="pres">
      <dgm:prSet presAssocID="{0F9EA497-5B21-0C49-9F6F-F3FE17CF60E7}" presName="Name64" presStyleLbl="parChTrans1D2" presStyleIdx="2" presStyleCnt="7"/>
      <dgm:spPr/>
    </dgm:pt>
    <dgm:pt modelId="{AB6CD986-81C2-0E45-9EC2-3D0517BF7C76}" type="pres">
      <dgm:prSet presAssocID="{0476A0E9-6C04-104B-A790-530C4ECE1FA7}" presName="hierRoot2" presStyleCnt="0">
        <dgm:presLayoutVars>
          <dgm:hierBranch val="init"/>
        </dgm:presLayoutVars>
      </dgm:prSet>
      <dgm:spPr/>
    </dgm:pt>
    <dgm:pt modelId="{779E0DB0-33FE-7C44-BBA0-0C29C0E56D32}" type="pres">
      <dgm:prSet presAssocID="{0476A0E9-6C04-104B-A790-530C4ECE1FA7}" presName="rootComposite" presStyleCnt="0"/>
      <dgm:spPr/>
    </dgm:pt>
    <dgm:pt modelId="{14C6D775-AEC2-174C-86D7-098BFEA3B61F}" type="pres">
      <dgm:prSet presAssocID="{0476A0E9-6C04-104B-A790-530C4ECE1FA7}" presName="rootText" presStyleLbl="node2" presStyleIdx="2" presStyleCnt="7">
        <dgm:presLayoutVars>
          <dgm:chPref val="3"/>
        </dgm:presLayoutVars>
      </dgm:prSet>
      <dgm:spPr/>
    </dgm:pt>
    <dgm:pt modelId="{5D392464-2C63-314E-B8E8-A08B1C3E940B}" type="pres">
      <dgm:prSet presAssocID="{0476A0E9-6C04-104B-A790-530C4ECE1FA7}" presName="rootConnector" presStyleLbl="node2" presStyleIdx="2" presStyleCnt="7"/>
      <dgm:spPr/>
    </dgm:pt>
    <dgm:pt modelId="{E5BB6124-97BA-5841-AA5C-BB66A707CC8F}" type="pres">
      <dgm:prSet presAssocID="{0476A0E9-6C04-104B-A790-530C4ECE1FA7}" presName="hierChild4" presStyleCnt="0"/>
      <dgm:spPr/>
    </dgm:pt>
    <dgm:pt modelId="{1DF39B1D-FF51-D04B-9991-8E8E8B16F0D3}" type="pres">
      <dgm:prSet presAssocID="{0476A0E9-6C04-104B-A790-530C4ECE1FA7}" presName="hierChild5" presStyleCnt="0"/>
      <dgm:spPr/>
    </dgm:pt>
    <dgm:pt modelId="{CE81B527-132B-DC4A-A4F7-90B0AE0CDE24}" type="pres">
      <dgm:prSet presAssocID="{C5F92A09-B048-6E42-94DC-533ACFBAF61A}" presName="hierChild3" presStyleCnt="0"/>
      <dgm:spPr/>
    </dgm:pt>
    <dgm:pt modelId="{58544386-B703-2F4F-9DC4-1AE91BB3C045}" type="pres">
      <dgm:prSet presAssocID="{47DB30AF-067B-6949-AEA1-F2A79DE5EE58}" presName="hierRoot1" presStyleCnt="0">
        <dgm:presLayoutVars>
          <dgm:hierBranch val="init"/>
        </dgm:presLayoutVars>
      </dgm:prSet>
      <dgm:spPr/>
    </dgm:pt>
    <dgm:pt modelId="{C8AF0E59-060C-0144-9E71-BA88085642D5}" type="pres">
      <dgm:prSet presAssocID="{47DB30AF-067B-6949-AEA1-F2A79DE5EE58}" presName="rootComposite1" presStyleCnt="0"/>
      <dgm:spPr/>
    </dgm:pt>
    <dgm:pt modelId="{A7A8D1A4-7851-914B-AE61-164F3FA79E06}" type="pres">
      <dgm:prSet presAssocID="{47DB30AF-067B-6949-AEA1-F2A79DE5EE58}" presName="rootText1" presStyleLbl="node0" presStyleIdx="1" presStyleCnt="3">
        <dgm:presLayoutVars>
          <dgm:chPref val="3"/>
        </dgm:presLayoutVars>
      </dgm:prSet>
      <dgm:spPr/>
    </dgm:pt>
    <dgm:pt modelId="{7230F63C-AE8F-2549-9580-14FCA7A86462}" type="pres">
      <dgm:prSet presAssocID="{47DB30AF-067B-6949-AEA1-F2A79DE5EE58}" presName="rootConnector1" presStyleLbl="node1" presStyleIdx="0" presStyleCnt="0"/>
      <dgm:spPr/>
    </dgm:pt>
    <dgm:pt modelId="{F17EE124-C6FE-4646-85F5-2ACF5597B17D}" type="pres">
      <dgm:prSet presAssocID="{47DB30AF-067B-6949-AEA1-F2A79DE5EE58}" presName="hierChild2" presStyleCnt="0"/>
      <dgm:spPr/>
    </dgm:pt>
    <dgm:pt modelId="{3DE181B0-8E3C-E54C-8C7D-45B98269AAD9}" type="pres">
      <dgm:prSet presAssocID="{1DA6F603-7E3A-9142-A424-777C56ECE842}" presName="Name64" presStyleLbl="parChTrans1D2" presStyleIdx="3" presStyleCnt="7"/>
      <dgm:spPr/>
    </dgm:pt>
    <dgm:pt modelId="{1994D317-4373-C145-835B-E704007D5CC8}" type="pres">
      <dgm:prSet presAssocID="{6B7BBB66-8DE9-0046-A76D-4D4088162D8F}" presName="hierRoot2" presStyleCnt="0">
        <dgm:presLayoutVars>
          <dgm:hierBranch val="init"/>
        </dgm:presLayoutVars>
      </dgm:prSet>
      <dgm:spPr/>
    </dgm:pt>
    <dgm:pt modelId="{903FA1CC-09C2-DE4F-A72B-ADADDDE2AE85}" type="pres">
      <dgm:prSet presAssocID="{6B7BBB66-8DE9-0046-A76D-4D4088162D8F}" presName="rootComposite" presStyleCnt="0"/>
      <dgm:spPr/>
    </dgm:pt>
    <dgm:pt modelId="{DCADC6FA-204E-564D-8B48-1EEB6E91AB4B}" type="pres">
      <dgm:prSet presAssocID="{6B7BBB66-8DE9-0046-A76D-4D4088162D8F}" presName="rootText" presStyleLbl="node2" presStyleIdx="3" presStyleCnt="7">
        <dgm:presLayoutVars>
          <dgm:chPref val="3"/>
        </dgm:presLayoutVars>
      </dgm:prSet>
      <dgm:spPr/>
    </dgm:pt>
    <dgm:pt modelId="{6AAAD2E8-13B9-0341-9F7A-80333B9919D8}" type="pres">
      <dgm:prSet presAssocID="{6B7BBB66-8DE9-0046-A76D-4D4088162D8F}" presName="rootConnector" presStyleLbl="node2" presStyleIdx="3" presStyleCnt="7"/>
      <dgm:spPr/>
    </dgm:pt>
    <dgm:pt modelId="{62481378-D9EC-FA43-B329-827A51E1F36F}" type="pres">
      <dgm:prSet presAssocID="{6B7BBB66-8DE9-0046-A76D-4D4088162D8F}" presName="hierChild4" presStyleCnt="0"/>
      <dgm:spPr/>
    </dgm:pt>
    <dgm:pt modelId="{4ADDCBCA-1B01-1349-BEAD-EAF3C8B1841E}" type="pres">
      <dgm:prSet presAssocID="{6B7BBB66-8DE9-0046-A76D-4D4088162D8F}" presName="hierChild5" presStyleCnt="0"/>
      <dgm:spPr/>
    </dgm:pt>
    <dgm:pt modelId="{5E940893-77EE-904A-8DBD-625E6AD84E27}" type="pres">
      <dgm:prSet presAssocID="{47DB30AF-067B-6949-AEA1-F2A79DE5EE58}" presName="hierChild3" presStyleCnt="0"/>
      <dgm:spPr/>
    </dgm:pt>
    <dgm:pt modelId="{316B1C23-AA69-8B40-80F8-08E7B1331FBA}" type="pres">
      <dgm:prSet presAssocID="{7AC68F99-461D-3741-91C5-D453F50EB927}" presName="hierRoot1" presStyleCnt="0">
        <dgm:presLayoutVars>
          <dgm:hierBranch val="init"/>
        </dgm:presLayoutVars>
      </dgm:prSet>
      <dgm:spPr/>
    </dgm:pt>
    <dgm:pt modelId="{33820056-35CF-5B40-87F9-3D048D3392AB}" type="pres">
      <dgm:prSet presAssocID="{7AC68F99-461D-3741-91C5-D453F50EB927}" presName="rootComposite1" presStyleCnt="0"/>
      <dgm:spPr/>
    </dgm:pt>
    <dgm:pt modelId="{419B06CB-2001-C646-A958-B32DE53A1ED7}" type="pres">
      <dgm:prSet presAssocID="{7AC68F99-461D-3741-91C5-D453F50EB927}" presName="rootText1" presStyleLbl="node0" presStyleIdx="2" presStyleCnt="3">
        <dgm:presLayoutVars>
          <dgm:chPref val="3"/>
        </dgm:presLayoutVars>
      </dgm:prSet>
      <dgm:spPr/>
    </dgm:pt>
    <dgm:pt modelId="{3D5566D6-6D0B-3E46-BD52-A5D70AE1788D}" type="pres">
      <dgm:prSet presAssocID="{7AC68F99-461D-3741-91C5-D453F50EB927}" presName="rootConnector1" presStyleLbl="node1" presStyleIdx="0" presStyleCnt="0"/>
      <dgm:spPr/>
    </dgm:pt>
    <dgm:pt modelId="{6AC12B6C-A3BC-D742-A903-9AEF491B43B3}" type="pres">
      <dgm:prSet presAssocID="{7AC68F99-461D-3741-91C5-D453F50EB927}" presName="hierChild2" presStyleCnt="0"/>
      <dgm:spPr/>
    </dgm:pt>
    <dgm:pt modelId="{1BD4A5F7-B10A-4249-8D41-F40A28163E03}" type="pres">
      <dgm:prSet presAssocID="{729A7941-3042-1147-8374-BD0EDC5EB517}" presName="Name64" presStyleLbl="parChTrans1D2" presStyleIdx="4" presStyleCnt="7"/>
      <dgm:spPr/>
    </dgm:pt>
    <dgm:pt modelId="{EA3038AC-C479-E043-838D-B2ECFEEC9452}" type="pres">
      <dgm:prSet presAssocID="{782E3580-89A4-B44D-B526-94218DB3F3BF}" presName="hierRoot2" presStyleCnt="0">
        <dgm:presLayoutVars>
          <dgm:hierBranch val="init"/>
        </dgm:presLayoutVars>
      </dgm:prSet>
      <dgm:spPr/>
    </dgm:pt>
    <dgm:pt modelId="{7DF4FDE4-6DB5-284E-A9A8-570262AF29A5}" type="pres">
      <dgm:prSet presAssocID="{782E3580-89A4-B44D-B526-94218DB3F3BF}" presName="rootComposite" presStyleCnt="0"/>
      <dgm:spPr/>
    </dgm:pt>
    <dgm:pt modelId="{792AB618-F021-EC48-8514-49BB417581BC}" type="pres">
      <dgm:prSet presAssocID="{782E3580-89A4-B44D-B526-94218DB3F3BF}" presName="rootText" presStyleLbl="node2" presStyleIdx="4" presStyleCnt="7">
        <dgm:presLayoutVars>
          <dgm:chPref val="3"/>
        </dgm:presLayoutVars>
      </dgm:prSet>
      <dgm:spPr/>
    </dgm:pt>
    <dgm:pt modelId="{E06DBC61-22D2-9040-8736-9B36247E475F}" type="pres">
      <dgm:prSet presAssocID="{782E3580-89A4-B44D-B526-94218DB3F3BF}" presName="rootConnector" presStyleLbl="node2" presStyleIdx="4" presStyleCnt="7"/>
      <dgm:spPr/>
    </dgm:pt>
    <dgm:pt modelId="{A0E33F09-1AA6-A143-9F87-FC75137E03E5}" type="pres">
      <dgm:prSet presAssocID="{782E3580-89A4-B44D-B526-94218DB3F3BF}" presName="hierChild4" presStyleCnt="0"/>
      <dgm:spPr/>
    </dgm:pt>
    <dgm:pt modelId="{A7853418-4B12-A04C-8323-E9828611810C}" type="pres">
      <dgm:prSet presAssocID="{782E3580-89A4-B44D-B526-94218DB3F3BF}" presName="hierChild5" presStyleCnt="0"/>
      <dgm:spPr/>
    </dgm:pt>
    <dgm:pt modelId="{F0AE3700-2977-B84C-9DA5-F315D84F8A19}" type="pres">
      <dgm:prSet presAssocID="{C98777CE-F2A1-C84C-A3D8-BD1EBF20EAB7}" presName="Name64" presStyleLbl="parChTrans1D2" presStyleIdx="5" presStyleCnt="7"/>
      <dgm:spPr/>
    </dgm:pt>
    <dgm:pt modelId="{F69113F8-EF19-1D49-B186-26B4F1F8F2D0}" type="pres">
      <dgm:prSet presAssocID="{03594619-4318-6E49-98DE-6E8AA0CE5833}" presName="hierRoot2" presStyleCnt="0">
        <dgm:presLayoutVars>
          <dgm:hierBranch val="init"/>
        </dgm:presLayoutVars>
      </dgm:prSet>
      <dgm:spPr/>
    </dgm:pt>
    <dgm:pt modelId="{961F5327-3A03-3E42-AC77-416D29A063B9}" type="pres">
      <dgm:prSet presAssocID="{03594619-4318-6E49-98DE-6E8AA0CE5833}" presName="rootComposite" presStyleCnt="0"/>
      <dgm:spPr/>
    </dgm:pt>
    <dgm:pt modelId="{5FD7B3A4-B4BD-BF4D-8FF2-BFA9501545FF}" type="pres">
      <dgm:prSet presAssocID="{03594619-4318-6E49-98DE-6E8AA0CE5833}" presName="rootText" presStyleLbl="node2" presStyleIdx="5" presStyleCnt="7">
        <dgm:presLayoutVars>
          <dgm:chPref val="3"/>
        </dgm:presLayoutVars>
      </dgm:prSet>
      <dgm:spPr/>
    </dgm:pt>
    <dgm:pt modelId="{2BC17A91-79E6-7644-9AF3-1F4FA5125828}" type="pres">
      <dgm:prSet presAssocID="{03594619-4318-6E49-98DE-6E8AA0CE5833}" presName="rootConnector" presStyleLbl="node2" presStyleIdx="5" presStyleCnt="7"/>
      <dgm:spPr/>
    </dgm:pt>
    <dgm:pt modelId="{104E2461-CC85-A84E-A6C5-69F093CF93C4}" type="pres">
      <dgm:prSet presAssocID="{03594619-4318-6E49-98DE-6E8AA0CE5833}" presName="hierChild4" presStyleCnt="0"/>
      <dgm:spPr/>
    </dgm:pt>
    <dgm:pt modelId="{C928C9F0-7E73-D440-968B-B3F1317BEBA2}" type="pres">
      <dgm:prSet presAssocID="{03594619-4318-6E49-98DE-6E8AA0CE5833}" presName="hierChild5" presStyleCnt="0"/>
      <dgm:spPr/>
    </dgm:pt>
    <dgm:pt modelId="{175F272C-E120-1747-BCEC-F9D052D1B003}" type="pres">
      <dgm:prSet presAssocID="{BB32CDA1-0B5D-F841-A891-895D3CDE36A1}" presName="Name64" presStyleLbl="parChTrans1D2" presStyleIdx="6" presStyleCnt="7"/>
      <dgm:spPr/>
    </dgm:pt>
    <dgm:pt modelId="{E6C91C5D-99E8-D740-B9F2-ABC6BDE36318}" type="pres">
      <dgm:prSet presAssocID="{F806D7A2-1253-1F4D-8431-3F7B0FDC4716}" presName="hierRoot2" presStyleCnt="0">
        <dgm:presLayoutVars>
          <dgm:hierBranch val="init"/>
        </dgm:presLayoutVars>
      </dgm:prSet>
      <dgm:spPr/>
    </dgm:pt>
    <dgm:pt modelId="{ED683981-4205-9A4B-8334-BF4524D72E0A}" type="pres">
      <dgm:prSet presAssocID="{F806D7A2-1253-1F4D-8431-3F7B0FDC4716}" presName="rootComposite" presStyleCnt="0"/>
      <dgm:spPr/>
    </dgm:pt>
    <dgm:pt modelId="{E157DF83-AE4D-C24C-9839-EA8DA43A562D}" type="pres">
      <dgm:prSet presAssocID="{F806D7A2-1253-1F4D-8431-3F7B0FDC4716}" presName="rootText" presStyleLbl="node2" presStyleIdx="6" presStyleCnt="7">
        <dgm:presLayoutVars>
          <dgm:chPref val="3"/>
        </dgm:presLayoutVars>
      </dgm:prSet>
      <dgm:spPr/>
    </dgm:pt>
    <dgm:pt modelId="{BC0AC938-8808-AE46-8DC7-A9D464551493}" type="pres">
      <dgm:prSet presAssocID="{F806D7A2-1253-1F4D-8431-3F7B0FDC4716}" presName="rootConnector" presStyleLbl="node2" presStyleIdx="6" presStyleCnt="7"/>
      <dgm:spPr/>
    </dgm:pt>
    <dgm:pt modelId="{A62CA63C-2D69-EC4D-85B0-CD91EDA4F308}" type="pres">
      <dgm:prSet presAssocID="{F806D7A2-1253-1F4D-8431-3F7B0FDC4716}" presName="hierChild4" presStyleCnt="0"/>
      <dgm:spPr/>
    </dgm:pt>
    <dgm:pt modelId="{AA8D5A88-ADEA-3847-8A23-A4BD5322318F}" type="pres">
      <dgm:prSet presAssocID="{F806D7A2-1253-1F4D-8431-3F7B0FDC4716}" presName="hierChild5" presStyleCnt="0"/>
      <dgm:spPr/>
    </dgm:pt>
    <dgm:pt modelId="{68203634-D4B6-A740-A55E-FC0F941B5B4A}" type="pres">
      <dgm:prSet presAssocID="{7AC68F99-461D-3741-91C5-D453F50EB927}" presName="hierChild3" presStyleCnt="0"/>
      <dgm:spPr/>
    </dgm:pt>
  </dgm:ptLst>
  <dgm:cxnLst>
    <dgm:cxn modelId="{0272F003-472E-E643-9027-54B54DE6797A}" type="presOf" srcId="{0F9EA497-5B21-0C49-9F6F-F3FE17CF60E7}" destId="{8AEC0820-0D1D-2947-86F1-153350EC1159}" srcOrd="0" destOrd="0" presId="urn:microsoft.com/office/officeart/2009/3/layout/HorizontalOrganizationChart"/>
    <dgm:cxn modelId="{3759A208-CD12-2947-8545-E04E43A4AD41}" srcId="{5EF6E57C-0BAF-6942-AE54-AB8509E9624F}" destId="{47DB30AF-067B-6949-AEA1-F2A79DE5EE58}" srcOrd="1" destOrd="0" parTransId="{7D19EF62-B6DF-3D41-84E8-348273F5390E}" sibTransId="{379D3B1A-905E-7840-8BF6-4471C942771C}"/>
    <dgm:cxn modelId="{C0A5970A-D8DE-4E4D-B534-9E71D4D7C1C9}" srcId="{7AC68F99-461D-3741-91C5-D453F50EB927}" destId="{F806D7A2-1253-1F4D-8431-3F7B0FDC4716}" srcOrd="2" destOrd="0" parTransId="{BB32CDA1-0B5D-F841-A891-895D3CDE36A1}" sibTransId="{F788A1E7-FC5E-284E-8F32-1584F4AEE9F9}"/>
    <dgm:cxn modelId="{C4DC500D-FD1D-BE4B-A548-E16300A19D12}" type="presOf" srcId="{C5F92A09-B048-6E42-94DC-533ACFBAF61A}" destId="{5A268841-956F-954D-9125-4EB07F7BF560}" srcOrd="0" destOrd="0" presId="urn:microsoft.com/office/officeart/2009/3/layout/HorizontalOrganizationChart"/>
    <dgm:cxn modelId="{B8C0C40D-6CAC-8544-8C1B-81AFEB04AB8D}" type="presOf" srcId="{93501C1B-1645-8846-A70E-346F1BB1E5D5}" destId="{10AA75E9-83E5-2744-8225-1C762B0DF16D}" srcOrd="0" destOrd="0" presId="urn:microsoft.com/office/officeart/2009/3/layout/HorizontalOrganizationChart"/>
    <dgm:cxn modelId="{54208012-C9A3-C440-9A77-0882B8D78F64}" type="presOf" srcId="{7AC68F99-461D-3741-91C5-D453F50EB927}" destId="{3D5566D6-6D0B-3E46-BD52-A5D70AE1788D}" srcOrd="1" destOrd="0" presId="urn:microsoft.com/office/officeart/2009/3/layout/HorizontalOrganizationChart"/>
    <dgm:cxn modelId="{68FD5113-1815-4E4B-BD7A-72232DB7B99A}" type="presOf" srcId="{1DA6F603-7E3A-9142-A424-777C56ECE842}" destId="{3DE181B0-8E3C-E54C-8C7D-45B98269AAD9}" srcOrd="0" destOrd="0" presId="urn:microsoft.com/office/officeart/2009/3/layout/HorizontalOrganizationChart"/>
    <dgm:cxn modelId="{9253F619-9DC6-C54D-BCFD-CE0E389752EF}" type="presOf" srcId="{782E3580-89A4-B44D-B526-94218DB3F3BF}" destId="{792AB618-F021-EC48-8514-49BB417581BC}" srcOrd="0" destOrd="0" presId="urn:microsoft.com/office/officeart/2009/3/layout/HorizontalOrganizationChart"/>
    <dgm:cxn modelId="{AC780E1E-4BB3-B046-AC47-D531B9B6F8E6}" type="presOf" srcId="{47DB30AF-067B-6949-AEA1-F2A79DE5EE58}" destId="{7230F63C-AE8F-2549-9580-14FCA7A86462}" srcOrd="1" destOrd="0" presId="urn:microsoft.com/office/officeart/2009/3/layout/HorizontalOrganizationChart"/>
    <dgm:cxn modelId="{264EFA1E-6071-404F-B739-5232695C402A}" type="presOf" srcId="{C5F92A09-B048-6E42-94DC-533ACFBAF61A}" destId="{48D309BF-62F2-2649-B3EB-52EEAA60FC00}" srcOrd="1" destOrd="0" presId="urn:microsoft.com/office/officeart/2009/3/layout/HorizontalOrganizationChart"/>
    <dgm:cxn modelId="{A5E7D223-CC4D-A142-937A-EFD7C37F79BF}" srcId="{C5F92A09-B048-6E42-94DC-533ACFBAF61A}" destId="{0476A0E9-6C04-104B-A790-530C4ECE1FA7}" srcOrd="2" destOrd="0" parTransId="{0F9EA497-5B21-0C49-9F6F-F3FE17CF60E7}" sibTransId="{8E6AC4D9-A0E6-C445-A0F2-536E8D1B30BA}"/>
    <dgm:cxn modelId="{3AEE4224-7E90-B44D-AE1D-DA83408AB22B}" type="presOf" srcId="{729A7941-3042-1147-8374-BD0EDC5EB517}" destId="{1BD4A5F7-B10A-4249-8D41-F40A28163E03}" srcOrd="0" destOrd="0" presId="urn:microsoft.com/office/officeart/2009/3/layout/HorizontalOrganizationChart"/>
    <dgm:cxn modelId="{69E82B33-9636-4240-ADC7-AD9D3A95D7F3}" type="presOf" srcId="{BCF65C4B-345E-9443-8D9A-DB9A529BB2FC}" destId="{6D988B7A-D72D-E64F-9F91-51C01E3612B7}" srcOrd="1" destOrd="0" presId="urn:microsoft.com/office/officeart/2009/3/layout/HorizontalOrganizationChart"/>
    <dgm:cxn modelId="{9696FE42-F76D-F242-B1D0-0936EC58A1C0}" type="presOf" srcId="{47DB30AF-067B-6949-AEA1-F2A79DE5EE58}" destId="{A7A8D1A4-7851-914B-AE61-164F3FA79E06}" srcOrd="0" destOrd="0" presId="urn:microsoft.com/office/officeart/2009/3/layout/HorizontalOrganizationChart"/>
    <dgm:cxn modelId="{FEEC3347-C42D-104D-BF0D-6EAC05C5408A}" type="presOf" srcId="{E59F425C-1636-C24B-AD4E-06CB07B2A164}" destId="{20A7E944-ACBC-8D46-AD9D-60678FA4ACB4}" srcOrd="1" destOrd="0" presId="urn:microsoft.com/office/officeart/2009/3/layout/HorizontalOrganizationChart"/>
    <dgm:cxn modelId="{D8A44A48-4CE7-0546-8A16-49D3AB9DFAA6}" type="presOf" srcId="{6B7BBB66-8DE9-0046-A76D-4D4088162D8F}" destId="{DCADC6FA-204E-564D-8B48-1EEB6E91AB4B}" srcOrd="0" destOrd="0" presId="urn:microsoft.com/office/officeart/2009/3/layout/HorizontalOrganizationChart"/>
    <dgm:cxn modelId="{7A6C2B4C-D8CC-CF48-822A-59688EC87AB4}" srcId="{C5F92A09-B048-6E42-94DC-533ACFBAF61A}" destId="{BCF65C4B-345E-9443-8D9A-DB9A529BB2FC}" srcOrd="0" destOrd="0" parTransId="{93501C1B-1645-8846-A70E-346F1BB1E5D5}" sibTransId="{46549408-3668-D14A-B437-E621A8221A34}"/>
    <dgm:cxn modelId="{09562F6B-270C-CF46-AF3E-E1E667B22240}" type="presOf" srcId="{BB32CDA1-0B5D-F841-A891-895D3CDE36A1}" destId="{175F272C-E120-1747-BCEC-F9D052D1B003}" srcOrd="0" destOrd="0" presId="urn:microsoft.com/office/officeart/2009/3/layout/HorizontalOrganizationChart"/>
    <dgm:cxn modelId="{DF72147A-5769-0E41-92C5-13CDC5875A33}" srcId="{47DB30AF-067B-6949-AEA1-F2A79DE5EE58}" destId="{6B7BBB66-8DE9-0046-A76D-4D4088162D8F}" srcOrd="0" destOrd="0" parTransId="{1DA6F603-7E3A-9142-A424-777C56ECE842}" sibTransId="{90549B08-1EDE-1148-9220-211AC1E11E54}"/>
    <dgm:cxn modelId="{0ECB0089-6B34-7441-9446-B629B2511742}" srcId="{7AC68F99-461D-3741-91C5-D453F50EB927}" destId="{03594619-4318-6E49-98DE-6E8AA0CE5833}" srcOrd="1" destOrd="0" parTransId="{C98777CE-F2A1-C84C-A3D8-BD1EBF20EAB7}" sibTransId="{A4CB010E-AFAD-1D4E-A886-F5BD494934E5}"/>
    <dgm:cxn modelId="{48D53A8D-AF35-6B4A-B300-17A204F4C765}" type="presOf" srcId="{7AC68F99-461D-3741-91C5-D453F50EB927}" destId="{419B06CB-2001-C646-A958-B32DE53A1ED7}" srcOrd="0" destOrd="0" presId="urn:microsoft.com/office/officeart/2009/3/layout/HorizontalOrganizationChart"/>
    <dgm:cxn modelId="{8B75C792-1BC1-6E45-B99C-C21E77D2BAFC}" type="presOf" srcId="{6B7BBB66-8DE9-0046-A76D-4D4088162D8F}" destId="{6AAAD2E8-13B9-0341-9F7A-80333B9919D8}" srcOrd="1" destOrd="0" presId="urn:microsoft.com/office/officeart/2009/3/layout/HorizontalOrganizationChart"/>
    <dgm:cxn modelId="{3B1FDBB7-3DD8-0F4E-BD43-09C79437CFB8}" type="presOf" srcId="{03594619-4318-6E49-98DE-6E8AA0CE5833}" destId="{5FD7B3A4-B4BD-BF4D-8FF2-BFA9501545FF}" srcOrd="0" destOrd="0" presId="urn:microsoft.com/office/officeart/2009/3/layout/HorizontalOrganizationChart"/>
    <dgm:cxn modelId="{C4EF0CBA-BDC0-FD45-BDA9-FAB8E6F62E2C}" type="presOf" srcId="{782E3580-89A4-B44D-B526-94218DB3F3BF}" destId="{E06DBC61-22D2-9040-8736-9B36247E475F}" srcOrd="1" destOrd="0" presId="urn:microsoft.com/office/officeart/2009/3/layout/HorizontalOrganizationChart"/>
    <dgm:cxn modelId="{EE642CBB-7338-A848-B2D1-75E63FD3C2B7}" srcId="{7AC68F99-461D-3741-91C5-D453F50EB927}" destId="{782E3580-89A4-B44D-B526-94218DB3F3BF}" srcOrd="0" destOrd="0" parTransId="{729A7941-3042-1147-8374-BD0EDC5EB517}" sibTransId="{C09A1D71-2207-454F-A53F-DFB281F9B67D}"/>
    <dgm:cxn modelId="{0879DABF-E88D-0447-83B1-C4A9CAC6CEBF}" type="presOf" srcId="{0476A0E9-6C04-104B-A790-530C4ECE1FA7}" destId="{5D392464-2C63-314E-B8E8-A08B1C3E940B}" srcOrd="1" destOrd="0" presId="urn:microsoft.com/office/officeart/2009/3/layout/HorizontalOrganizationChart"/>
    <dgm:cxn modelId="{4AF772C3-4231-4949-8066-1246E23CE024}" srcId="{C5F92A09-B048-6E42-94DC-533ACFBAF61A}" destId="{E59F425C-1636-C24B-AD4E-06CB07B2A164}" srcOrd="1" destOrd="0" parTransId="{8FE7F1E6-4877-3F47-96AC-22A5FD8E9B30}" sibTransId="{60EBD5FC-AAC1-5840-9FAB-86B0A9458A21}"/>
    <dgm:cxn modelId="{391664CB-070C-6E45-8522-1EA8577DCE0F}" type="presOf" srcId="{E59F425C-1636-C24B-AD4E-06CB07B2A164}" destId="{8DC453BA-9744-9F43-8650-8BC5E61E23A8}" srcOrd="0" destOrd="0" presId="urn:microsoft.com/office/officeart/2009/3/layout/HorizontalOrganizationChart"/>
    <dgm:cxn modelId="{4363B3CD-C9EA-E741-8ED6-58131CC79F95}" type="presOf" srcId="{F806D7A2-1253-1F4D-8431-3F7B0FDC4716}" destId="{BC0AC938-8808-AE46-8DC7-A9D464551493}" srcOrd="1" destOrd="0" presId="urn:microsoft.com/office/officeart/2009/3/layout/HorizontalOrganizationChart"/>
    <dgm:cxn modelId="{2A03EECD-CA96-D043-95AF-4988FCD524DA}" type="presOf" srcId="{C98777CE-F2A1-C84C-A3D8-BD1EBF20EAB7}" destId="{F0AE3700-2977-B84C-9DA5-F315D84F8A19}" srcOrd="0" destOrd="0" presId="urn:microsoft.com/office/officeart/2009/3/layout/HorizontalOrganizationChart"/>
    <dgm:cxn modelId="{4E93C7D4-9FEF-B945-9123-14620580BD4E}" type="presOf" srcId="{8FE7F1E6-4877-3F47-96AC-22A5FD8E9B30}" destId="{CBD8F9F5-EE57-6A4E-876D-519E6648905E}" srcOrd="0" destOrd="0" presId="urn:microsoft.com/office/officeart/2009/3/layout/HorizontalOrganizationChart"/>
    <dgm:cxn modelId="{9B0F6DD8-7E91-0845-A9BA-C02602832FB3}" srcId="{5EF6E57C-0BAF-6942-AE54-AB8509E9624F}" destId="{7AC68F99-461D-3741-91C5-D453F50EB927}" srcOrd="2" destOrd="0" parTransId="{FE1A886B-7A32-0141-9E5E-F1D723665ACE}" sibTransId="{D59E8D90-8FCC-3E49-A248-7DD46620F5E5}"/>
    <dgm:cxn modelId="{E7D582D9-4F19-B64F-941C-E9E08261BA33}" type="presOf" srcId="{5EF6E57C-0BAF-6942-AE54-AB8509E9624F}" destId="{337813DD-1D66-1A4A-A5C9-BDBC24D177E1}" srcOrd="0" destOrd="0" presId="urn:microsoft.com/office/officeart/2009/3/layout/HorizontalOrganizationChart"/>
    <dgm:cxn modelId="{D56293D9-15E0-4740-BCB7-BF8FD5533079}" srcId="{5EF6E57C-0BAF-6942-AE54-AB8509E9624F}" destId="{C5F92A09-B048-6E42-94DC-533ACFBAF61A}" srcOrd="0" destOrd="0" parTransId="{930140D5-5B0A-554F-A8EB-7B965E97E450}" sibTransId="{242942D3-BF94-8E42-A34E-47329636D8A9}"/>
    <dgm:cxn modelId="{F3CFB7DD-9F2C-D64D-A4E8-40E6746DA715}" type="presOf" srcId="{03594619-4318-6E49-98DE-6E8AA0CE5833}" destId="{2BC17A91-79E6-7644-9AF3-1F4FA5125828}" srcOrd="1" destOrd="0" presId="urn:microsoft.com/office/officeart/2009/3/layout/HorizontalOrganizationChart"/>
    <dgm:cxn modelId="{1E330EE8-B049-2548-99DC-2187C8E22691}" type="presOf" srcId="{F806D7A2-1253-1F4D-8431-3F7B0FDC4716}" destId="{E157DF83-AE4D-C24C-9839-EA8DA43A562D}" srcOrd="0" destOrd="0" presId="urn:microsoft.com/office/officeart/2009/3/layout/HorizontalOrganizationChart"/>
    <dgm:cxn modelId="{C9E112F0-FD7C-7C4D-836C-B24A8666EA7C}" type="presOf" srcId="{BCF65C4B-345E-9443-8D9A-DB9A529BB2FC}" destId="{11A7597D-CC00-EE4A-B8FB-851714D91D97}" srcOrd="0" destOrd="0" presId="urn:microsoft.com/office/officeart/2009/3/layout/HorizontalOrganizationChart"/>
    <dgm:cxn modelId="{DC2531FD-739D-E24F-9956-DC381896E991}" type="presOf" srcId="{0476A0E9-6C04-104B-A790-530C4ECE1FA7}" destId="{14C6D775-AEC2-174C-86D7-098BFEA3B61F}" srcOrd="0" destOrd="0" presId="urn:microsoft.com/office/officeart/2009/3/layout/HorizontalOrganizationChart"/>
    <dgm:cxn modelId="{24FACC6A-B0D3-0948-A07E-B4843BA224EA}" type="presParOf" srcId="{337813DD-1D66-1A4A-A5C9-BDBC24D177E1}" destId="{AE01C27C-F9B5-B94A-99A3-AF641193C1E9}" srcOrd="0" destOrd="0" presId="urn:microsoft.com/office/officeart/2009/3/layout/HorizontalOrganizationChart"/>
    <dgm:cxn modelId="{79971A2B-8623-8645-A42A-C97F596DBF28}" type="presParOf" srcId="{AE01C27C-F9B5-B94A-99A3-AF641193C1E9}" destId="{E74BE5BB-1C07-E644-9C25-723E5FDB9B35}" srcOrd="0" destOrd="0" presId="urn:microsoft.com/office/officeart/2009/3/layout/HorizontalOrganizationChart"/>
    <dgm:cxn modelId="{5EC33E9F-8B54-A240-B7E4-96F20A9DE4DA}" type="presParOf" srcId="{E74BE5BB-1C07-E644-9C25-723E5FDB9B35}" destId="{5A268841-956F-954D-9125-4EB07F7BF560}" srcOrd="0" destOrd="0" presId="urn:microsoft.com/office/officeart/2009/3/layout/HorizontalOrganizationChart"/>
    <dgm:cxn modelId="{8C6C6508-2467-2A43-B280-3A000FD7C922}" type="presParOf" srcId="{E74BE5BB-1C07-E644-9C25-723E5FDB9B35}" destId="{48D309BF-62F2-2649-B3EB-52EEAA60FC00}" srcOrd="1" destOrd="0" presId="urn:microsoft.com/office/officeart/2009/3/layout/HorizontalOrganizationChart"/>
    <dgm:cxn modelId="{E6329E22-CB43-9741-85B9-BA821220F73F}" type="presParOf" srcId="{AE01C27C-F9B5-B94A-99A3-AF641193C1E9}" destId="{79FD5D92-EA01-1741-BC5D-9BFA9A2FB964}" srcOrd="1" destOrd="0" presId="urn:microsoft.com/office/officeart/2009/3/layout/HorizontalOrganizationChart"/>
    <dgm:cxn modelId="{FB112F01-07BE-A242-8A5E-AA9E2CDF6BA6}" type="presParOf" srcId="{79FD5D92-EA01-1741-BC5D-9BFA9A2FB964}" destId="{10AA75E9-83E5-2744-8225-1C762B0DF16D}" srcOrd="0" destOrd="0" presId="urn:microsoft.com/office/officeart/2009/3/layout/HorizontalOrganizationChart"/>
    <dgm:cxn modelId="{20883B88-CAD3-4344-B946-CC7EC45F096C}" type="presParOf" srcId="{79FD5D92-EA01-1741-BC5D-9BFA9A2FB964}" destId="{DE95078E-379B-154A-8E36-AAD46B6B0238}" srcOrd="1" destOrd="0" presId="urn:microsoft.com/office/officeart/2009/3/layout/HorizontalOrganizationChart"/>
    <dgm:cxn modelId="{C3F03D8F-A55C-894D-AD41-3ACF75CFFE4A}" type="presParOf" srcId="{DE95078E-379B-154A-8E36-AAD46B6B0238}" destId="{51229855-6057-CD40-869A-4ACEDE5D0A9A}" srcOrd="0" destOrd="0" presId="urn:microsoft.com/office/officeart/2009/3/layout/HorizontalOrganizationChart"/>
    <dgm:cxn modelId="{2DDD8D80-FBE8-7445-80D3-2D491FFE7B7C}" type="presParOf" srcId="{51229855-6057-CD40-869A-4ACEDE5D0A9A}" destId="{11A7597D-CC00-EE4A-B8FB-851714D91D97}" srcOrd="0" destOrd="0" presId="urn:microsoft.com/office/officeart/2009/3/layout/HorizontalOrganizationChart"/>
    <dgm:cxn modelId="{0245CF9A-EACD-4F47-A361-EAF3F9103F82}" type="presParOf" srcId="{51229855-6057-CD40-869A-4ACEDE5D0A9A}" destId="{6D988B7A-D72D-E64F-9F91-51C01E3612B7}" srcOrd="1" destOrd="0" presId="urn:microsoft.com/office/officeart/2009/3/layout/HorizontalOrganizationChart"/>
    <dgm:cxn modelId="{7BB26F55-1008-E545-A137-80510DC71D32}" type="presParOf" srcId="{DE95078E-379B-154A-8E36-AAD46B6B0238}" destId="{466B5A61-E37A-2247-B552-CB6E8AE19E1E}" srcOrd="1" destOrd="0" presId="urn:microsoft.com/office/officeart/2009/3/layout/HorizontalOrganizationChart"/>
    <dgm:cxn modelId="{1EF7B182-FC41-674E-A017-4A225279CF14}" type="presParOf" srcId="{DE95078E-379B-154A-8E36-AAD46B6B0238}" destId="{4A0FF093-CA9B-1146-90F4-22C38BECD2B8}" srcOrd="2" destOrd="0" presId="urn:microsoft.com/office/officeart/2009/3/layout/HorizontalOrganizationChart"/>
    <dgm:cxn modelId="{5A9387B1-B212-AA41-906F-BFC1F8FC1F9B}" type="presParOf" srcId="{79FD5D92-EA01-1741-BC5D-9BFA9A2FB964}" destId="{CBD8F9F5-EE57-6A4E-876D-519E6648905E}" srcOrd="2" destOrd="0" presId="urn:microsoft.com/office/officeart/2009/3/layout/HorizontalOrganizationChart"/>
    <dgm:cxn modelId="{69741774-84F8-7C4D-84DD-F370CD060CB1}" type="presParOf" srcId="{79FD5D92-EA01-1741-BC5D-9BFA9A2FB964}" destId="{48A2D586-858A-8A45-A85B-041C3E71657F}" srcOrd="3" destOrd="0" presId="urn:microsoft.com/office/officeart/2009/3/layout/HorizontalOrganizationChart"/>
    <dgm:cxn modelId="{54A7C2CF-3BEE-9142-9C47-21789DEBFD3C}" type="presParOf" srcId="{48A2D586-858A-8A45-A85B-041C3E71657F}" destId="{C0A4974E-88E4-0C48-9BEF-C356A7162871}" srcOrd="0" destOrd="0" presId="urn:microsoft.com/office/officeart/2009/3/layout/HorizontalOrganizationChart"/>
    <dgm:cxn modelId="{6936AE40-EA0A-3046-89E6-E08140B6A1E1}" type="presParOf" srcId="{C0A4974E-88E4-0C48-9BEF-C356A7162871}" destId="{8DC453BA-9744-9F43-8650-8BC5E61E23A8}" srcOrd="0" destOrd="0" presId="urn:microsoft.com/office/officeart/2009/3/layout/HorizontalOrganizationChart"/>
    <dgm:cxn modelId="{9C8BA6DC-C599-3540-A739-03CEAB1C0A09}" type="presParOf" srcId="{C0A4974E-88E4-0C48-9BEF-C356A7162871}" destId="{20A7E944-ACBC-8D46-AD9D-60678FA4ACB4}" srcOrd="1" destOrd="0" presId="urn:microsoft.com/office/officeart/2009/3/layout/HorizontalOrganizationChart"/>
    <dgm:cxn modelId="{1C7AAEF3-B4E1-4B4A-AE44-FC252385E7EA}" type="presParOf" srcId="{48A2D586-858A-8A45-A85B-041C3E71657F}" destId="{4FE8783B-286B-6941-AA0C-4979B7D10C4A}" srcOrd="1" destOrd="0" presId="urn:microsoft.com/office/officeart/2009/3/layout/HorizontalOrganizationChart"/>
    <dgm:cxn modelId="{F07D2807-EBF7-3A41-BECA-D8444375AA22}" type="presParOf" srcId="{48A2D586-858A-8A45-A85B-041C3E71657F}" destId="{F4190085-1B56-6E42-BF94-723040C262EA}" srcOrd="2" destOrd="0" presId="urn:microsoft.com/office/officeart/2009/3/layout/HorizontalOrganizationChart"/>
    <dgm:cxn modelId="{1329EA60-BC87-0844-A47F-97DD78542BA1}" type="presParOf" srcId="{79FD5D92-EA01-1741-BC5D-9BFA9A2FB964}" destId="{8AEC0820-0D1D-2947-86F1-153350EC1159}" srcOrd="4" destOrd="0" presId="urn:microsoft.com/office/officeart/2009/3/layout/HorizontalOrganizationChart"/>
    <dgm:cxn modelId="{52FDAC0E-6A26-CC41-B29B-6074B322A3E9}" type="presParOf" srcId="{79FD5D92-EA01-1741-BC5D-9BFA9A2FB964}" destId="{AB6CD986-81C2-0E45-9EC2-3D0517BF7C76}" srcOrd="5" destOrd="0" presId="urn:microsoft.com/office/officeart/2009/3/layout/HorizontalOrganizationChart"/>
    <dgm:cxn modelId="{EE575E97-613A-B748-A259-B96E777C10C1}" type="presParOf" srcId="{AB6CD986-81C2-0E45-9EC2-3D0517BF7C76}" destId="{779E0DB0-33FE-7C44-BBA0-0C29C0E56D32}" srcOrd="0" destOrd="0" presId="urn:microsoft.com/office/officeart/2009/3/layout/HorizontalOrganizationChart"/>
    <dgm:cxn modelId="{51A6FA30-3588-C345-B2E6-3DDF8FEF4046}" type="presParOf" srcId="{779E0DB0-33FE-7C44-BBA0-0C29C0E56D32}" destId="{14C6D775-AEC2-174C-86D7-098BFEA3B61F}" srcOrd="0" destOrd="0" presId="urn:microsoft.com/office/officeart/2009/3/layout/HorizontalOrganizationChart"/>
    <dgm:cxn modelId="{921CB62B-15B1-E246-9B96-BF9F447B4180}" type="presParOf" srcId="{779E0DB0-33FE-7C44-BBA0-0C29C0E56D32}" destId="{5D392464-2C63-314E-B8E8-A08B1C3E940B}" srcOrd="1" destOrd="0" presId="urn:microsoft.com/office/officeart/2009/3/layout/HorizontalOrganizationChart"/>
    <dgm:cxn modelId="{CBEECD1B-7889-D342-A271-AC996EAEA1B5}" type="presParOf" srcId="{AB6CD986-81C2-0E45-9EC2-3D0517BF7C76}" destId="{E5BB6124-97BA-5841-AA5C-BB66A707CC8F}" srcOrd="1" destOrd="0" presId="urn:microsoft.com/office/officeart/2009/3/layout/HorizontalOrganizationChart"/>
    <dgm:cxn modelId="{92DD3AFF-E520-4E48-BCA4-217DECC4E006}" type="presParOf" srcId="{AB6CD986-81C2-0E45-9EC2-3D0517BF7C76}" destId="{1DF39B1D-FF51-D04B-9991-8E8E8B16F0D3}" srcOrd="2" destOrd="0" presId="urn:microsoft.com/office/officeart/2009/3/layout/HorizontalOrganizationChart"/>
    <dgm:cxn modelId="{355662B6-4231-2E47-A37C-1375EB6167EB}" type="presParOf" srcId="{AE01C27C-F9B5-B94A-99A3-AF641193C1E9}" destId="{CE81B527-132B-DC4A-A4F7-90B0AE0CDE24}" srcOrd="2" destOrd="0" presId="urn:microsoft.com/office/officeart/2009/3/layout/HorizontalOrganizationChart"/>
    <dgm:cxn modelId="{0E3905F6-EA44-1E49-A676-1CEE28F9011C}" type="presParOf" srcId="{337813DD-1D66-1A4A-A5C9-BDBC24D177E1}" destId="{58544386-B703-2F4F-9DC4-1AE91BB3C045}" srcOrd="1" destOrd="0" presId="urn:microsoft.com/office/officeart/2009/3/layout/HorizontalOrganizationChart"/>
    <dgm:cxn modelId="{FA507098-2F28-9C44-88B6-A9DFAFC6AB1E}" type="presParOf" srcId="{58544386-B703-2F4F-9DC4-1AE91BB3C045}" destId="{C8AF0E59-060C-0144-9E71-BA88085642D5}" srcOrd="0" destOrd="0" presId="urn:microsoft.com/office/officeart/2009/3/layout/HorizontalOrganizationChart"/>
    <dgm:cxn modelId="{D22829E4-C79F-CD43-AA9D-3ACCD2A7F534}" type="presParOf" srcId="{C8AF0E59-060C-0144-9E71-BA88085642D5}" destId="{A7A8D1A4-7851-914B-AE61-164F3FA79E06}" srcOrd="0" destOrd="0" presId="urn:microsoft.com/office/officeart/2009/3/layout/HorizontalOrganizationChart"/>
    <dgm:cxn modelId="{7838A398-388F-4C40-9AEF-4306C3DECC02}" type="presParOf" srcId="{C8AF0E59-060C-0144-9E71-BA88085642D5}" destId="{7230F63C-AE8F-2549-9580-14FCA7A86462}" srcOrd="1" destOrd="0" presId="urn:microsoft.com/office/officeart/2009/3/layout/HorizontalOrganizationChart"/>
    <dgm:cxn modelId="{FF8113B9-6BCB-D542-8646-19061C60473D}" type="presParOf" srcId="{58544386-B703-2F4F-9DC4-1AE91BB3C045}" destId="{F17EE124-C6FE-4646-85F5-2ACF5597B17D}" srcOrd="1" destOrd="0" presId="urn:microsoft.com/office/officeart/2009/3/layout/HorizontalOrganizationChart"/>
    <dgm:cxn modelId="{DFB69E32-69D8-D04E-A7BC-8ABCEC908980}" type="presParOf" srcId="{F17EE124-C6FE-4646-85F5-2ACF5597B17D}" destId="{3DE181B0-8E3C-E54C-8C7D-45B98269AAD9}" srcOrd="0" destOrd="0" presId="urn:microsoft.com/office/officeart/2009/3/layout/HorizontalOrganizationChart"/>
    <dgm:cxn modelId="{7E6F7140-03CE-B14D-97FE-62BFD11AABA4}" type="presParOf" srcId="{F17EE124-C6FE-4646-85F5-2ACF5597B17D}" destId="{1994D317-4373-C145-835B-E704007D5CC8}" srcOrd="1" destOrd="0" presId="urn:microsoft.com/office/officeart/2009/3/layout/HorizontalOrganizationChart"/>
    <dgm:cxn modelId="{82E66616-9A3E-8440-A219-9DBCFAD2FE67}" type="presParOf" srcId="{1994D317-4373-C145-835B-E704007D5CC8}" destId="{903FA1CC-09C2-DE4F-A72B-ADADDDE2AE85}" srcOrd="0" destOrd="0" presId="urn:microsoft.com/office/officeart/2009/3/layout/HorizontalOrganizationChart"/>
    <dgm:cxn modelId="{0F5CC49F-4E0B-EB4C-92E5-F33D35B65A23}" type="presParOf" srcId="{903FA1CC-09C2-DE4F-A72B-ADADDDE2AE85}" destId="{DCADC6FA-204E-564D-8B48-1EEB6E91AB4B}" srcOrd="0" destOrd="0" presId="urn:microsoft.com/office/officeart/2009/3/layout/HorizontalOrganizationChart"/>
    <dgm:cxn modelId="{6BFCC54C-5EBD-3A4F-B905-B2FC9C34CE9B}" type="presParOf" srcId="{903FA1CC-09C2-DE4F-A72B-ADADDDE2AE85}" destId="{6AAAD2E8-13B9-0341-9F7A-80333B9919D8}" srcOrd="1" destOrd="0" presId="urn:microsoft.com/office/officeart/2009/3/layout/HorizontalOrganizationChart"/>
    <dgm:cxn modelId="{07DCCBBB-B022-5B48-B07A-31043022333C}" type="presParOf" srcId="{1994D317-4373-C145-835B-E704007D5CC8}" destId="{62481378-D9EC-FA43-B329-827A51E1F36F}" srcOrd="1" destOrd="0" presId="urn:microsoft.com/office/officeart/2009/3/layout/HorizontalOrganizationChart"/>
    <dgm:cxn modelId="{7B8FB584-E3A0-994E-A0F5-6A4AC9462279}" type="presParOf" srcId="{1994D317-4373-C145-835B-E704007D5CC8}" destId="{4ADDCBCA-1B01-1349-BEAD-EAF3C8B1841E}" srcOrd="2" destOrd="0" presId="urn:microsoft.com/office/officeart/2009/3/layout/HorizontalOrganizationChart"/>
    <dgm:cxn modelId="{EF727237-CE1C-F046-940D-E82E33241B3F}" type="presParOf" srcId="{58544386-B703-2F4F-9DC4-1AE91BB3C045}" destId="{5E940893-77EE-904A-8DBD-625E6AD84E27}" srcOrd="2" destOrd="0" presId="urn:microsoft.com/office/officeart/2009/3/layout/HorizontalOrganizationChart"/>
    <dgm:cxn modelId="{D9BA9CD9-27C6-E343-9B5F-164FA765DC14}" type="presParOf" srcId="{337813DD-1D66-1A4A-A5C9-BDBC24D177E1}" destId="{316B1C23-AA69-8B40-80F8-08E7B1331FBA}" srcOrd="2" destOrd="0" presId="urn:microsoft.com/office/officeart/2009/3/layout/HorizontalOrganizationChart"/>
    <dgm:cxn modelId="{246C0EEC-232A-D34E-9F62-6C37340095F5}" type="presParOf" srcId="{316B1C23-AA69-8B40-80F8-08E7B1331FBA}" destId="{33820056-35CF-5B40-87F9-3D048D3392AB}" srcOrd="0" destOrd="0" presId="urn:microsoft.com/office/officeart/2009/3/layout/HorizontalOrganizationChart"/>
    <dgm:cxn modelId="{D861C135-164F-4341-8399-F8917840B06E}" type="presParOf" srcId="{33820056-35CF-5B40-87F9-3D048D3392AB}" destId="{419B06CB-2001-C646-A958-B32DE53A1ED7}" srcOrd="0" destOrd="0" presId="urn:microsoft.com/office/officeart/2009/3/layout/HorizontalOrganizationChart"/>
    <dgm:cxn modelId="{B9F6E70C-C099-B941-9C79-47F48AD17861}" type="presParOf" srcId="{33820056-35CF-5B40-87F9-3D048D3392AB}" destId="{3D5566D6-6D0B-3E46-BD52-A5D70AE1788D}" srcOrd="1" destOrd="0" presId="urn:microsoft.com/office/officeart/2009/3/layout/HorizontalOrganizationChart"/>
    <dgm:cxn modelId="{1EA64764-D699-1E44-80D2-6825466478F1}" type="presParOf" srcId="{316B1C23-AA69-8B40-80F8-08E7B1331FBA}" destId="{6AC12B6C-A3BC-D742-A903-9AEF491B43B3}" srcOrd="1" destOrd="0" presId="urn:microsoft.com/office/officeart/2009/3/layout/HorizontalOrganizationChart"/>
    <dgm:cxn modelId="{3F39AFD1-C9B0-ED4A-9BD9-D13D4485AB83}" type="presParOf" srcId="{6AC12B6C-A3BC-D742-A903-9AEF491B43B3}" destId="{1BD4A5F7-B10A-4249-8D41-F40A28163E03}" srcOrd="0" destOrd="0" presId="urn:microsoft.com/office/officeart/2009/3/layout/HorizontalOrganizationChart"/>
    <dgm:cxn modelId="{074D276F-88F0-4F4D-B4E7-4EC1A315D979}" type="presParOf" srcId="{6AC12B6C-A3BC-D742-A903-9AEF491B43B3}" destId="{EA3038AC-C479-E043-838D-B2ECFEEC9452}" srcOrd="1" destOrd="0" presId="urn:microsoft.com/office/officeart/2009/3/layout/HorizontalOrganizationChart"/>
    <dgm:cxn modelId="{6CFFFD3F-1201-AB4A-9928-F305F19F70D4}" type="presParOf" srcId="{EA3038AC-C479-E043-838D-B2ECFEEC9452}" destId="{7DF4FDE4-6DB5-284E-A9A8-570262AF29A5}" srcOrd="0" destOrd="0" presId="urn:microsoft.com/office/officeart/2009/3/layout/HorizontalOrganizationChart"/>
    <dgm:cxn modelId="{13D62CCC-6189-9A4F-A1B1-32869D8ABC36}" type="presParOf" srcId="{7DF4FDE4-6DB5-284E-A9A8-570262AF29A5}" destId="{792AB618-F021-EC48-8514-49BB417581BC}" srcOrd="0" destOrd="0" presId="urn:microsoft.com/office/officeart/2009/3/layout/HorizontalOrganizationChart"/>
    <dgm:cxn modelId="{905D5104-F7D8-8741-85E2-57F5643A5ACA}" type="presParOf" srcId="{7DF4FDE4-6DB5-284E-A9A8-570262AF29A5}" destId="{E06DBC61-22D2-9040-8736-9B36247E475F}" srcOrd="1" destOrd="0" presId="urn:microsoft.com/office/officeart/2009/3/layout/HorizontalOrganizationChart"/>
    <dgm:cxn modelId="{80E693E5-318E-9348-A04D-6B8AA80D1462}" type="presParOf" srcId="{EA3038AC-C479-E043-838D-B2ECFEEC9452}" destId="{A0E33F09-1AA6-A143-9F87-FC75137E03E5}" srcOrd="1" destOrd="0" presId="urn:microsoft.com/office/officeart/2009/3/layout/HorizontalOrganizationChart"/>
    <dgm:cxn modelId="{6FFAE5A4-7860-6F4A-8155-0FD22E6EF5F0}" type="presParOf" srcId="{EA3038AC-C479-E043-838D-B2ECFEEC9452}" destId="{A7853418-4B12-A04C-8323-E9828611810C}" srcOrd="2" destOrd="0" presId="urn:microsoft.com/office/officeart/2009/3/layout/HorizontalOrganizationChart"/>
    <dgm:cxn modelId="{F1DAACF8-8D8B-D542-9696-9C9F0CB2B48C}" type="presParOf" srcId="{6AC12B6C-A3BC-D742-A903-9AEF491B43B3}" destId="{F0AE3700-2977-B84C-9DA5-F315D84F8A19}" srcOrd="2" destOrd="0" presId="urn:microsoft.com/office/officeart/2009/3/layout/HorizontalOrganizationChart"/>
    <dgm:cxn modelId="{8EFD2C10-26FD-E74D-A83B-B91B12BE0654}" type="presParOf" srcId="{6AC12B6C-A3BC-D742-A903-9AEF491B43B3}" destId="{F69113F8-EF19-1D49-B186-26B4F1F8F2D0}" srcOrd="3" destOrd="0" presId="urn:microsoft.com/office/officeart/2009/3/layout/HorizontalOrganizationChart"/>
    <dgm:cxn modelId="{AC9C950B-7DDB-5B4C-BC94-0810699292E9}" type="presParOf" srcId="{F69113F8-EF19-1D49-B186-26B4F1F8F2D0}" destId="{961F5327-3A03-3E42-AC77-416D29A063B9}" srcOrd="0" destOrd="0" presId="urn:microsoft.com/office/officeart/2009/3/layout/HorizontalOrganizationChart"/>
    <dgm:cxn modelId="{6F73D322-B21B-BC4E-BB25-2B2C74F085D3}" type="presParOf" srcId="{961F5327-3A03-3E42-AC77-416D29A063B9}" destId="{5FD7B3A4-B4BD-BF4D-8FF2-BFA9501545FF}" srcOrd="0" destOrd="0" presId="urn:microsoft.com/office/officeart/2009/3/layout/HorizontalOrganizationChart"/>
    <dgm:cxn modelId="{84053655-EF73-314E-B532-85540A44951C}" type="presParOf" srcId="{961F5327-3A03-3E42-AC77-416D29A063B9}" destId="{2BC17A91-79E6-7644-9AF3-1F4FA5125828}" srcOrd="1" destOrd="0" presId="urn:microsoft.com/office/officeart/2009/3/layout/HorizontalOrganizationChart"/>
    <dgm:cxn modelId="{C27C3BA4-D1DA-F94C-9F1F-6A9E356C2C4D}" type="presParOf" srcId="{F69113F8-EF19-1D49-B186-26B4F1F8F2D0}" destId="{104E2461-CC85-A84E-A6C5-69F093CF93C4}" srcOrd="1" destOrd="0" presId="urn:microsoft.com/office/officeart/2009/3/layout/HorizontalOrganizationChart"/>
    <dgm:cxn modelId="{55568BD6-1DE1-D743-AD98-E00C125FE332}" type="presParOf" srcId="{F69113F8-EF19-1D49-B186-26B4F1F8F2D0}" destId="{C928C9F0-7E73-D440-968B-B3F1317BEBA2}" srcOrd="2" destOrd="0" presId="urn:microsoft.com/office/officeart/2009/3/layout/HorizontalOrganizationChart"/>
    <dgm:cxn modelId="{CF00CF0F-52D0-4A42-9328-4A50A8213A3A}" type="presParOf" srcId="{6AC12B6C-A3BC-D742-A903-9AEF491B43B3}" destId="{175F272C-E120-1747-BCEC-F9D052D1B003}" srcOrd="4" destOrd="0" presId="urn:microsoft.com/office/officeart/2009/3/layout/HorizontalOrganizationChart"/>
    <dgm:cxn modelId="{B9776043-DEAF-0F49-A123-74313F4C9F93}" type="presParOf" srcId="{6AC12B6C-A3BC-D742-A903-9AEF491B43B3}" destId="{E6C91C5D-99E8-D740-B9F2-ABC6BDE36318}" srcOrd="5" destOrd="0" presId="urn:microsoft.com/office/officeart/2009/3/layout/HorizontalOrganizationChart"/>
    <dgm:cxn modelId="{AE49D5B2-38A2-DB44-A3A7-BBE8BB80AE47}" type="presParOf" srcId="{E6C91C5D-99E8-D740-B9F2-ABC6BDE36318}" destId="{ED683981-4205-9A4B-8334-BF4524D72E0A}" srcOrd="0" destOrd="0" presId="urn:microsoft.com/office/officeart/2009/3/layout/HorizontalOrganizationChart"/>
    <dgm:cxn modelId="{4BBE3A84-39FC-4F40-9C42-02250B34E55F}" type="presParOf" srcId="{ED683981-4205-9A4B-8334-BF4524D72E0A}" destId="{E157DF83-AE4D-C24C-9839-EA8DA43A562D}" srcOrd="0" destOrd="0" presId="urn:microsoft.com/office/officeart/2009/3/layout/HorizontalOrganizationChart"/>
    <dgm:cxn modelId="{3D09FBC1-4DE3-BF4D-B482-E354A0149406}" type="presParOf" srcId="{ED683981-4205-9A4B-8334-BF4524D72E0A}" destId="{BC0AC938-8808-AE46-8DC7-A9D464551493}" srcOrd="1" destOrd="0" presId="urn:microsoft.com/office/officeart/2009/3/layout/HorizontalOrganizationChart"/>
    <dgm:cxn modelId="{2A079B10-F737-9641-AFF7-CF5CA9861548}" type="presParOf" srcId="{E6C91C5D-99E8-D740-B9F2-ABC6BDE36318}" destId="{A62CA63C-2D69-EC4D-85B0-CD91EDA4F308}" srcOrd="1" destOrd="0" presId="urn:microsoft.com/office/officeart/2009/3/layout/HorizontalOrganizationChart"/>
    <dgm:cxn modelId="{6D8DD2F9-AF6C-0749-85A5-2AF8D5459CA1}" type="presParOf" srcId="{E6C91C5D-99E8-D740-B9F2-ABC6BDE36318}" destId="{AA8D5A88-ADEA-3847-8A23-A4BD5322318F}" srcOrd="2" destOrd="0" presId="urn:microsoft.com/office/officeart/2009/3/layout/HorizontalOrganizationChart"/>
    <dgm:cxn modelId="{14652964-5C75-2C4D-AFB2-5A405FAE965A}" type="presParOf" srcId="{316B1C23-AA69-8B40-80F8-08E7B1331FBA}" destId="{68203634-D4B6-A740-A55E-FC0F941B5B4A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F6E57C-0BAF-6942-AE54-AB8509E9624F}" type="doc">
      <dgm:prSet loTypeId="urn:microsoft.com/office/officeart/2009/3/layout/HorizontalOrganizationChart" loCatId="" qsTypeId="urn:microsoft.com/office/officeart/2005/8/quickstyle/simple4" qsCatId="simple" csTypeId="urn:microsoft.com/office/officeart/2005/8/colors/accent5_5" csCatId="accent5" phldr="1"/>
      <dgm:spPr/>
      <dgm:t>
        <a:bodyPr/>
        <a:lstStyle/>
        <a:p>
          <a:endParaRPr lang="en-GB"/>
        </a:p>
      </dgm:t>
    </dgm:pt>
    <dgm:pt modelId="{9E37597A-3175-3040-AE00-BFF0DD7AD1FE}">
      <dgm:prSet phldrT="[Text]"/>
      <dgm:spPr/>
      <dgm:t>
        <a:bodyPr/>
        <a:lstStyle/>
        <a:p>
          <a:r>
            <a:rPr lang="en-US" noProof="0" dirty="0"/>
            <a:t>Penalty</a:t>
          </a:r>
        </a:p>
      </dgm:t>
    </dgm:pt>
    <dgm:pt modelId="{C848350D-8D9F-804E-BE24-0FB4AFF71A5C}" type="parTrans" cxnId="{9041A2D2-3D59-754E-AB8E-FD959FA69FA0}">
      <dgm:prSet/>
      <dgm:spPr/>
      <dgm:t>
        <a:bodyPr/>
        <a:lstStyle/>
        <a:p>
          <a:endParaRPr lang="en-US" noProof="0" dirty="0"/>
        </a:p>
      </dgm:t>
    </dgm:pt>
    <dgm:pt modelId="{12791EF8-CB64-854B-83D9-5BFF28DA6F00}" type="sibTrans" cxnId="{9041A2D2-3D59-754E-AB8E-FD959FA69FA0}">
      <dgm:prSet/>
      <dgm:spPr/>
      <dgm:t>
        <a:bodyPr/>
        <a:lstStyle/>
        <a:p>
          <a:endParaRPr lang="en-US" noProof="0" dirty="0"/>
        </a:p>
      </dgm:t>
    </dgm:pt>
    <dgm:pt modelId="{D3D76FE9-E103-D144-97BA-64BA35FA8607}">
      <dgm:prSet phldrT="[Text]"/>
      <dgm:spPr/>
      <dgm:t>
        <a:bodyPr/>
        <a:lstStyle/>
        <a:p>
          <a:r>
            <a:rPr lang="en-US" noProof="0" dirty="0"/>
            <a:t>id</a:t>
          </a:r>
        </a:p>
      </dgm:t>
    </dgm:pt>
    <dgm:pt modelId="{0CEF3729-AD18-3B42-B529-E8B16ACDDAB5}" type="parTrans" cxnId="{3D25E72D-37D9-D64D-9021-4DD82CD86366}">
      <dgm:prSet/>
      <dgm:spPr/>
      <dgm:t>
        <a:bodyPr/>
        <a:lstStyle/>
        <a:p>
          <a:endParaRPr lang="en-US" noProof="0" dirty="0"/>
        </a:p>
      </dgm:t>
    </dgm:pt>
    <dgm:pt modelId="{61D9474A-6250-F040-B5EB-7BF7EF98F33F}" type="sibTrans" cxnId="{3D25E72D-37D9-D64D-9021-4DD82CD86366}">
      <dgm:prSet/>
      <dgm:spPr/>
      <dgm:t>
        <a:bodyPr/>
        <a:lstStyle/>
        <a:p>
          <a:endParaRPr lang="en-US" noProof="0" dirty="0"/>
        </a:p>
      </dgm:t>
    </dgm:pt>
    <dgm:pt modelId="{6B7BBB66-8DE9-0046-A76D-4D4088162D8F}">
      <dgm:prSet phldrT="[Text]"/>
      <dgm:spPr/>
      <dgm:t>
        <a:bodyPr/>
        <a:lstStyle/>
        <a:p>
          <a:r>
            <a:rPr lang="en-US" noProof="0" dirty="0"/>
            <a:t>questions </a:t>
          </a:r>
        </a:p>
      </dgm:t>
    </dgm:pt>
    <dgm:pt modelId="{1DA6F603-7E3A-9142-A424-777C56ECE842}" type="parTrans" cxnId="{DF72147A-5769-0E41-92C5-13CDC5875A33}">
      <dgm:prSet/>
      <dgm:spPr/>
      <dgm:t>
        <a:bodyPr/>
        <a:lstStyle/>
        <a:p>
          <a:endParaRPr lang="en-US" noProof="0" dirty="0"/>
        </a:p>
      </dgm:t>
    </dgm:pt>
    <dgm:pt modelId="{90549B08-1EDE-1148-9220-211AC1E11E54}" type="sibTrans" cxnId="{DF72147A-5769-0E41-92C5-13CDC5875A33}">
      <dgm:prSet/>
      <dgm:spPr/>
      <dgm:t>
        <a:bodyPr/>
        <a:lstStyle/>
        <a:p>
          <a:endParaRPr lang="en-US" noProof="0" dirty="0"/>
        </a:p>
      </dgm:t>
    </dgm:pt>
    <dgm:pt modelId="{C499CFA9-163A-EF42-BE87-92712174538C}">
      <dgm:prSet phldrT="[Text]"/>
      <dgm:spPr/>
      <dgm:t>
        <a:bodyPr/>
        <a:lstStyle/>
        <a:p>
          <a:r>
            <a:rPr lang="en-US" noProof="0" dirty="0"/>
            <a:t>answers</a:t>
          </a:r>
        </a:p>
      </dgm:t>
    </dgm:pt>
    <dgm:pt modelId="{809C133A-552E-F345-BFF7-2D295E09405F}" type="parTrans" cxnId="{5DC2D18D-C804-8248-ADF4-C86139C0D788}">
      <dgm:prSet/>
      <dgm:spPr/>
      <dgm:t>
        <a:bodyPr/>
        <a:lstStyle/>
        <a:p>
          <a:endParaRPr lang="en-US" noProof="0" dirty="0"/>
        </a:p>
      </dgm:t>
    </dgm:pt>
    <dgm:pt modelId="{2BC063AD-FC23-C345-997C-DD4D4CA510C1}" type="sibTrans" cxnId="{5DC2D18D-C804-8248-ADF4-C86139C0D788}">
      <dgm:prSet/>
      <dgm:spPr/>
      <dgm:t>
        <a:bodyPr/>
        <a:lstStyle/>
        <a:p>
          <a:endParaRPr lang="en-US" noProof="0" dirty="0"/>
        </a:p>
      </dgm:t>
    </dgm:pt>
    <dgm:pt modelId="{B1DBA0FE-D987-2A40-A01B-664EE1747BAC}">
      <dgm:prSet phldrT="[Text]"/>
      <dgm:spPr/>
      <dgm:t>
        <a:bodyPr/>
        <a:lstStyle/>
        <a:p>
          <a:r>
            <a:rPr lang="en-US" noProof="0" dirty="0"/>
            <a:t>rules</a:t>
          </a:r>
        </a:p>
      </dgm:t>
    </dgm:pt>
    <dgm:pt modelId="{66ED84DD-CFCF-6347-B7CF-5F6A6B5C8696}" type="parTrans" cxnId="{AE7651BC-3211-CD42-899E-6D2D1BCC66D9}">
      <dgm:prSet/>
      <dgm:spPr/>
      <dgm:t>
        <a:bodyPr/>
        <a:lstStyle/>
        <a:p>
          <a:endParaRPr lang="en-US" noProof="0" dirty="0"/>
        </a:p>
      </dgm:t>
    </dgm:pt>
    <dgm:pt modelId="{560DD719-609B-8D4C-970D-5FCD23EB4556}" type="sibTrans" cxnId="{AE7651BC-3211-CD42-899E-6D2D1BCC66D9}">
      <dgm:prSet/>
      <dgm:spPr/>
      <dgm:t>
        <a:bodyPr/>
        <a:lstStyle/>
        <a:p>
          <a:endParaRPr lang="en-US" noProof="0" dirty="0"/>
        </a:p>
      </dgm:t>
    </dgm:pt>
    <dgm:pt modelId="{75F10826-E55F-9A4F-8170-F66A943D020F}">
      <dgm:prSet phldrT="[Text]"/>
      <dgm:spPr/>
      <dgm:t>
        <a:bodyPr/>
        <a:lstStyle/>
        <a:p>
          <a:r>
            <a:rPr lang="en-US" noProof="0" dirty="0" err="1"/>
            <a:t>sanctionValue</a:t>
          </a:r>
          <a:endParaRPr lang="en-US" noProof="0" dirty="0"/>
        </a:p>
      </dgm:t>
    </dgm:pt>
    <dgm:pt modelId="{931ADF70-390F-1D4C-9986-3C849AE242BE}" type="parTrans" cxnId="{A974B163-EF25-A648-8F98-BC4832D8065A}">
      <dgm:prSet/>
      <dgm:spPr/>
      <dgm:t>
        <a:bodyPr/>
        <a:lstStyle/>
        <a:p>
          <a:endParaRPr lang="en-US" noProof="0" dirty="0"/>
        </a:p>
      </dgm:t>
    </dgm:pt>
    <dgm:pt modelId="{6F64ED1B-8851-3542-A9DA-27946A81B8D5}" type="sibTrans" cxnId="{A974B163-EF25-A648-8F98-BC4832D8065A}">
      <dgm:prSet/>
      <dgm:spPr/>
      <dgm:t>
        <a:bodyPr/>
        <a:lstStyle/>
        <a:p>
          <a:endParaRPr lang="en-US" noProof="0" dirty="0"/>
        </a:p>
      </dgm:t>
    </dgm:pt>
    <dgm:pt modelId="{CB044462-FBB6-3843-BAC2-4A54FA92CE33}">
      <dgm:prSet phldrT="[Text]"/>
      <dgm:spPr/>
      <dgm:t>
        <a:bodyPr/>
        <a:lstStyle/>
        <a:p>
          <a:r>
            <a:rPr lang="en-US" noProof="0" dirty="0"/>
            <a:t>referee</a:t>
          </a:r>
        </a:p>
      </dgm:t>
    </dgm:pt>
    <dgm:pt modelId="{7E26C1C6-850C-9B43-9F38-AE9F49B17786}" type="parTrans" cxnId="{CFB79B0A-9954-A041-94D3-D8E3B1FC464A}">
      <dgm:prSet/>
      <dgm:spPr/>
      <dgm:t>
        <a:bodyPr/>
        <a:lstStyle/>
        <a:p>
          <a:endParaRPr lang="en-US" noProof="0" dirty="0"/>
        </a:p>
      </dgm:t>
    </dgm:pt>
    <dgm:pt modelId="{7B445248-415B-9545-9595-C97BA2D6DD88}" type="sibTrans" cxnId="{CFB79B0A-9954-A041-94D3-D8E3B1FC464A}">
      <dgm:prSet/>
      <dgm:spPr/>
      <dgm:t>
        <a:bodyPr/>
        <a:lstStyle/>
        <a:p>
          <a:endParaRPr lang="en-US" noProof="0" dirty="0"/>
        </a:p>
      </dgm:t>
    </dgm:pt>
    <dgm:pt modelId="{3713CDB9-5AFF-5E41-A0B2-9ECBD0E45643}">
      <dgm:prSet phldrT="[Text]"/>
      <dgm:spPr/>
      <dgm:t>
        <a:bodyPr/>
        <a:lstStyle/>
        <a:p>
          <a:r>
            <a:rPr lang="en-US" noProof="0" dirty="0"/>
            <a:t>judge</a:t>
          </a:r>
        </a:p>
      </dgm:t>
    </dgm:pt>
    <dgm:pt modelId="{BF93B46A-6570-C144-8611-962A14C1F665}" type="parTrans" cxnId="{BDD4A4D4-0778-B345-9135-C8C7655491CC}">
      <dgm:prSet/>
      <dgm:spPr/>
      <dgm:t>
        <a:bodyPr/>
        <a:lstStyle/>
        <a:p>
          <a:endParaRPr lang="en-US" noProof="0" dirty="0"/>
        </a:p>
      </dgm:t>
    </dgm:pt>
    <dgm:pt modelId="{50B7DDD8-0121-BD46-B88E-B8C2061E424A}" type="sibTrans" cxnId="{BDD4A4D4-0778-B345-9135-C8C7655491CC}">
      <dgm:prSet/>
      <dgm:spPr/>
      <dgm:t>
        <a:bodyPr/>
        <a:lstStyle/>
        <a:p>
          <a:endParaRPr lang="en-US" noProof="0" dirty="0"/>
        </a:p>
      </dgm:t>
    </dgm:pt>
    <dgm:pt modelId="{216C8368-D9CD-F041-824B-8720808FBAE8}">
      <dgm:prSet phldrT="[Text]"/>
      <dgm:spPr/>
      <dgm:t>
        <a:bodyPr/>
        <a:lstStyle/>
        <a:p>
          <a:r>
            <a:rPr lang="en-US" noProof="0" dirty="0"/>
            <a:t>Rule 1</a:t>
          </a:r>
        </a:p>
      </dgm:t>
    </dgm:pt>
    <dgm:pt modelId="{C6C3B1A7-E757-DD49-AFDC-2D3DDB3A5A92}" type="parTrans" cxnId="{38278F3C-ABB2-5B46-928E-9431BAD6A103}">
      <dgm:prSet/>
      <dgm:spPr/>
      <dgm:t>
        <a:bodyPr/>
        <a:lstStyle/>
        <a:p>
          <a:endParaRPr lang="en-US" noProof="0" dirty="0"/>
        </a:p>
      </dgm:t>
    </dgm:pt>
    <dgm:pt modelId="{1D5F98D5-6C8B-124B-880D-51B4604B1861}" type="sibTrans" cxnId="{38278F3C-ABB2-5B46-928E-9431BAD6A103}">
      <dgm:prSet/>
      <dgm:spPr/>
      <dgm:t>
        <a:bodyPr/>
        <a:lstStyle/>
        <a:p>
          <a:endParaRPr lang="en-US" noProof="0" dirty="0"/>
        </a:p>
      </dgm:t>
    </dgm:pt>
    <dgm:pt modelId="{A629F016-8D56-1C41-BD0B-FD2CE1C4AABF}">
      <dgm:prSet phldrT="[Text]"/>
      <dgm:spPr/>
      <dgm:t>
        <a:bodyPr/>
        <a:lstStyle/>
        <a:p>
          <a:r>
            <a:rPr lang="en-US" noProof="0" dirty="0"/>
            <a:t>Rule 2</a:t>
          </a:r>
        </a:p>
      </dgm:t>
    </dgm:pt>
    <dgm:pt modelId="{F1E40713-5B6D-D04A-9A2E-BE5F6846256F}" type="parTrans" cxnId="{5E692374-6C84-8B47-ACA4-95175596530F}">
      <dgm:prSet/>
      <dgm:spPr/>
      <dgm:t>
        <a:bodyPr/>
        <a:lstStyle/>
        <a:p>
          <a:endParaRPr lang="en-US" noProof="0" dirty="0"/>
        </a:p>
      </dgm:t>
    </dgm:pt>
    <dgm:pt modelId="{74B75935-372D-2347-ABD6-34923E13C2A3}" type="sibTrans" cxnId="{5E692374-6C84-8B47-ACA4-95175596530F}">
      <dgm:prSet/>
      <dgm:spPr/>
      <dgm:t>
        <a:bodyPr/>
        <a:lstStyle/>
        <a:p>
          <a:endParaRPr lang="en-US" noProof="0" dirty="0"/>
        </a:p>
      </dgm:t>
    </dgm:pt>
    <dgm:pt modelId="{602EB91A-06FE-DF4F-9AE8-7207D0DA5FFB}">
      <dgm:prSet phldrT="[Text]"/>
      <dgm:spPr/>
      <dgm:t>
        <a:bodyPr/>
        <a:lstStyle/>
        <a:p>
          <a:r>
            <a:rPr lang="en-US" noProof="0" dirty="0"/>
            <a:t>...</a:t>
          </a:r>
        </a:p>
      </dgm:t>
    </dgm:pt>
    <dgm:pt modelId="{08E05537-FD69-0845-B362-FE5D5A926D2A}" type="parTrans" cxnId="{40C507DD-0C7F-D14A-80BF-4346D9EF1F47}">
      <dgm:prSet/>
      <dgm:spPr/>
      <dgm:t>
        <a:bodyPr/>
        <a:lstStyle/>
        <a:p>
          <a:endParaRPr lang="en-US" noProof="0" dirty="0"/>
        </a:p>
      </dgm:t>
    </dgm:pt>
    <dgm:pt modelId="{32CE7B8A-07BF-AA41-85EA-87ED81C84DCD}" type="sibTrans" cxnId="{40C507DD-0C7F-D14A-80BF-4346D9EF1F47}">
      <dgm:prSet/>
      <dgm:spPr/>
      <dgm:t>
        <a:bodyPr/>
        <a:lstStyle/>
        <a:p>
          <a:endParaRPr lang="en-US" noProof="0" dirty="0"/>
        </a:p>
      </dgm:t>
    </dgm:pt>
    <dgm:pt modelId="{FBC5555A-162E-D74A-952E-CF5573DAAC1F}">
      <dgm:prSet phldrT="[Text]"/>
      <dgm:spPr/>
      <dgm:t>
        <a:bodyPr/>
        <a:lstStyle/>
        <a:p>
          <a:r>
            <a:rPr lang="en-US" noProof="0" dirty="0"/>
            <a:t>question 1</a:t>
          </a:r>
        </a:p>
      </dgm:t>
    </dgm:pt>
    <dgm:pt modelId="{456FD9D9-63A1-DB45-B917-081860139C59}" type="parTrans" cxnId="{631F4D63-91EA-BE46-A7D1-26FAFA178E25}">
      <dgm:prSet/>
      <dgm:spPr/>
      <dgm:t>
        <a:bodyPr/>
        <a:lstStyle/>
        <a:p>
          <a:endParaRPr lang="en-US" noProof="0" dirty="0"/>
        </a:p>
      </dgm:t>
    </dgm:pt>
    <dgm:pt modelId="{B226053C-CC75-E044-8C5D-6BFAE4FE256A}" type="sibTrans" cxnId="{631F4D63-91EA-BE46-A7D1-26FAFA178E25}">
      <dgm:prSet/>
      <dgm:spPr/>
      <dgm:t>
        <a:bodyPr/>
        <a:lstStyle/>
        <a:p>
          <a:endParaRPr lang="en-US" noProof="0" dirty="0"/>
        </a:p>
      </dgm:t>
    </dgm:pt>
    <dgm:pt modelId="{CFBB4E8D-CD3C-AC46-B9B2-A1ADE546C6B5}">
      <dgm:prSet phldrT="[Text]"/>
      <dgm:spPr/>
      <dgm:t>
        <a:bodyPr/>
        <a:lstStyle/>
        <a:p>
          <a:r>
            <a:rPr lang="en-US" noProof="0" dirty="0" err="1"/>
            <a:t>quesrion</a:t>
          </a:r>
          <a:r>
            <a:rPr lang="en-US" noProof="0" dirty="0"/>
            <a:t> 2</a:t>
          </a:r>
        </a:p>
      </dgm:t>
    </dgm:pt>
    <dgm:pt modelId="{4E0F9B8E-07EF-D241-935F-CD327BC8C6CB}" type="parTrans" cxnId="{8FA4B4E1-94FB-CC4A-A3B4-2FC13EDF389B}">
      <dgm:prSet/>
      <dgm:spPr/>
      <dgm:t>
        <a:bodyPr/>
        <a:lstStyle/>
        <a:p>
          <a:endParaRPr lang="en-US" noProof="0" dirty="0"/>
        </a:p>
      </dgm:t>
    </dgm:pt>
    <dgm:pt modelId="{E98B2A6C-676E-E04B-BEBE-AF0A41EA44B3}" type="sibTrans" cxnId="{8FA4B4E1-94FB-CC4A-A3B4-2FC13EDF389B}">
      <dgm:prSet/>
      <dgm:spPr/>
      <dgm:t>
        <a:bodyPr/>
        <a:lstStyle/>
        <a:p>
          <a:endParaRPr lang="en-US" noProof="0" dirty="0"/>
        </a:p>
      </dgm:t>
    </dgm:pt>
    <dgm:pt modelId="{16A7F1BD-1402-C347-95C5-30543172646B}">
      <dgm:prSet phldrT="[Text]"/>
      <dgm:spPr/>
      <dgm:t>
        <a:bodyPr/>
        <a:lstStyle/>
        <a:p>
          <a:r>
            <a:rPr lang="en-US" noProof="0" dirty="0"/>
            <a:t>...</a:t>
          </a:r>
        </a:p>
      </dgm:t>
    </dgm:pt>
    <dgm:pt modelId="{6B79DD31-49FF-7845-A0C0-9C0F121AA33E}" type="parTrans" cxnId="{3284208E-2AC4-304F-BB74-961A3D32DB1C}">
      <dgm:prSet/>
      <dgm:spPr/>
      <dgm:t>
        <a:bodyPr/>
        <a:lstStyle/>
        <a:p>
          <a:endParaRPr lang="en-US" noProof="0" dirty="0"/>
        </a:p>
      </dgm:t>
    </dgm:pt>
    <dgm:pt modelId="{692730C0-C870-8C49-B704-EF5DC9BD91BA}" type="sibTrans" cxnId="{3284208E-2AC4-304F-BB74-961A3D32DB1C}">
      <dgm:prSet/>
      <dgm:spPr/>
      <dgm:t>
        <a:bodyPr/>
        <a:lstStyle/>
        <a:p>
          <a:endParaRPr lang="en-US" noProof="0" dirty="0"/>
        </a:p>
      </dgm:t>
    </dgm:pt>
    <dgm:pt modelId="{52D7F4FD-BA9D-DE47-A531-879ECB36FFA1}">
      <dgm:prSet phldrT="[Text]"/>
      <dgm:spPr/>
      <dgm:t>
        <a:bodyPr/>
        <a:lstStyle/>
        <a:p>
          <a:r>
            <a:rPr lang="en-US" noProof="0" dirty="0"/>
            <a:t>Penalty A</a:t>
          </a:r>
        </a:p>
      </dgm:t>
    </dgm:pt>
    <dgm:pt modelId="{2844DF55-99E5-BB49-A94B-E02131966CD9}" type="parTrans" cxnId="{FBCAF569-D4B8-3845-9207-C8EED1A883C4}">
      <dgm:prSet/>
      <dgm:spPr/>
      <dgm:t>
        <a:bodyPr/>
        <a:lstStyle/>
        <a:p>
          <a:endParaRPr lang="en-US" noProof="0" dirty="0"/>
        </a:p>
      </dgm:t>
    </dgm:pt>
    <dgm:pt modelId="{D658D799-086F-7844-91E4-15AC3A11FFBD}" type="sibTrans" cxnId="{FBCAF569-D4B8-3845-9207-C8EED1A883C4}">
      <dgm:prSet/>
      <dgm:spPr/>
      <dgm:t>
        <a:bodyPr/>
        <a:lstStyle/>
        <a:p>
          <a:endParaRPr lang="en-US" noProof="0" dirty="0"/>
        </a:p>
      </dgm:t>
    </dgm:pt>
    <dgm:pt modelId="{81C41DF7-9D25-6A40-9C78-A3E318FC2173}">
      <dgm:prSet phldrT="[Text]"/>
      <dgm:spPr/>
      <dgm:t>
        <a:bodyPr/>
        <a:lstStyle/>
        <a:p>
          <a:r>
            <a:rPr lang="en-US" noProof="0" dirty="0"/>
            <a:t>Penalty B</a:t>
          </a:r>
        </a:p>
      </dgm:t>
    </dgm:pt>
    <dgm:pt modelId="{AC2FCB53-8236-C44F-969F-B4699F3C9310}" type="parTrans" cxnId="{AC4BE941-E54A-DC49-9805-3C5F3540DBCC}">
      <dgm:prSet/>
      <dgm:spPr/>
      <dgm:t>
        <a:bodyPr/>
        <a:lstStyle/>
        <a:p>
          <a:endParaRPr lang="en-US" noProof="0" dirty="0"/>
        </a:p>
      </dgm:t>
    </dgm:pt>
    <dgm:pt modelId="{A2619D86-729C-DA41-AE05-9C2FDD49D328}" type="sibTrans" cxnId="{AC4BE941-E54A-DC49-9805-3C5F3540DBCC}">
      <dgm:prSet/>
      <dgm:spPr/>
      <dgm:t>
        <a:bodyPr/>
        <a:lstStyle/>
        <a:p>
          <a:endParaRPr lang="en-US" noProof="0" dirty="0"/>
        </a:p>
      </dgm:t>
    </dgm:pt>
    <dgm:pt modelId="{E47F6776-4F73-6D44-B842-A4201B8C740C}">
      <dgm:prSet phldrT="[Text]"/>
      <dgm:spPr/>
      <dgm:t>
        <a:bodyPr/>
        <a:lstStyle/>
        <a:p>
          <a:r>
            <a:rPr lang="en-US" noProof="0" dirty="0"/>
            <a:t>...</a:t>
          </a:r>
        </a:p>
      </dgm:t>
    </dgm:pt>
    <dgm:pt modelId="{AC0FA567-3C21-9649-AB77-C62839BBA1E1}" type="parTrans" cxnId="{EDA1A7E8-1FFF-164B-8C5F-541B1CBA1BBD}">
      <dgm:prSet/>
      <dgm:spPr/>
      <dgm:t>
        <a:bodyPr/>
        <a:lstStyle/>
        <a:p>
          <a:endParaRPr lang="en-US" noProof="0" dirty="0"/>
        </a:p>
      </dgm:t>
    </dgm:pt>
    <dgm:pt modelId="{D2F2C9B3-3E60-6C42-A56D-16DA71330CC8}" type="sibTrans" cxnId="{EDA1A7E8-1FFF-164B-8C5F-541B1CBA1BBD}">
      <dgm:prSet/>
      <dgm:spPr/>
      <dgm:t>
        <a:bodyPr/>
        <a:lstStyle/>
        <a:p>
          <a:endParaRPr lang="en-US" noProof="0" dirty="0"/>
        </a:p>
      </dgm:t>
    </dgm:pt>
    <dgm:pt modelId="{7951F299-59CE-C548-9BF4-86F89F635648}">
      <dgm:prSet phldrT="[Text]"/>
      <dgm:spPr/>
      <dgm:t>
        <a:bodyPr/>
        <a:lstStyle/>
        <a:p>
          <a:r>
            <a:rPr lang="en-US" noProof="0" dirty="0"/>
            <a:t>Score</a:t>
          </a:r>
        </a:p>
      </dgm:t>
    </dgm:pt>
    <dgm:pt modelId="{7CE6849D-2C42-D64D-A338-4F4866DDC3D3}" type="parTrans" cxnId="{34C9A4B1-3766-7944-A69B-53F5E397EF6F}">
      <dgm:prSet/>
      <dgm:spPr/>
      <dgm:t>
        <a:bodyPr/>
        <a:lstStyle/>
        <a:p>
          <a:endParaRPr lang="en-US" noProof="0" dirty="0"/>
        </a:p>
      </dgm:t>
    </dgm:pt>
    <dgm:pt modelId="{0325CD6F-2E3B-524F-BB84-73D3BA597D3F}" type="sibTrans" cxnId="{34C9A4B1-3766-7944-A69B-53F5E397EF6F}">
      <dgm:prSet/>
      <dgm:spPr/>
      <dgm:t>
        <a:bodyPr/>
        <a:lstStyle/>
        <a:p>
          <a:endParaRPr lang="en-US" noProof="0" dirty="0"/>
        </a:p>
      </dgm:t>
    </dgm:pt>
    <dgm:pt modelId="{47E817BC-AC7F-DF40-9BF2-5FABDE9B412E}">
      <dgm:prSet phldrT="[Text]"/>
      <dgm:spPr/>
      <dgm:t>
        <a:bodyPr/>
        <a:lstStyle/>
        <a:p>
          <a:r>
            <a:rPr lang="en-US" noProof="0" dirty="0" err="1"/>
            <a:t>Quizz</a:t>
          </a:r>
          <a:endParaRPr lang="en-US" noProof="0" dirty="0"/>
        </a:p>
      </dgm:t>
    </dgm:pt>
    <dgm:pt modelId="{E19DAE7A-098F-954A-9D8C-804CA9F14DB2}" type="parTrans" cxnId="{D5D454EB-88C2-9140-A292-34051387D62C}">
      <dgm:prSet/>
      <dgm:spPr/>
      <dgm:t>
        <a:bodyPr/>
        <a:lstStyle/>
        <a:p>
          <a:endParaRPr lang="en-GB"/>
        </a:p>
      </dgm:t>
    </dgm:pt>
    <dgm:pt modelId="{0D66E00C-9FAE-6742-85E3-0ED271F6B145}" type="sibTrans" cxnId="{D5D454EB-88C2-9140-A292-34051387D62C}">
      <dgm:prSet/>
      <dgm:spPr/>
      <dgm:t>
        <a:bodyPr/>
        <a:lstStyle/>
        <a:p>
          <a:endParaRPr lang="en-GB"/>
        </a:p>
      </dgm:t>
    </dgm:pt>
    <dgm:pt modelId="{337813DD-1D66-1A4A-A5C9-BDBC24D177E1}" type="pres">
      <dgm:prSet presAssocID="{5EF6E57C-0BAF-6942-AE54-AB8509E9624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1E03790-900A-2B48-A0CB-69FCEF310DC8}" type="pres">
      <dgm:prSet presAssocID="{9E37597A-3175-3040-AE00-BFF0DD7AD1FE}" presName="hierRoot1" presStyleCnt="0">
        <dgm:presLayoutVars>
          <dgm:hierBranch val="init"/>
        </dgm:presLayoutVars>
      </dgm:prSet>
      <dgm:spPr/>
    </dgm:pt>
    <dgm:pt modelId="{22A89F7E-30EE-B94E-934C-BD86CBAF3762}" type="pres">
      <dgm:prSet presAssocID="{9E37597A-3175-3040-AE00-BFF0DD7AD1FE}" presName="rootComposite1" presStyleCnt="0"/>
      <dgm:spPr/>
    </dgm:pt>
    <dgm:pt modelId="{DCBBECC2-F014-6249-B96E-18B4D9944DDD}" type="pres">
      <dgm:prSet presAssocID="{9E37597A-3175-3040-AE00-BFF0DD7AD1FE}" presName="rootText1" presStyleLbl="node0" presStyleIdx="0" presStyleCnt="2">
        <dgm:presLayoutVars>
          <dgm:chPref val="3"/>
        </dgm:presLayoutVars>
      </dgm:prSet>
      <dgm:spPr/>
    </dgm:pt>
    <dgm:pt modelId="{C414B1B3-85A4-294A-BB05-1C5C55FF9D1D}" type="pres">
      <dgm:prSet presAssocID="{9E37597A-3175-3040-AE00-BFF0DD7AD1FE}" presName="rootConnector1" presStyleLbl="node1" presStyleIdx="0" presStyleCnt="0"/>
      <dgm:spPr/>
    </dgm:pt>
    <dgm:pt modelId="{3072DAEB-9F12-A44F-9877-3A9B42C6AB71}" type="pres">
      <dgm:prSet presAssocID="{9E37597A-3175-3040-AE00-BFF0DD7AD1FE}" presName="hierChild2" presStyleCnt="0"/>
      <dgm:spPr/>
    </dgm:pt>
    <dgm:pt modelId="{C63BECA1-8220-9D4D-ADF8-5BCB16C1252C}" type="pres">
      <dgm:prSet presAssocID="{0CEF3729-AD18-3B42-B529-E8B16ACDDAB5}" presName="Name64" presStyleLbl="parChTrans1D2" presStyleIdx="0" presStyleCnt="8"/>
      <dgm:spPr/>
    </dgm:pt>
    <dgm:pt modelId="{08BD91CA-5342-154B-A637-66921F71FC65}" type="pres">
      <dgm:prSet presAssocID="{D3D76FE9-E103-D144-97BA-64BA35FA8607}" presName="hierRoot2" presStyleCnt="0">
        <dgm:presLayoutVars>
          <dgm:hierBranch val="init"/>
        </dgm:presLayoutVars>
      </dgm:prSet>
      <dgm:spPr/>
    </dgm:pt>
    <dgm:pt modelId="{F4C87A98-46EA-D645-AFFD-938091FAA143}" type="pres">
      <dgm:prSet presAssocID="{D3D76FE9-E103-D144-97BA-64BA35FA8607}" presName="rootComposite" presStyleCnt="0"/>
      <dgm:spPr/>
    </dgm:pt>
    <dgm:pt modelId="{91FAAEE1-98BB-964F-9379-66760C0926A1}" type="pres">
      <dgm:prSet presAssocID="{D3D76FE9-E103-D144-97BA-64BA35FA8607}" presName="rootText" presStyleLbl="node2" presStyleIdx="0" presStyleCnt="8">
        <dgm:presLayoutVars>
          <dgm:chPref val="3"/>
        </dgm:presLayoutVars>
      </dgm:prSet>
      <dgm:spPr/>
    </dgm:pt>
    <dgm:pt modelId="{57E1DBB4-F41C-AD4D-851C-545DF19AD302}" type="pres">
      <dgm:prSet presAssocID="{D3D76FE9-E103-D144-97BA-64BA35FA8607}" presName="rootConnector" presStyleLbl="node2" presStyleIdx="0" presStyleCnt="8"/>
      <dgm:spPr/>
    </dgm:pt>
    <dgm:pt modelId="{8E36CA37-1FB7-3444-89B2-5C2108463F3C}" type="pres">
      <dgm:prSet presAssocID="{D3D76FE9-E103-D144-97BA-64BA35FA8607}" presName="hierChild4" presStyleCnt="0"/>
      <dgm:spPr/>
    </dgm:pt>
    <dgm:pt modelId="{A42A4F3B-4B51-3945-A810-FCBB075DAD4B}" type="pres">
      <dgm:prSet presAssocID="{D3D76FE9-E103-D144-97BA-64BA35FA8607}" presName="hierChild5" presStyleCnt="0"/>
      <dgm:spPr/>
    </dgm:pt>
    <dgm:pt modelId="{6AE4AD01-97EA-A04F-98A1-47885CC69239}" type="pres">
      <dgm:prSet presAssocID="{66ED84DD-CFCF-6347-B7CF-5F6A6B5C8696}" presName="Name64" presStyleLbl="parChTrans1D2" presStyleIdx="1" presStyleCnt="8"/>
      <dgm:spPr/>
    </dgm:pt>
    <dgm:pt modelId="{F90BB680-BA8D-A74C-9FD8-682ABCA2FFFA}" type="pres">
      <dgm:prSet presAssocID="{B1DBA0FE-D987-2A40-A01B-664EE1747BAC}" presName="hierRoot2" presStyleCnt="0">
        <dgm:presLayoutVars>
          <dgm:hierBranch val="init"/>
        </dgm:presLayoutVars>
      </dgm:prSet>
      <dgm:spPr/>
    </dgm:pt>
    <dgm:pt modelId="{AF4D1E5B-2FF7-584D-B432-B55EA5293B31}" type="pres">
      <dgm:prSet presAssocID="{B1DBA0FE-D987-2A40-A01B-664EE1747BAC}" presName="rootComposite" presStyleCnt="0"/>
      <dgm:spPr/>
    </dgm:pt>
    <dgm:pt modelId="{4FF5D624-95EF-6342-A693-5F48FA866516}" type="pres">
      <dgm:prSet presAssocID="{B1DBA0FE-D987-2A40-A01B-664EE1747BAC}" presName="rootText" presStyleLbl="node2" presStyleIdx="1" presStyleCnt="8">
        <dgm:presLayoutVars>
          <dgm:chPref val="3"/>
        </dgm:presLayoutVars>
      </dgm:prSet>
      <dgm:spPr/>
    </dgm:pt>
    <dgm:pt modelId="{13DFEF42-C8ED-5C4A-B5D2-1F77721F7E45}" type="pres">
      <dgm:prSet presAssocID="{B1DBA0FE-D987-2A40-A01B-664EE1747BAC}" presName="rootConnector" presStyleLbl="node2" presStyleIdx="1" presStyleCnt="8"/>
      <dgm:spPr/>
    </dgm:pt>
    <dgm:pt modelId="{A8C47937-1F4C-AC47-8D42-A9FDAB9EE2BD}" type="pres">
      <dgm:prSet presAssocID="{B1DBA0FE-D987-2A40-A01B-664EE1747BAC}" presName="hierChild4" presStyleCnt="0"/>
      <dgm:spPr/>
    </dgm:pt>
    <dgm:pt modelId="{A9FDAB5A-5E1F-DC42-BCD5-6789BD1C725F}" type="pres">
      <dgm:prSet presAssocID="{C6C3B1A7-E757-DD49-AFDC-2D3DDB3A5A92}" presName="Name64" presStyleLbl="parChTrans1D3" presStyleIdx="0" presStyleCnt="9"/>
      <dgm:spPr/>
    </dgm:pt>
    <dgm:pt modelId="{8B8D3F20-AC4F-FF4F-A52D-173FA9165392}" type="pres">
      <dgm:prSet presAssocID="{216C8368-D9CD-F041-824B-8720808FBAE8}" presName="hierRoot2" presStyleCnt="0">
        <dgm:presLayoutVars>
          <dgm:hierBranch val="init"/>
        </dgm:presLayoutVars>
      </dgm:prSet>
      <dgm:spPr/>
    </dgm:pt>
    <dgm:pt modelId="{7B9C0F6B-A1BB-8D45-8C2D-BE0836278F6C}" type="pres">
      <dgm:prSet presAssocID="{216C8368-D9CD-F041-824B-8720808FBAE8}" presName="rootComposite" presStyleCnt="0"/>
      <dgm:spPr/>
    </dgm:pt>
    <dgm:pt modelId="{1BCB2D70-90B5-F549-B960-A5A19D7D9C1A}" type="pres">
      <dgm:prSet presAssocID="{216C8368-D9CD-F041-824B-8720808FBAE8}" presName="rootText" presStyleLbl="node3" presStyleIdx="0" presStyleCnt="9">
        <dgm:presLayoutVars>
          <dgm:chPref val="3"/>
        </dgm:presLayoutVars>
      </dgm:prSet>
      <dgm:spPr/>
    </dgm:pt>
    <dgm:pt modelId="{9E4896C0-166A-674A-B943-1526CC5B876A}" type="pres">
      <dgm:prSet presAssocID="{216C8368-D9CD-F041-824B-8720808FBAE8}" presName="rootConnector" presStyleLbl="node3" presStyleIdx="0" presStyleCnt="9"/>
      <dgm:spPr/>
    </dgm:pt>
    <dgm:pt modelId="{F4211614-BDCF-F94E-8CEB-E881D39A7509}" type="pres">
      <dgm:prSet presAssocID="{216C8368-D9CD-F041-824B-8720808FBAE8}" presName="hierChild4" presStyleCnt="0"/>
      <dgm:spPr/>
    </dgm:pt>
    <dgm:pt modelId="{E8817263-D424-5C4E-8359-CAAB5CA082C2}" type="pres">
      <dgm:prSet presAssocID="{216C8368-D9CD-F041-824B-8720808FBAE8}" presName="hierChild5" presStyleCnt="0"/>
      <dgm:spPr/>
    </dgm:pt>
    <dgm:pt modelId="{4DD5CF86-CCF2-C340-AB8F-0F0AC315FB6C}" type="pres">
      <dgm:prSet presAssocID="{F1E40713-5B6D-D04A-9A2E-BE5F6846256F}" presName="Name64" presStyleLbl="parChTrans1D3" presStyleIdx="1" presStyleCnt="9"/>
      <dgm:spPr/>
    </dgm:pt>
    <dgm:pt modelId="{A8D4DBCA-3442-EC40-9F65-F9E04893398F}" type="pres">
      <dgm:prSet presAssocID="{A629F016-8D56-1C41-BD0B-FD2CE1C4AABF}" presName="hierRoot2" presStyleCnt="0">
        <dgm:presLayoutVars>
          <dgm:hierBranch val="init"/>
        </dgm:presLayoutVars>
      </dgm:prSet>
      <dgm:spPr/>
    </dgm:pt>
    <dgm:pt modelId="{79019EA0-1788-EA4D-B145-A88B2C754A91}" type="pres">
      <dgm:prSet presAssocID="{A629F016-8D56-1C41-BD0B-FD2CE1C4AABF}" presName="rootComposite" presStyleCnt="0"/>
      <dgm:spPr/>
    </dgm:pt>
    <dgm:pt modelId="{B82CBD3A-0857-7248-87D6-7D82C310FE16}" type="pres">
      <dgm:prSet presAssocID="{A629F016-8D56-1C41-BD0B-FD2CE1C4AABF}" presName="rootText" presStyleLbl="node3" presStyleIdx="1" presStyleCnt="9">
        <dgm:presLayoutVars>
          <dgm:chPref val="3"/>
        </dgm:presLayoutVars>
      </dgm:prSet>
      <dgm:spPr/>
    </dgm:pt>
    <dgm:pt modelId="{E142C459-B55B-A74C-929F-861B9F3773BE}" type="pres">
      <dgm:prSet presAssocID="{A629F016-8D56-1C41-BD0B-FD2CE1C4AABF}" presName="rootConnector" presStyleLbl="node3" presStyleIdx="1" presStyleCnt="9"/>
      <dgm:spPr/>
    </dgm:pt>
    <dgm:pt modelId="{2DA4C4DC-933C-1548-85F6-A20375DC6287}" type="pres">
      <dgm:prSet presAssocID="{A629F016-8D56-1C41-BD0B-FD2CE1C4AABF}" presName="hierChild4" presStyleCnt="0"/>
      <dgm:spPr/>
    </dgm:pt>
    <dgm:pt modelId="{49FA5F69-5B3B-AD4C-B92A-A023CCEEDA78}" type="pres">
      <dgm:prSet presAssocID="{A629F016-8D56-1C41-BD0B-FD2CE1C4AABF}" presName="hierChild5" presStyleCnt="0"/>
      <dgm:spPr/>
    </dgm:pt>
    <dgm:pt modelId="{EA074F6D-10A2-0D4D-A81F-2A2119535505}" type="pres">
      <dgm:prSet presAssocID="{08E05537-FD69-0845-B362-FE5D5A926D2A}" presName="Name64" presStyleLbl="parChTrans1D3" presStyleIdx="2" presStyleCnt="9"/>
      <dgm:spPr/>
    </dgm:pt>
    <dgm:pt modelId="{59D73D41-8407-AA4E-B3E9-79CC8BF2B73E}" type="pres">
      <dgm:prSet presAssocID="{602EB91A-06FE-DF4F-9AE8-7207D0DA5FFB}" presName="hierRoot2" presStyleCnt="0">
        <dgm:presLayoutVars>
          <dgm:hierBranch val="init"/>
        </dgm:presLayoutVars>
      </dgm:prSet>
      <dgm:spPr/>
    </dgm:pt>
    <dgm:pt modelId="{8646AB1C-06A7-8445-88EE-78649062582F}" type="pres">
      <dgm:prSet presAssocID="{602EB91A-06FE-DF4F-9AE8-7207D0DA5FFB}" presName="rootComposite" presStyleCnt="0"/>
      <dgm:spPr/>
    </dgm:pt>
    <dgm:pt modelId="{A0130947-134E-A443-984F-01A45E983150}" type="pres">
      <dgm:prSet presAssocID="{602EB91A-06FE-DF4F-9AE8-7207D0DA5FFB}" presName="rootText" presStyleLbl="node3" presStyleIdx="2" presStyleCnt="9">
        <dgm:presLayoutVars>
          <dgm:chPref val="3"/>
        </dgm:presLayoutVars>
      </dgm:prSet>
      <dgm:spPr/>
    </dgm:pt>
    <dgm:pt modelId="{96C053A2-DD59-EE48-9DE6-7A2357928FC5}" type="pres">
      <dgm:prSet presAssocID="{602EB91A-06FE-DF4F-9AE8-7207D0DA5FFB}" presName="rootConnector" presStyleLbl="node3" presStyleIdx="2" presStyleCnt="9"/>
      <dgm:spPr/>
    </dgm:pt>
    <dgm:pt modelId="{DDEA28D9-9CAF-C440-B6BC-7899C6F51374}" type="pres">
      <dgm:prSet presAssocID="{602EB91A-06FE-DF4F-9AE8-7207D0DA5FFB}" presName="hierChild4" presStyleCnt="0"/>
      <dgm:spPr/>
    </dgm:pt>
    <dgm:pt modelId="{B554FAF3-051E-184C-86D5-2EDA1CE42B70}" type="pres">
      <dgm:prSet presAssocID="{602EB91A-06FE-DF4F-9AE8-7207D0DA5FFB}" presName="hierChild5" presStyleCnt="0"/>
      <dgm:spPr/>
    </dgm:pt>
    <dgm:pt modelId="{89A13953-3B36-CB4F-8D22-6EC0913D3CDB}" type="pres">
      <dgm:prSet presAssocID="{B1DBA0FE-D987-2A40-A01B-664EE1747BAC}" presName="hierChild5" presStyleCnt="0"/>
      <dgm:spPr/>
    </dgm:pt>
    <dgm:pt modelId="{F583B6C2-CC73-5B46-8C0A-A00C72B7EBC7}" type="pres">
      <dgm:prSet presAssocID="{931ADF70-390F-1D4C-9986-3C849AE242BE}" presName="Name64" presStyleLbl="parChTrans1D2" presStyleIdx="2" presStyleCnt="8"/>
      <dgm:spPr/>
    </dgm:pt>
    <dgm:pt modelId="{1CB9F812-E6F2-DF49-9364-8272EB6342BD}" type="pres">
      <dgm:prSet presAssocID="{75F10826-E55F-9A4F-8170-F66A943D020F}" presName="hierRoot2" presStyleCnt="0">
        <dgm:presLayoutVars>
          <dgm:hierBranch val="init"/>
        </dgm:presLayoutVars>
      </dgm:prSet>
      <dgm:spPr/>
    </dgm:pt>
    <dgm:pt modelId="{8E56C89E-003F-A549-893C-5F2476972F0D}" type="pres">
      <dgm:prSet presAssocID="{75F10826-E55F-9A4F-8170-F66A943D020F}" presName="rootComposite" presStyleCnt="0"/>
      <dgm:spPr/>
    </dgm:pt>
    <dgm:pt modelId="{71A28D2A-F2F4-D245-99CE-C273B1ED36F8}" type="pres">
      <dgm:prSet presAssocID="{75F10826-E55F-9A4F-8170-F66A943D020F}" presName="rootText" presStyleLbl="node2" presStyleIdx="2" presStyleCnt="8">
        <dgm:presLayoutVars>
          <dgm:chPref val="3"/>
        </dgm:presLayoutVars>
      </dgm:prSet>
      <dgm:spPr/>
    </dgm:pt>
    <dgm:pt modelId="{2ACA3053-9640-CF49-A3B6-C429E2435025}" type="pres">
      <dgm:prSet presAssocID="{75F10826-E55F-9A4F-8170-F66A943D020F}" presName="rootConnector" presStyleLbl="node2" presStyleIdx="2" presStyleCnt="8"/>
      <dgm:spPr/>
    </dgm:pt>
    <dgm:pt modelId="{9CDAF5F6-C8DB-AE44-BD4F-C6F5FAE12502}" type="pres">
      <dgm:prSet presAssocID="{75F10826-E55F-9A4F-8170-F66A943D020F}" presName="hierChild4" presStyleCnt="0"/>
      <dgm:spPr/>
    </dgm:pt>
    <dgm:pt modelId="{A51226BF-7482-A74A-A492-0AFF5E8A68FF}" type="pres">
      <dgm:prSet presAssocID="{75F10826-E55F-9A4F-8170-F66A943D020F}" presName="hierChild5" presStyleCnt="0"/>
      <dgm:spPr/>
    </dgm:pt>
    <dgm:pt modelId="{6F871C74-4182-A148-8C67-EEA7F4B53700}" type="pres">
      <dgm:prSet presAssocID="{7E26C1C6-850C-9B43-9F38-AE9F49B17786}" presName="Name64" presStyleLbl="parChTrans1D2" presStyleIdx="3" presStyleCnt="8"/>
      <dgm:spPr/>
    </dgm:pt>
    <dgm:pt modelId="{01FFF5AC-A069-9745-AE63-0F086EB8DD48}" type="pres">
      <dgm:prSet presAssocID="{CB044462-FBB6-3843-BAC2-4A54FA92CE33}" presName="hierRoot2" presStyleCnt="0">
        <dgm:presLayoutVars>
          <dgm:hierBranch val="init"/>
        </dgm:presLayoutVars>
      </dgm:prSet>
      <dgm:spPr/>
    </dgm:pt>
    <dgm:pt modelId="{DA4C0B4D-BB05-8D4F-8DFA-8EF34CF9EBF6}" type="pres">
      <dgm:prSet presAssocID="{CB044462-FBB6-3843-BAC2-4A54FA92CE33}" presName="rootComposite" presStyleCnt="0"/>
      <dgm:spPr/>
    </dgm:pt>
    <dgm:pt modelId="{9AC7F4EA-DBF0-584E-87AD-388E7B176449}" type="pres">
      <dgm:prSet presAssocID="{CB044462-FBB6-3843-BAC2-4A54FA92CE33}" presName="rootText" presStyleLbl="node2" presStyleIdx="3" presStyleCnt="8">
        <dgm:presLayoutVars>
          <dgm:chPref val="3"/>
        </dgm:presLayoutVars>
      </dgm:prSet>
      <dgm:spPr/>
    </dgm:pt>
    <dgm:pt modelId="{6EEDC6E4-E428-E943-A1DE-699F1018F040}" type="pres">
      <dgm:prSet presAssocID="{CB044462-FBB6-3843-BAC2-4A54FA92CE33}" presName="rootConnector" presStyleLbl="node2" presStyleIdx="3" presStyleCnt="8"/>
      <dgm:spPr/>
    </dgm:pt>
    <dgm:pt modelId="{04AE1920-1A1A-1D4B-84AA-515076ADAB42}" type="pres">
      <dgm:prSet presAssocID="{CB044462-FBB6-3843-BAC2-4A54FA92CE33}" presName="hierChild4" presStyleCnt="0"/>
      <dgm:spPr/>
    </dgm:pt>
    <dgm:pt modelId="{815FCE0C-8F9A-EF4B-83E8-340558100C39}" type="pres">
      <dgm:prSet presAssocID="{CB044462-FBB6-3843-BAC2-4A54FA92CE33}" presName="hierChild5" presStyleCnt="0"/>
      <dgm:spPr/>
    </dgm:pt>
    <dgm:pt modelId="{E1FA4CA8-2FE6-D24E-B7ED-2AF787416B64}" type="pres">
      <dgm:prSet presAssocID="{BF93B46A-6570-C144-8611-962A14C1F665}" presName="Name64" presStyleLbl="parChTrans1D2" presStyleIdx="4" presStyleCnt="8"/>
      <dgm:spPr/>
    </dgm:pt>
    <dgm:pt modelId="{66566D46-CA59-8E4C-B081-E408B3E49E7C}" type="pres">
      <dgm:prSet presAssocID="{3713CDB9-5AFF-5E41-A0B2-9ECBD0E45643}" presName="hierRoot2" presStyleCnt="0">
        <dgm:presLayoutVars>
          <dgm:hierBranch val="init"/>
        </dgm:presLayoutVars>
      </dgm:prSet>
      <dgm:spPr/>
    </dgm:pt>
    <dgm:pt modelId="{587315D3-5DD2-C545-8EF7-07FD44EB0283}" type="pres">
      <dgm:prSet presAssocID="{3713CDB9-5AFF-5E41-A0B2-9ECBD0E45643}" presName="rootComposite" presStyleCnt="0"/>
      <dgm:spPr/>
    </dgm:pt>
    <dgm:pt modelId="{3C11BA80-4F75-D944-912E-B34DCEDE4E9E}" type="pres">
      <dgm:prSet presAssocID="{3713CDB9-5AFF-5E41-A0B2-9ECBD0E45643}" presName="rootText" presStyleLbl="node2" presStyleIdx="4" presStyleCnt="8">
        <dgm:presLayoutVars>
          <dgm:chPref val="3"/>
        </dgm:presLayoutVars>
      </dgm:prSet>
      <dgm:spPr/>
    </dgm:pt>
    <dgm:pt modelId="{8856F90A-1810-C648-A6AF-F4CCE99CFD23}" type="pres">
      <dgm:prSet presAssocID="{3713CDB9-5AFF-5E41-A0B2-9ECBD0E45643}" presName="rootConnector" presStyleLbl="node2" presStyleIdx="4" presStyleCnt="8"/>
      <dgm:spPr/>
    </dgm:pt>
    <dgm:pt modelId="{58851029-F338-C548-AE16-479A960772E0}" type="pres">
      <dgm:prSet presAssocID="{3713CDB9-5AFF-5E41-A0B2-9ECBD0E45643}" presName="hierChild4" presStyleCnt="0"/>
      <dgm:spPr/>
    </dgm:pt>
    <dgm:pt modelId="{5089F418-D785-754D-8900-DBC89F027EB3}" type="pres">
      <dgm:prSet presAssocID="{3713CDB9-5AFF-5E41-A0B2-9ECBD0E45643}" presName="hierChild5" presStyleCnt="0"/>
      <dgm:spPr/>
    </dgm:pt>
    <dgm:pt modelId="{7F8C61D6-6CB2-5B4B-8FAD-DE577DBF5EA1}" type="pres">
      <dgm:prSet presAssocID="{9E37597A-3175-3040-AE00-BFF0DD7AD1FE}" presName="hierChild3" presStyleCnt="0"/>
      <dgm:spPr/>
    </dgm:pt>
    <dgm:pt modelId="{EBFCE1B1-7659-954F-822F-8CC42714C275}" type="pres">
      <dgm:prSet presAssocID="{47E817BC-AC7F-DF40-9BF2-5FABDE9B412E}" presName="hierRoot1" presStyleCnt="0">
        <dgm:presLayoutVars>
          <dgm:hierBranch val="init"/>
        </dgm:presLayoutVars>
      </dgm:prSet>
      <dgm:spPr/>
    </dgm:pt>
    <dgm:pt modelId="{ADDCDA27-436C-D94D-96B1-803D5F583881}" type="pres">
      <dgm:prSet presAssocID="{47E817BC-AC7F-DF40-9BF2-5FABDE9B412E}" presName="rootComposite1" presStyleCnt="0"/>
      <dgm:spPr/>
    </dgm:pt>
    <dgm:pt modelId="{328AC15D-1A76-454E-B36D-D15F67B10A48}" type="pres">
      <dgm:prSet presAssocID="{47E817BC-AC7F-DF40-9BF2-5FABDE9B412E}" presName="rootText1" presStyleLbl="node0" presStyleIdx="1" presStyleCnt="2">
        <dgm:presLayoutVars>
          <dgm:chPref val="3"/>
        </dgm:presLayoutVars>
      </dgm:prSet>
      <dgm:spPr/>
    </dgm:pt>
    <dgm:pt modelId="{45DFD70E-2A0A-5942-BF37-F7DC7AA21C9C}" type="pres">
      <dgm:prSet presAssocID="{47E817BC-AC7F-DF40-9BF2-5FABDE9B412E}" presName="rootConnector1" presStyleLbl="node1" presStyleIdx="0" presStyleCnt="0"/>
      <dgm:spPr/>
    </dgm:pt>
    <dgm:pt modelId="{20E8D0F5-A6DF-AD41-B1E6-375BF30C7EBD}" type="pres">
      <dgm:prSet presAssocID="{47E817BC-AC7F-DF40-9BF2-5FABDE9B412E}" presName="hierChild2" presStyleCnt="0"/>
      <dgm:spPr/>
    </dgm:pt>
    <dgm:pt modelId="{3DE181B0-8E3C-E54C-8C7D-45B98269AAD9}" type="pres">
      <dgm:prSet presAssocID="{1DA6F603-7E3A-9142-A424-777C56ECE842}" presName="Name64" presStyleLbl="parChTrans1D2" presStyleIdx="5" presStyleCnt="8"/>
      <dgm:spPr/>
    </dgm:pt>
    <dgm:pt modelId="{1994D317-4373-C145-835B-E704007D5CC8}" type="pres">
      <dgm:prSet presAssocID="{6B7BBB66-8DE9-0046-A76D-4D4088162D8F}" presName="hierRoot2" presStyleCnt="0">
        <dgm:presLayoutVars>
          <dgm:hierBranch val="init"/>
        </dgm:presLayoutVars>
      </dgm:prSet>
      <dgm:spPr/>
    </dgm:pt>
    <dgm:pt modelId="{903FA1CC-09C2-DE4F-A72B-ADADDDE2AE85}" type="pres">
      <dgm:prSet presAssocID="{6B7BBB66-8DE9-0046-A76D-4D4088162D8F}" presName="rootComposite" presStyleCnt="0"/>
      <dgm:spPr/>
    </dgm:pt>
    <dgm:pt modelId="{DCADC6FA-204E-564D-8B48-1EEB6E91AB4B}" type="pres">
      <dgm:prSet presAssocID="{6B7BBB66-8DE9-0046-A76D-4D4088162D8F}" presName="rootText" presStyleLbl="node2" presStyleIdx="5" presStyleCnt="8">
        <dgm:presLayoutVars>
          <dgm:chPref val="3"/>
        </dgm:presLayoutVars>
      </dgm:prSet>
      <dgm:spPr/>
    </dgm:pt>
    <dgm:pt modelId="{6AAAD2E8-13B9-0341-9F7A-80333B9919D8}" type="pres">
      <dgm:prSet presAssocID="{6B7BBB66-8DE9-0046-A76D-4D4088162D8F}" presName="rootConnector" presStyleLbl="node2" presStyleIdx="5" presStyleCnt="8"/>
      <dgm:spPr/>
    </dgm:pt>
    <dgm:pt modelId="{62481378-D9EC-FA43-B329-827A51E1F36F}" type="pres">
      <dgm:prSet presAssocID="{6B7BBB66-8DE9-0046-A76D-4D4088162D8F}" presName="hierChild4" presStyleCnt="0"/>
      <dgm:spPr/>
    </dgm:pt>
    <dgm:pt modelId="{A612CADC-B1C7-5B49-96BC-39D316F6FB87}" type="pres">
      <dgm:prSet presAssocID="{456FD9D9-63A1-DB45-B917-081860139C59}" presName="Name64" presStyleLbl="parChTrans1D3" presStyleIdx="3" presStyleCnt="9"/>
      <dgm:spPr/>
    </dgm:pt>
    <dgm:pt modelId="{4B8AB445-1025-F046-9511-E4E869AB365D}" type="pres">
      <dgm:prSet presAssocID="{FBC5555A-162E-D74A-952E-CF5573DAAC1F}" presName="hierRoot2" presStyleCnt="0">
        <dgm:presLayoutVars>
          <dgm:hierBranch val="init"/>
        </dgm:presLayoutVars>
      </dgm:prSet>
      <dgm:spPr/>
    </dgm:pt>
    <dgm:pt modelId="{EB2641A4-45B9-6846-B1BE-A9B2DEC55CE3}" type="pres">
      <dgm:prSet presAssocID="{FBC5555A-162E-D74A-952E-CF5573DAAC1F}" presName="rootComposite" presStyleCnt="0"/>
      <dgm:spPr/>
    </dgm:pt>
    <dgm:pt modelId="{3AA72378-3A50-9942-93E9-F5F47FC18CFE}" type="pres">
      <dgm:prSet presAssocID="{FBC5555A-162E-D74A-952E-CF5573DAAC1F}" presName="rootText" presStyleLbl="node3" presStyleIdx="3" presStyleCnt="9">
        <dgm:presLayoutVars>
          <dgm:chPref val="3"/>
        </dgm:presLayoutVars>
      </dgm:prSet>
      <dgm:spPr/>
    </dgm:pt>
    <dgm:pt modelId="{A3F55509-3B35-C14D-85A7-8A37DE177D2D}" type="pres">
      <dgm:prSet presAssocID="{FBC5555A-162E-D74A-952E-CF5573DAAC1F}" presName="rootConnector" presStyleLbl="node3" presStyleIdx="3" presStyleCnt="9"/>
      <dgm:spPr/>
    </dgm:pt>
    <dgm:pt modelId="{A86B19F6-9D5F-4348-9265-FDDA3A58ACE6}" type="pres">
      <dgm:prSet presAssocID="{FBC5555A-162E-D74A-952E-CF5573DAAC1F}" presName="hierChild4" presStyleCnt="0"/>
      <dgm:spPr/>
    </dgm:pt>
    <dgm:pt modelId="{1A2143F2-39FF-A840-BC98-7334BC806077}" type="pres">
      <dgm:prSet presAssocID="{FBC5555A-162E-D74A-952E-CF5573DAAC1F}" presName="hierChild5" presStyleCnt="0"/>
      <dgm:spPr/>
    </dgm:pt>
    <dgm:pt modelId="{B8BFA550-B918-594B-8359-EDF1EC3EC322}" type="pres">
      <dgm:prSet presAssocID="{4E0F9B8E-07EF-D241-935F-CD327BC8C6CB}" presName="Name64" presStyleLbl="parChTrans1D3" presStyleIdx="4" presStyleCnt="9"/>
      <dgm:spPr/>
    </dgm:pt>
    <dgm:pt modelId="{272DE008-50FB-664B-BC24-45A8ACC65359}" type="pres">
      <dgm:prSet presAssocID="{CFBB4E8D-CD3C-AC46-B9B2-A1ADE546C6B5}" presName="hierRoot2" presStyleCnt="0">
        <dgm:presLayoutVars>
          <dgm:hierBranch val="init"/>
        </dgm:presLayoutVars>
      </dgm:prSet>
      <dgm:spPr/>
    </dgm:pt>
    <dgm:pt modelId="{4B035BC3-F771-B94B-9314-1DF007B41EC3}" type="pres">
      <dgm:prSet presAssocID="{CFBB4E8D-CD3C-AC46-B9B2-A1ADE546C6B5}" presName="rootComposite" presStyleCnt="0"/>
      <dgm:spPr/>
    </dgm:pt>
    <dgm:pt modelId="{2EC46C52-6DF2-1B4B-A4FA-C69C2A9DB33C}" type="pres">
      <dgm:prSet presAssocID="{CFBB4E8D-CD3C-AC46-B9B2-A1ADE546C6B5}" presName="rootText" presStyleLbl="node3" presStyleIdx="4" presStyleCnt="9">
        <dgm:presLayoutVars>
          <dgm:chPref val="3"/>
        </dgm:presLayoutVars>
      </dgm:prSet>
      <dgm:spPr/>
    </dgm:pt>
    <dgm:pt modelId="{0D76EA62-4BF4-704B-9989-68BC708B4EC2}" type="pres">
      <dgm:prSet presAssocID="{CFBB4E8D-CD3C-AC46-B9B2-A1ADE546C6B5}" presName="rootConnector" presStyleLbl="node3" presStyleIdx="4" presStyleCnt="9"/>
      <dgm:spPr/>
    </dgm:pt>
    <dgm:pt modelId="{928991F2-CD5E-3648-B9F3-5D524A1E1D44}" type="pres">
      <dgm:prSet presAssocID="{CFBB4E8D-CD3C-AC46-B9B2-A1ADE546C6B5}" presName="hierChild4" presStyleCnt="0"/>
      <dgm:spPr/>
    </dgm:pt>
    <dgm:pt modelId="{E062EA93-AB98-E24D-8818-0A7277EC7CA8}" type="pres">
      <dgm:prSet presAssocID="{CFBB4E8D-CD3C-AC46-B9B2-A1ADE546C6B5}" presName="hierChild5" presStyleCnt="0"/>
      <dgm:spPr/>
    </dgm:pt>
    <dgm:pt modelId="{F3D6EDF5-C81B-A14B-8922-A961C69F4BB1}" type="pres">
      <dgm:prSet presAssocID="{6B79DD31-49FF-7845-A0C0-9C0F121AA33E}" presName="Name64" presStyleLbl="parChTrans1D3" presStyleIdx="5" presStyleCnt="9"/>
      <dgm:spPr/>
    </dgm:pt>
    <dgm:pt modelId="{4AB31C46-23A8-BC47-84FB-AD10D22C6443}" type="pres">
      <dgm:prSet presAssocID="{16A7F1BD-1402-C347-95C5-30543172646B}" presName="hierRoot2" presStyleCnt="0">
        <dgm:presLayoutVars>
          <dgm:hierBranch val="init"/>
        </dgm:presLayoutVars>
      </dgm:prSet>
      <dgm:spPr/>
    </dgm:pt>
    <dgm:pt modelId="{5BC99BA5-BA08-4A4F-A62C-8AC484FD5BC9}" type="pres">
      <dgm:prSet presAssocID="{16A7F1BD-1402-C347-95C5-30543172646B}" presName="rootComposite" presStyleCnt="0"/>
      <dgm:spPr/>
    </dgm:pt>
    <dgm:pt modelId="{0A8C67F3-A2AD-4943-A255-F82E6209A26B}" type="pres">
      <dgm:prSet presAssocID="{16A7F1BD-1402-C347-95C5-30543172646B}" presName="rootText" presStyleLbl="node3" presStyleIdx="5" presStyleCnt="9">
        <dgm:presLayoutVars>
          <dgm:chPref val="3"/>
        </dgm:presLayoutVars>
      </dgm:prSet>
      <dgm:spPr/>
    </dgm:pt>
    <dgm:pt modelId="{ED831562-E75E-AE43-8BBC-901643F05B2A}" type="pres">
      <dgm:prSet presAssocID="{16A7F1BD-1402-C347-95C5-30543172646B}" presName="rootConnector" presStyleLbl="node3" presStyleIdx="5" presStyleCnt="9"/>
      <dgm:spPr/>
    </dgm:pt>
    <dgm:pt modelId="{7D5104FD-F9B6-4940-8677-A911A2ADC5BD}" type="pres">
      <dgm:prSet presAssocID="{16A7F1BD-1402-C347-95C5-30543172646B}" presName="hierChild4" presStyleCnt="0"/>
      <dgm:spPr/>
    </dgm:pt>
    <dgm:pt modelId="{B687A00C-DA52-2E4A-B4D5-1E9207368BA7}" type="pres">
      <dgm:prSet presAssocID="{16A7F1BD-1402-C347-95C5-30543172646B}" presName="hierChild5" presStyleCnt="0"/>
      <dgm:spPr/>
    </dgm:pt>
    <dgm:pt modelId="{4ADDCBCA-1B01-1349-BEAD-EAF3C8B1841E}" type="pres">
      <dgm:prSet presAssocID="{6B7BBB66-8DE9-0046-A76D-4D4088162D8F}" presName="hierChild5" presStyleCnt="0"/>
      <dgm:spPr/>
    </dgm:pt>
    <dgm:pt modelId="{9D54673D-16BB-424F-AB0D-87EE1751642E}" type="pres">
      <dgm:prSet presAssocID="{809C133A-552E-F345-BFF7-2D295E09405F}" presName="Name64" presStyleLbl="parChTrans1D2" presStyleIdx="6" presStyleCnt="8"/>
      <dgm:spPr/>
    </dgm:pt>
    <dgm:pt modelId="{EF3D949D-179A-F74D-9617-4A7E4F343721}" type="pres">
      <dgm:prSet presAssocID="{C499CFA9-163A-EF42-BE87-92712174538C}" presName="hierRoot2" presStyleCnt="0">
        <dgm:presLayoutVars>
          <dgm:hierBranch val="init"/>
        </dgm:presLayoutVars>
      </dgm:prSet>
      <dgm:spPr/>
    </dgm:pt>
    <dgm:pt modelId="{27DBBA54-47FB-464B-91EC-23FC91E5D89D}" type="pres">
      <dgm:prSet presAssocID="{C499CFA9-163A-EF42-BE87-92712174538C}" presName="rootComposite" presStyleCnt="0"/>
      <dgm:spPr/>
    </dgm:pt>
    <dgm:pt modelId="{012B3104-F64F-8848-848C-39E541E05320}" type="pres">
      <dgm:prSet presAssocID="{C499CFA9-163A-EF42-BE87-92712174538C}" presName="rootText" presStyleLbl="node2" presStyleIdx="6" presStyleCnt="8">
        <dgm:presLayoutVars>
          <dgm:chPref val="3"/>
        </dgm:presLayoutVars>
      </dgm:prSet>
      <dgm:spPr/>
    </dgm:pt>
    <dgm:pt modelId="{AB4C202F-AE62-8041-9101-6171034138DE}" type="pres">
      <dgm:prSet presAssocID="{C499CFA9-163A-EF42-BE87-92712174538C}" presName="rootConnector" presStyleLbl="node2" presStyleIdx="6" presStyleCnt="8"/>
      <dgm:spPr/>
    </dgm:pt>
    <dgm:pt modelId="{7A81076E-6D44-7D44-825B-5F8C1CF21CA1}" type="pres">
      <dgm:prSet presAssocID="{C499CFA9-163A-EF42-BE87-92712174538C}" presName="hierChild4" presStyleCnt="0"/>
      <dgm:spPr/>
    </dgm:pt>
    <dgm:pt modelId="{7F683E42-599E-5848-80E8-31F0185887D8}" type="pres">
      <dgm:prSet presAssocID="{2844DF55-99E5-BB49-A94B-E02131966CD9}" presName="Name64" presStyleLbl="parChTrans1D3" presStyleIdx="6" presStyleCnt="9"/>
      <dgm:spPr/>
    </dgm:pt>
    <dgm:pt modelId="{ABBF0A97-52E2-7A4D-99FA-F89469409DF1}" type="pres">
      <dgm:prSet presAssocID="{52D7F4FD-BA9D-DE47-A531-879ECB36FFA1}" presName="hierRoot2" presStyleCnt="0">
        <dgm:presLayoutVars>
          <dgm:hierBranch val="init"/>
        </dgm:presLayoutVars>
      </dgm:prSet>
      <dgm:spPr/>
    </dgm:pt>
    <dgm:pt modelId="{2A467DC6-4A20-E94F-9D33-45D224E1F559}" type="pres">
      <dgm:prSet presAssocID="{52D7F4FD-BA9D-DE47-A531-879ECB36FFA1}" presName="rootComposite" presStyleCnt="0"/>
      <dgm:spPr/>
    </dgm:pt>
    <dgm:pt modelId="{28C41BCA-8CA9-F343-82D5-89FEE0DDA644}" type="pres">
      <dgm:prSet presAssocID="{52D7F4FD-BA9D-DE47-A531-879ECB36FFA1}" presName="rootText" presStyleLbl="node3" presStyleIdx="6" presStyleCnt="9">
        <dgm:presLayoutVars>
          <dgm:chPref val="3"/>
        </dgm:presLayoutVars>
      </dgm:prSet>
      <dgm:spPr/>
    </dgm:pt>
    <dgm:pt modelId="{5796EE60-C847-AC4C-A962-B032D68D370D}" type="pres">
      <dgm:prSet presAssocID="{52D7F4FD-BA9D-DE47-A531-879ECB36FFA1}" presName="rootConnector" presStyleLbl="node3" presStyleIdx="6" presStyleCnt="9"/>
      <dgm:spPr/>
    </dgm:pt>
    <dgm:pt modelId="{C2CB93E2-49AF-6041-8775-5EB590E9108A}" type="pres">
      <dgm:prSet presAssocID="{52D7F4FD-BA9D-DE47-A531-879ECB36FFA1}" presName="hierChild4" presStyleCnt="0"/>
      <dgm:spPr/>
    </dgm:pt>
    <dgm:pt modelId="{7C3FE5BE-2B0F-7046-9FCA-1D2855507D11}" type="pres">
      <dgm:prSet presAssocID="{52D7F4FD-BA9D-DE47-A531-879ECB36FFA1}" presName="hierChild5" presStyleCnt="0"/>
      <dgm:spPr/>
    </dgm:pt>
    <dgm:pt modelId="{D6F92BBB-96C7-5B42-AAAA-D0A5F4CABC63}" type="pres">
      <dgm:prSet presAssocID="{AC2FCB53-8236-C44F-969F-B4699F3C9310}" presName="Name64" presStyleLbl="parChTrans1D3" presStyleIdx="7" presStyleCnt="9"/>
      <dgm:spPr/>
    </dgm:pt>
    <dgm:pt modelId="{730D084C-E0B5-324A-B833-0CE0F056F53E}" type="pres">
      <dgm:prSet presAssocID="{81C41DF7-9D25-6A40-9C78-A3E318FC2173}" presName="hierRoot2" presStyleCnt="0">
        <dgm:presLayoutVars>
          <dgm:hierBranch val="init"/>
        </dgm:presLayoutVars>
      </dgm:prSet>
      <dgm:spPr/>
    </dgm:pt>
    <dgm:pt modelId="{9402EA76-2F2D-B849-B591-EEEB392E8BA2}" type="pres">
      <dgm:prSet presAssocID="{81C41DF7-9D25-6A40-9C78-A3E318FC2173}" presName="rootComposite" presStyleCnt="0"/>
      <dgm:spPr/>
    </dgm:pt>
    <dgm:pt modelId="{2A5F21B4-3327-9140-89D2-483508EE2205}" type="pres">
      <dgm:prSet presAssocID="{81C41DF7-9D25-6A40-9C78-A3E318FC2173}" presName="rootText" presStyleLbl="node3" presStyleIdx="7" presStyleCnt="9">
        <dgm:presLayoutVars>
          <dgm:chPref val="3"/>
        </dgm:presLayoutVars>
      </dgm:prSet>
      <dgm:spPr/>
    </dgm:pt>
    <dgm:pt modelId="{A6D3AD0B-0C71-6A48-8A28-62037A6884AB}" type="pres">
      <dgm:prSet presAssocID="{81C41DF7-9D25-6A40-9C78-A3E318FC2173}" presName="rootConnector" presStyleLbl="node3" presStyleIdx="7" presStyleCnt="9"/>
      <dgm:spPr/>
    </dgm:pt>
    <dgm:pt modelId="{787C1E0A-F8A8-5B42-8B2C-8AFC2090E8FA}" type="pres">
      <dgm:prSet presAssocID="{81C41DF7-9D25-6A40-9C78-A3E318FC2173}" presName="hierChild4" presStyleCnt="0"/>
      <dgm:spPr/>
    </dgm:pt>
    <dgm:pt modelId="{8D3FC72C-4901-2449-9FD0-9106712A3ADA}" type="pres">
      <dgm:prSet presAssocID="{81C41DF7-9D25-6A40-9C78-A3E318FC2173}" presName="hierChild5" presStyleCnt="0"/>
      <dgm:spPr/>
    </dgm:pt>
    <dgm:pt modelId="{A52E313B-7818-7847-B6D6-0984B4C640A6}" type="pres">
      <dgm:prSet presAssocID="{AC0FA567-3C21-9649-AB77-C62839BBA1E1}" presName="Name64" presStyleLbl="parChTrans1D3" presStyleIdx="8" presStyleCnt="9"/>
      <dgm:spPr/>
    </dgm:pt>
    <dgm:pt modelId="{41AF7DAB-D7C9-EC4F-A390-614A908CA79D}" type="pres">
      <dgm:prSet presAssocID="{E47F6776-4F73-6D44-B842-A4201B8C740C}" presName="hierRoot2" presStyleCnt="0">
        <dgm:presLayoutVars>
          <dgm:hierBranch val="init"/>
        </dgm:presLayoutVars>
      </dgm:prSet>
      <dgm:spPr/>
    </dgm:pt>
    <dgm:pt modelId="{3DAC4031-0600-A748-8225-21529FD938EF}" type="pres">
      <dgm:prSet presAssocID="{E47F6776-4F73-6D44-B842-A4201B8C740C}" presName="rootComposite" presStyleCnt="0"/>
      <dgm:spPr/>
    </dgm:pt>
    <dgm:pt modelId="{ECF98C59-8F82-CA4E-8F90-3026A8E56FA5}" type="pres">
      <dgm:prSet presAssocID="{E47F6776-4F73-6D44-B842-A4201B8C740C}" presName="rootText" presStyleLbl="node3" presStyleIdx="8" presStyleCnt="9">
        <dgm:presLayoutVars>
          <dgm:chPref val="3"/>
        </dgm:presLayoutVars>
      </dgm:prSet>
      <dgm:spPr/>
    </dgm:pt>
    <dgm:pt modelId="{44AE68FC-EAC9-9543-8DF0-2F36EA225B1A}" type="pres">
      <dgm:prSet presAssocID="{E47F6776-4F73-6D44-B842-A4201B8C740C}" presName="rootConnector" presStyleLbl="node3" presStyleIdx="8" presStyleCnt="9"/>
      <dgm:spPr/>
    </dgm:pt>
    <dgm:pt modelId="{989B1018-FF7D-924F-9553-DBBC0C5992C0}" type="pres">
      <dgm:prSet presAssocID="{E47F6776-4F73-6D44-B842-A4201B8C740C}" presName="hierChild4" presStyleCnt="0"/>
      <dgm:spPr/>
    </dgm:pt>
    <dgm:pt modelId="{D4744FBD-8843-0147-8A2F-AAC45FE7BAAE}" type="pres">
      <dgm:prSet presAssocID="{E47F6776-4F73-6D44-B842-A4201B8C740C}" presName="hierChild5" presStyleCnt="0"/>
      <dgm:spPr/>
    </dgm:pt>
    <dgm:pt modelId="{E53BD4C6-D5CE-7E4D-908A-D1D905FBA616}" type="pres">
      <dgm:prSet presAssocID="{C499CFA9-163A-EF42-BE87-92712174538C}" presName="hierChild5" presStyleCnt="0"/>
      <dgm:spPr/>
    </dgm:pt>
    <dgm:pt modelId="{5FF72114-FB4C-2D48-8F43-36C4A94FD055}" type="pres">
      <dgm:prSet presAssocID="{7CE6849D-2C42-D64D-A338-4F4866DDC3D3}" presName="Name64" presStyleLbl="parChTrans1D2" presStyleIdx="7" presStyleCnt="8"/>
      <dgm:spPr/>
    </dgm:pt>
    <dgm:pt modelId="{FE813B3E-CE06-F642-A355-CA5010428C2C}" type="pres">
      <dgm:prSet presAssocID="{7951F299-59CE-C548-9BF4-86F89F635648}" presName="hierRoot2" presStyleCnt="0">
        <dgm:presLayoutVars>
          <dgm:hierBranch val="init"/>
        </dgm:presLayoutVars>
      </dgm:prSet>
      <dgm:spPr/>
    </dgm:pt>
    <dgm:pt modelId="{548D3B00-D7FF-0246-8914-4C9F4F7FD852}" type="pres">
      <dgm:prSet presAssocID="{7951F299-59CE-C548-9BF4-86F89F635648}" presName="rootComposite" presStyleCnt="0"/>
      <dgm:spPr/>
    </dgm:pt>
    <dgm:pt modelId="{3F328123-B9F6-7447-8CDE-7F35D634F4B6}" type="pres">
      <dgm:prSet presAssocID="{7951F299-59CE-C548-9BF4-86F89F635648}" presName="rootText" presStyleLbl="node2" presStyleIdx="7" presStyleCnt="8">
        <dgm:presLayoutVars>
          <dgm:chPref val="3"/>
        </dgm:presLayoutVars>
      </dgm:prSet>
      <dgm:spPr/>
    </dgm:pt>
    <dgm:pt modelId="{B87AFD6C-E7CE-504D-BBD0-792E089725F2}" type="pres">
      <dgm:prSet presAssocID="{7951F299-59CE-C548-9BF4-86F89F635648}" presName="rootConnector" presStyleLbl="node2" presStyleIdx="7" presStyleCnt="8"/>
      <dgm:spPr/>
    </dgm:pt>
    <dgm:pt modelId="{79B7D84F-4A9D-4645-A5C6-07AFAA17EB8E}" type="pres">
      <dgm:prSet presAssocID="{7951F299-59CE-C548-9BF4-86F89F635648}" presName="hierChild4" presStyleCnt="0"/>
      <dgm:spPr/>
    </dgm:pt>
    <dgm:pt modelId="{8D535A97-CD73-B445-AA33-60FCDD7914D9}" type="pres">
      <dgm:prSet presAssocID="{7951F299-59CE-C548-9BF4-86F89F635648}" presName="hierChild5" presStyleCnt="0"/>
      <dgm:spPr/>
    </dgm:pt>
    <dgm:pt modelId="{C5286DE9-77EA-814C-8303-62C5661D4AB0}" type="pres">
      <dgm:prSet presAssocID="{47E817BC-AC7F-DF40-9BF2-5FABDE9B412E}" presName="hierChild3" presStyleCnt="0"/>
      <dgm:spPr/>
    </dgm:pt>
  </dgm:ptLst>
  <dgm:cxnLst>
    <dgm:cxn modelId="{3805C500-950C-FD4A-9E95-C287A934E1A0}" type="presOf" srcId="{D3D76FE9-E103-D144-97BA-64BA35FA8607}" destId="{57E1DBB4-F41C-AD4D-851C-545DF19AD302}" srcOrd="1" destOrd="0" presId="urn:microsoft.com/office/officeart/2009/3/layout/HorizontalOrganizationChart"/>
    <dgm:cxn modelId="{E19FC900-0DE8-4446-B881-AAFCE5E33B3C}" type="presOf" srcId="{81C41DF7-9D25-6A40-9C78-A3E318FC2173}" destId="{2A5F21B4-3327-9140-89D2-483508EE2205}" srcOrd="0" destOrd="0" presId="urn:microsoft.com/office/officeart/2009/3/layout/HorizontalOrganizationChart"/>
    <dgm:cxn modelId="{D2175706-4C78-CE45-ACE1-21273F679BD8}" type="presOf" srcId="{B1DBA0FE-D987-2A40-A01B-664EE1747BAC}" destId="{4FF5D624-95EF-6342-A693-5F48FA866516}" srcOrd="0" destOrd="0" presId="urn:microsoft.com/office/officeart/2009/3/layout/HorizontalOrganizationChart"/>
    <dgm:cxn modelId="{33AE5209-47A3-0E47-A781-B132A47945D8}" type="presOf" srcId="{B1DBA0FE-D987-2A40-A01B-664EE1747BAC}" destId="{13DFEF42-C8ED-5C4A-B5D2-1F77721F7E45}" srcOrd="1" destOrd="0" presId="urn:microsoft.com/office/officeart/2009/3/layout/HorizontalOrganizationChart"/>
    <dgm:cxn modelId="{CFB79B0A-9954-A041-94D3-D8E3B1FC464A}" srcId="{9E37597A-3175-3040-AE00-BFF0DD7AD1FE}" destId="{CB044462-FBB6-3843-BAC2-4A54FA92CE33}" srcOrd="3" destOrd="0" parTransId="{7E26C1C6-850C-9B43-9F38-AE9F49B17786}" sibTransId="{7B445248-415B-9545-9595-C97BA2D6DD88}"/>
    <dgm:cxn modelId="{655CFF0D-E131-9C4E-9EEF-082E50EE328B}" type="presOf" srcId="{602EB91A-06FE-DF4F-9AE8-7207D0DA5FFB}" destId="{96C053A2-DD59-EE48-9DE6-7A2357928FC5}" srcOrd="1" destOrd="0" presId="urn:microsoft.com/office/officeart/2009/3/layout/HorizontalOrganizationChart"/>
    <dgm:cxn modelId="{91063B0E-26AA-C146-A0CF-48154B1DBE5E}" type="presOf" srcId="{CB044462-FBB6-3843-BAC2-4A54FA92CE33}" destId="{9AC7F4EA-DBF0-584E-87AD-388E7B176449}" srcOrd="0" destOrd="0" presId="urn:microsoft.com/office/officeart/2009/3/layout/HorizontalOrganizationChart"/>
    <dgm:cxn modelId="{8190441F-5695-424F-93BD-91707DB351EF}" type="presOf" srcId="{CFBB4E8D-CD3C-AC46-B9B2-A1ADE546C6B5}" destId="{2EC46C52-6DF2-1B4B-A4FA-C69C2A9DB33C}" srcOrd="0" destOrd="0" presId="urn:microsoft.com/office/officeart/2009/3/layout/HorizontalOrganizationChart"/>
    <dgm:cxn modelId="{961EE420-59FE-F442-998B-4D26D120D4F4}" type="presOf" srcId="{6B7BBB66-8DE9-0046-A76D-4D4088162D8F}" destId="{DCADC6FA-204E-564D-8B48-1EEB6E91AB4B}" srcOrd="0" destOrd="0" presId="urn:microsoft.com/office/officeart/2009/3/layout/HorizontalOrganizationChart"/>
    <dgm:cxn modelId="{EB012F26-AE84-774A-9066-7FA4C47C4607}" type="presOf" srcId="{216C8368-D9CD-F041-824B-8720808FBAE8}" destId="{1BCB2D70-90B5-F549-B960-A5A19D7D9C1A}" srcOrd="0" destOrd="0" presId="urn:microsoft.com/office/officeart/2009/3/layout/HorizontalOrganizationChart"/>
    <dgm:cxn modelId="{3BB6D126-FB46-C048-A496-A3DBE213113C}" type="presOf" srcId="{C6C3B1A7-E757-DD49-AFDC-2D3DDB3A5A92}" destId="{A9FDAB5A-5E1F-DC42-BCD5-6789BD1C725F}" srcOrd="0" destOrd="0" presId="urn:microsoft.com/office/officeart/2009/3/layout/HorizontalOrganizationChart"/>
    <dgm:cxn modelId="{23B5F22A-A4BD-DF41-B8FD-E51CAFAB0001}" type="presOf" srcId="{52D7F4FD-BA9D-DE47-A531-879ECB36FFA1}" destId="{28C41BCA-8CA9-F343-82D5-89FEE0DDA644}" srcOrd="0" destOrd="0" presId="urn:microsoft.com/office/officeart/2009/3/layout/HorizontalOrganizationChart"/>
    <dgm:cxn modelId="{3D25E72D-37D9-D64D-9021-4DD82CD86366}" srcId="{9E37597A-3175-3040-AE00-BFF0DD7AD1FE}" destId="{D3D76FE9-E103-D144-97BA-64BA35FA8607}" srcOrd="0" destOrd="0" parTransId="{0CEF3729-AD18-3B42-B529-E8B16ACDDAB5}" sibTransId="{61D9474A-6250-F040-B5EB-7BF7EF98F33F}"/>
    <dgm:cxn modelId="{38278F3C-ABB2-5B46-928E-9431BAD6A103}" srcId="{B1DBA0FE-D987-2A40-A01B-664EE1747BAC}" destId="{216C8368-D9CD-F041-824B-8720808FBAE8}" srcOrd="0" destOrd="0" parTransId="{C6C3B1A7-E757-DD49-AFDC-2D3DDB3A5A92}" sibTransId="{1D5F98D5-6C8B-124B-880D-51B4604B1861}"/>
    <dgm:cxn modelId="{460D0E3F-BDF7-F244-A16D-6B1E737F6143}" type="presOf" srcId="{3713CDB9-5AFF-5E41-A0B2-9ECBD0E45643}" destId="{3C11BA80-4F75-D944-912E-B34DCEDE4E9E}" srcOrd="0" destOrd="0" presId="urn:microsoft.com/office/officeart/2009/3/layout/HorizontalOrganizationChart"/>
    <dgm:cxn modelId="{DD195840-9AC9-684F-9097-931718DB93D6}" type="presOf" srcId="{16A7F1BD-1402-C347-95C5-30543172646B}" destId="{ED831562-E75E-AE43-8BBC-901643F05B2A}" srcOrd="1" destOrd="0" presId="urn:microsoft.com/office/officeart/2009/3/layout/HorizontalOrganizationChart"/>
    <dgm:cxn modelId="{6BD92A41-ED8A-D94E-BEE3-D5F0A4A4B147}" type="presOf" srcId="{75F10826-E55F-9A4F-8170-F66A943D020F}" destId="{71A28D2A-F2F4-D245-99CE-C273B1ED36F8}" srcOrd="0" destOrd="0" presId="urn:microsoft.com/office/officeart/2009/3/layout/HorizontalOrganizationChart"/>
    <dgm:cxn modelId="{AC4BE941-E54A-DC49-9805-3C5F3540DBCC}" srcId="{C499CFA9-163A-EF42-BE87-92712174538C}" destId="{81C41DF7-9D25-6A40-9C78-A3E318FC2173}" srcOrd="1" destOrd="0" parTransId="{AC2FCB53-8236-C44F-969F-B4699F3C9310}" sibTransId="{A2619D86-729C-DA41-AE05-9C2FDD49D328}"/>
    <dgm:cxn modelId="{A2B89546-EE9C-334E-8A10-2225F27F168D}" type="presOf" srcId="{BF93B46A-6570-C144-8611-962A14C1F665}" destId="{E1FA4CA8-2FE6-D24E-B7ED-2AF787416B64}" srcOrd="0" destOrd="0" presId="urn:microsoft.com/office/officeart/2009/3/layout/HorizontalOrganizationChart"/>
    <dgm:cxn modelId="{B72D184D-6925-0542-AB2F-5CE6206558C3}" type="presOf" srcId="{7E26C1C6-850C-9B43-9F38-AE9F49B17786}" destId="{6F871C74-4182-A148-8C67-EEA7F4B53700}" srcOrd="0" destOrd="0" presId="urn:microsoft.com/office/officeart/2009/3/layout/HorizontalOrganizationChart"/>
    <dgm:cxn modelId="{428DCB4E-B9FC-F74D-B114-55DF236D999C}" type="presOf" srcId="{1DA6F603-7E3A-9142-A424-777C56ECE842}" destId="{3DE181B0-8E3C-E54C-8C7D-45B98269AAD9}" srcOrd="0" destOrd="0" presId="urn:microsoft.com/office/officeart/2009/3/layout/HorizontalOrganizationChart"/>
    <dgm:cxn modelId="{492FDD54-E126-9D4E-895E-276A01D77253}" type="presOf" srcId="{D3D76FE9-E103-D144-97BA-64BA35FA8607}" destId="{91FAAEE1-98BB-964F-9379-66760C0926A1}" srcOrd="0" destOrd="0" presId="urn:microsoft.com/office/officeart/2009/3/layout/HorizontalOrganizationChart"/>
    <dgm:cxn modelId="{FAC08062-874B-504E-9CD0-D6B567E2EFF0}" type="presOf" srcId="{4E0F9B8E-07EF-D241-935F-CD327BC8C6CB}" destId="{B8BFA550-B918-594B-8359-EDF1EC3EC322}" srcOrd="0" destOrd="0" presId="urn:microsoft.com/office/officeart/2009/3/layout/HorizontalOrganizationChart"/>
    <dgm:cxn modelId="{1DA01963-4DA9-0441-B07D-536E8B4D8E20}" type="presOf" srcId="{0CEF3729-AD18-3B42-B529-E8B16ACDDAB5}" destId="{C63BECA1-8220-9D4D-ADF8-5BCB16C1252C}" srcOrd="0" destOrd="0" presId="urn:microsoft.com/office/officeart/2009/3/layout/HorizontalOrganizationChart"/>
    <dgm:cxn modelId="{631F4D63-91EA-BE46-A7D1-26FAFA178E25}" srcId="{6B7BBB66-8DE9-0046-A76D-4D4088162D8F}" destId="{FBC5555A-162E-D74A-952E-CF5573DAAC1F}" srcOrd="0" destOrd="0" parTransId="{456FD9D9-63A1-DB45-B917-081860139C59}" sibTransId="{B226053C-CC75-E044-8C5D-6BFAE4FE256A}"/>
    <dgm:cxn modelId="{A974B163-EF25-A648-8F98-BC4832D8065A}" srcId="{9E37597A-3175-3040-AE00-BFF0DD7AD1FE}" destId="{75F10826-E55F-9A4F-8170-F66A943D020F}" srcOrd="2" destOrd="0" parTransId="{931ADF70-390F-1D4C-9986-3C849AE242BE}" sibTransId="{6F64ED1B-8851-3542-A9DA-27946A81B8D5}"/>
    <dgm:cxn modelId="{42325264-7501-1D4B-80FF-F8A55674C5DD}" type="presOf" srcId="{602EB91A-06FE-DF4F-9AE8-7207D0DA5FFB}" destId="{A0130947-134E-A443-984F-01A45E983150}" srcOrd="0" destOrd="0" presId="urn:microsoft.com/office/officeart/2009/3/layout/HorizontalOrganizationChart"/>
    <dgm:cxn modelId="{F924AE65-F505-B14E-A68A-BDE99286A0CB}" type="presOf" srcId="{E47F6776-4F73-6D44-B842-A4201B8C740C}" destId="{ECF98C59-8F82-CA4E-8F90-3026A8E56FA5}" srcOrd="0" destOrd="0" presId="urn:microsoft.com/office/officeart/2009/3/layout/HorizontalOrganizationChart"/>
    <dgm:cxn modelId="{C7607C69-4340-634E-94F1-6501F57DF293}" type="presOf" srcId="{A629F016-8D56-1C41-BD0B-FD2CE1C4AABF}" destId="{E142C459-B55B-A74C-929F-861B9F3773BE}" srcOrd="1" destOrd="0" presId="urn:microsoft.com/office/officeart/2009/3/layout/HorizontalOrganizationChart"/>
    <dgm:cxn modelId="{FBCAF569-D4B8-3845-9207-C8EED1A883C4}" srcId="{C499CFA9-163A-EF42-BE87-92712174538C}" destId="{52D7F4FD-BA9D-DE47-A531-879ECB36FFA1}" srcOrd="0" destOrd="0" parTransId="{2844DF55-99E5-BB49-A94B-E02131966CD9}" sibTransId="{D658D799-086F-7844-91E4-15AC3A11FFBD}"/>
    <dgm:cxn modelId="{DAFF196A-FE6B-9E4F-8407-5CB3A14D5DB8}" type="presOf" srcId="{9E37597A-3175-3040-AE00-BFF0DD7AD1FE}" destId="{DCBBECC2-F014-6249-B96E-18B4D9944DDD}" srcOrd="0" destOrd="0" presId="urn:microsoft.com/office/officeart/2009/3/layout/HorizontalOrganizationChart"/>
    <dgm:cxn modelId="{5E692374-6C84-8B47-ACA4-95175596530F}" srcId="{B1DBA0FE-D987-2A40-A01B-664EE1747BAC}" destId="{A629F016-8D56-1C41-BD0B-FD2CE1C4AABF}" srcOrd="1" destOrd="0" parTransId="{F1E40713-5B6D-D04A-9A2E-BE5F6846256F}" sibTransId="{74B75935-372D-2347-ABD6-34923E13C2A3}"/>
    <dgm:cxn modelId="{59D08D75-6CE9-B240-B4C4-5BC951359883}" type="presOf" srcId="{A629F016-8D56-1C41-BD0B-FD2CE1C4AABF}" destId="{B82CBD3A-0857-7248-87D6-7D82C310FE16}" srcOrd="0" destOrd="0" presId="urn:microsoft.com/office/officeart/2009/3/layout/HorizontalOrganizationChart"/>
    <dgm:cxn modelId="{DF72147A-5769-0E41-92C5-13CDC5875A33}" srcId="{47E817BC-AC7F-DF40-9BF2-5FABDE9B412E}" destId="{6B7BBB66-8DE9-0046-A76D-4D4088162D8F}" srcOrd="0" destOrd="0" parTransId="{1DA6F603-7E3A-9142-A424-777C56ECE842}" sibTransId="{90549B08-1EDE-1148-9220-211AC1E11E54}"/>
    <dgm:cxn modelId="{1B91747D-F510-D64D-A6D2-664F60391DA4}" type="presOf" srcId="{216C8368-D9CD-F041-824B-8720808FBAE8}" destId="{9E4896C0-166A-674A-B943-1526CC5B876A}" srcOrd="1" destOrd="0" presId="urn:microsoft.com/office/officeart/2009/3/layout/HorizontalOrganizationChart"/>
    <dgm:cxn modelId="{82A9937D-654E-ED4A-B461-B2BEA80DA0A3}" type="presOf" srcId="{809C133A-552E-F345-BFF7-2D295E09405F}" destId="{9D54673D-16BB-424F-AB0D-87EE1751642E}" srcOrd="0" destOrd="0" presId="urn:microsoft.com/office/officeart/2009/3/layout/HorizontalOrganizationChart"/>
    <dgm:cxn modelId="{15DD3E85-6963-F241-89DF-B34963AB936F}" type="presOf" srcId="{08E05537-FD69-0845-B362-FE5D5A926D2A}" destId="{EA074F6D-10A2-0D4D-A81F-2A2119535505}" srcOrd="0" destOrd="0" presId="urn:microsoft.com/office/officeart/2009/3/layout/HorizontalOrganizationChart"/>
    <dgm:cxn modelId="{D6D7548C-E240-B541-B85C-35FD6A629CAF}" type="presOf" srcId="{C499CFA9-163A-EF42-BE87-92712174538C}" destId="{AB4C202F-AE62-8041-9101-6171034138DE}" srcOrd="1" destOrd="0" presId="urn:microsoft.com/office/officeart/2009/3/layout/HorizontalOrganizationChart"/>
    <dgm:cxn modelId="{5DC2D18D-C804-8248-ADF4-C86139C0D788}" srcId="{47E817BC-AC7F-DF40-9BF2-5FABDE9B412E}" destId="{C499CFA9-163A-EF42-BE87-92712174538C}" srcOrd="1" destOrd="0" parTransId="{809C133A-552E-F345-BFF7-2D295E09405F}" sibTransId="{2BC063AD-FC23-C345-997C-DD4D4CA510C1}"/>
    <dgm:cxn modelId="{3284208E-2AC4-304F-BB74-961A3D32DB1C}" srcId="{6B7BBB66-8DE9-0046-A76D-4D4088162D8F}" destId="{16A7F1BD-1402-C347-95C5-30543172646B}" srcOrd="2" destOrd="0" parTransId="{6B79DD31-49FF-7845-A0C0-9C0F121AA33E}" sibTransId="{692730C0-C870-8C49-B704-EF5DC9BD91BA}"/>
    <dgm:cxn modelId="{AB536D8E-9534-6B4A-9FB9-60AB3FF9F0BE}" type="presOf" srcId="{FBC5555A-162E-D74A-952E-CF5573DAAC1F}" destId="{A3F55509-3B35-C14D-85A7-8A37DE177D2D}" srcOrd="1" destOrd="0" presId="urn:microsoft.com/office/officeart/2009/3/layout/HorizontalOrganizationChart"/>
    <dgm:cxn modelId="{5B2D9A93-2AEB-5E48-A14E-AEDA980B0024}" type="presOf" srcId="{7951F299-59CE-C548-9BF4-86F89F635648}" destId="{3F328123-B9F6-7447-8CDE-7F35D634F4B6}" srcOrd="0" destOrd="0" presId="urn:microsoft.com/office/officeart/2009/3/layout/HorizontalOrganizationChart"/>
    <dgm:cxn modelId="{1FE4FB95-E55B-F341-A1C2-7D1AB110065C}" type="presOf" srcId="{7CE6849D-2C42-D64D-A338-4F4866DDC3D3}" destId="{5FF72114-FB4C-2D48-8F43-36C4A94FD055}" srcOrd="0" destOrd="0" presId="urn:microsoft.com/office/officeart/2009/3/layout/HorizontalOrganizationChart"/>
    <dgm:cxn modelId="{19307097-C6A3-EF4D-91B3-B119D5D6A146}" type="presOf" srcId="{47E817BC-AC7F-DF40-9BF2-5FABDE9B412E}" destId="{45DFD70E-2A0A-5942-BF37-F7DC7AA21C9C}" srcOrd="1" destOrd="0" presId="urn:microsoft.com/office/officeart/2009/3/layout/HorizontalOrganizationChart"/>
    <dgm:cxn modelId="{98408C98-65F6-0F44-A6D0-C386C07FC676}" type="presOf" srcId="{F1E40713-5B6D-D04A-9A2E-BE5F6846256F}" destId="{4DD5CF86-CCF2-C340-AB8F-0F0AC315FB6C}" srcOrd="0" destOrd="0" presId="urn:microsoft.com/office/officeart/2009/3/layout/HorizontalOrganizationChart"/>
    <dgm:cxn modelId="{11E11A9A-6F96-414E-A26D-6B2DAA746E62}" type="presOf" srcId="{81C41DF7-9D25-6A40-9C78-A3E318FC2173}" destId="{A6D3AD0B-0C71-6A48-8A28-62037A6884AB}" srcOrd="1" destOrd="0" presId="urn:microsoft.com/office/officeart/2009/3/layout/HorizontalOrganizationChart"/>
    <dgm:cxn modelId="{F89A73A3-167A-BD44-8B7F-24520639289D}" type="presOf" srcId="{E47F6776-4F73-6D44-B842-A4201B8C740C}" destId="{44AE68FC-EAC9-9543-8DF0-2F36EA225B1A}" srcOrd="1" destOrd="0" presId="urn:microsoft.com/office/officeart/2009/3/layout/HorizontalOrganizationChart"/>
    <dgm:cxn modelId="{3EC591A3-3522-C04E-9B14-B9501CBA68B9}" type="presOf" srcId="{6B7BBB66-8DE9-0046-A76D-4D4088162D8F}" destId="{6AAAD2E8-13B9-0341-9F7A-80333B9919D8}" srcOrd="1" destOrd="0" presId="urn:microsoft.com/office/officeart/2009/3/layout/HorizontalOrganizationChart"/>
    <dgm:cxn modelId="{1B3805B1-B916-0049-9A05-E0BD5BD0F4C1}" type="presOf" srcId="{CB044462-FBB6-3843-BAC2-4A54FA92CE33}" destId="{6EEDC6E4-E428-E943-A1DE-699F1018F040}" srcOrd="1" destOrd="0" presId="urn:microsoft.com/office/officeart/2009/3/layout/HorizontalOrganizationChart"/>
    <dgm:cxn modelId="{34C9A4B1-3766-7944-A69B-53F5E397EF6F}" srcId="{47E817BC-AC7F-DF40-9BF2-5FABDE9B412E}" destId="{7951F299-59CE-C548-9BF4-86F89F635648}" srcOrd="2" destOrd="0" parTransId="{7CE6849D-2C42-D64D-A338-4F4866DDC3D3}" sibTransId="{0325CD6F-2E3B-524F-BB84-73D3BA597D3F}"/>
    <dgm:cxn modelId="{C7B43BB5-8E07-804B-B88B-1A7C8D5E351B}" type="presOf" srcId="{6B79DD31-49FF-7845-A0C0-9C0F121AA33E}" destId="{F3D6EDF5-C81B-A14B-8922-A961C69F4BB1}" srcOrd="0" destOrd="0" presId="urn:microsoft.com/office/officeart/2009/3/layout/HorizontalOrganizationChart"/>
    <dgm:cxn modelId="{59F34DB7-E509-6B40-8934-905722D7305E}" type="presOf" srcId="{AC2FCB53-8236-C44F-969F-B4699F3C9310}" destId="{D6F92BBB-96C7-5B42-AAAA-D0A5F4CABC63}" srcOrd="0" destOrd="0" presId="urn:microsoft.com/office/officeart/2009/3/layout/HorizontalOrganizationChart"/>
    <dgm:cxn modelId="{AE7651BC-3211-CD42-899E-6D2D1BCC66D9}" srcId="{9E37597A-3175-3040-AE00-BFF0DD7AD1FE}" destId="{B1DBA0FE-D987-2A40-A01B-664EE1747BAC}" srcOrd="1" destOrd="0" parTransId="{66ED84DD-CFCF-6347-B7CF-5F6A6B5C8696}" sibTransId="{560DD719-609B-8D4C-970D-5FCD23EB4556}"/>
    <dgm:cxn modelId="{2E18A9C0-491C-1941-AFA0-F46DEA975BCB}" type="presOf" srcId="{2844DF55-99E5-BB49-A94B-E02131966CD9}" destId="{7F683E42-599E-5848-80E8-31F0185887D8}" srcOrd="0" destOrd="0" presId="urn:microsoft.com/office/officeart/2009/3/layout/HorizontalOrganizationChart"/>
    <dgm:cxn modelId="{1D9177C5-227C-E049-934F-4C399BE91A14}" type="presOf" srcId="{931ADF70-390F-1D4C-9986-3C849AE242BE}" destId="{F583B6C2-CC73-5B46-8C0A-A00C72B7EBC7}" srcOrd="0" destOrd="0" presId="urn:microsoft.com/office/officeart/2009/3/layout/HorizontalOrganizationChart"/>
    <dgm:cxn modelId="{B1E39CC7-E2C9-994F-93CC-22AF8A4A2FCB}" type="presOf" srcId="{9E37597A-3175-3040-AE00-BFF0DD7AD1FE}" destId="{C414B1B3-85A4-294A-BB05-1C5C55FF9D1D}" srcOrd="1" destOrd="0" presId="urn:microsoft.com/office/officeart/2009/3/layout/HorizontalOrganizationChart"/>
    <dgm:cxn modelId="{51949FCA-CB45-924F-A84F-1D72993CEBD9}" type="presOf" srcId="{456FD9D9-63A1-DB45-B917-081860139C59}" destId="{A612CADC-B1C7-5B49-96BC-39D316F6FB87}" srcOrd="0" destOrd="0" presId="urn:microsoft.com/office/officeart/2009/3/layout/HorizontalOrganizationChart"/>
    <dgm:cxn modelId="{9A174BD1-8966-D24D-A84A-857D05F3195A}" type="presOf" srcId="{66ED84DD-CFCF-6347-B7CF-5F6A6B5C8696}" destId="{6AE4AD01-97EA-A04F-98A1-47885CC69239}" srcOrd="0" destOrd="0" presId="urn:microsoft.com/office/officeart/2009/3/layout/HorizontalOrganizationChart"/>
    <dgm:cxn modelId="{9041A2D2-3D59-754E-AB8E-FD959FA69FA0}" srcId="{5EF6E57C-0BAF-6942-AE54-AB8509E9624F}" destId="{9E37597A-3175-3040-AE00-BFF0DD7AD1FE}" srcOrd="0" destOrd="0" parTransId="{C848350D-8D9F-804E-BE24-0FB4AFF71A5C}" sibTransId="{12791EF8-CB64-854B-83D9-5BFF28DA6F00}"/>
    <dgm:cxn modelId="{BDD4A4D4-0778-B345-9135-C8C7655491CC}" srcId="{9E37597A-3175-3040-AE00-BFF0DD7AD1FE}" destId="{3713CDB9-5AFF-5E41-A0B2-9ECBD0E45643}" srcOrd="4" destOrd="0" parTransId="{BF93B46A-6570-C144-8611-962A14C1F665}" sibTransId="{50B7DDD8-0121-BD46-B88E-B8C2061E424A}"/>
    <dgm:cxn modelId="{E7D582D9-4F19-B64F-941C-E9E08261BA33}" type="presOf" srcId="{5EF6E57C-0BAF-6942-AE54-AB8509E9624F}" destId="{337813DD-1D66-1A4A-A5C9-BDBC24D177E1}" srcOrd="0" destOrd="0" presId="urn:microsoft.com/office/officeart/2009/3/layout/HorizontalOrganizationChart"/>
    <dgm:cxn modelId="{004225DA-DF5E-F940-8751-F34FECBA0E02}" type="presOf" srcId="{FBC5555A-162E-D74A-952E-CF5573DAAC1F}" destId="{3AA72378-3A50-9942-93E9-F5F47FC18CFE}" srcOrd="0" destOrd="0" presId="urn:microsoft.com/office/officeart/2009/3/layout/HorizontalOrganizationChart"/>
    <dgm:cxn modelId="{40C507DD-0C7F-D14A-80BF-4346D9EF1F47}" srcId="{B1DBA0FE-D987-2A40-A01B-664EE1747BAC}" destId="{602EB91A-06FE-DF4F-9AE8-7207D0DA5FFB}" srcOrd="2" destOrd="0" parTransId="{08E05537-FD69-0845-B362-FE5D5A926D2A}" sibTransId="{32CE7B8A-07BF-AA41-85EA-87ED81C84DCD}"/>
    <dgm:cxn modelId="{057F5CDE-C9AC-C943-A9D3-F3ABB74A5314}" type="presOf" srcId="{3713CDB9-5AFF-5E41-A0B2-9ECBD0E45643}" destId="{8856F90A-1810-C648-A6AF-F4CCE99CFD23}" srcOrd="1" destOrd="0" presId="urn:microsoft.com/office/officeart/2009/3/layout/HorizontalOrganizationChart"/>
    <dgm:cxn modelId="{8FA4B4E1-94FB-CC4A-A3B4-2FC13EDF389B}" srcId="{6B7BBB66-8DE9-0046-A76D-4D4088162D8F}" destId="{CFBB4E8D-CD3C-AC46-B9B2-A1ADE546C6B5}" srcOrd="1" destOrd="0" parTransId="{4E0F9B8E-07EF-D241-935F-CD327BC8C6CB}" sibTransId="{E98B2A6C-676E-E04B-BEBE-AF0A41EA44B3}"/>
    <dgm:cxn modelId="{31A968E2-B9EE-D84B-804B-3F39CC0BB5D3}" type="presOf" srcId="{7951F299-59CE-C548-9BF4-86F89F635648}" destId="{B87AFD6C-E7CE-504D-BBD0-792E089725F2}" srcOrd="1" destOrd="0" presId="urn:microsoft.com/office/officeart/2009/3/layout/HorizontalOrganizationChart"/>
    <dgm:cxn modelId="{5D8B85E2-6DD2-4742-BC33-A9459CBE4922}" type="presOf" srcId="{16A7F1BD-1402-C347-95C5-30543172646B}" destId="{0A8C67F3-A2AD-4943-A255-F82E6209A26B}" srcOrd="0" destOrd="0" presId="urn:microsoft.com/office/officeart/2009/3/layout/HorizontalOrganizationChart"/>
    <dgm:cxn modelId="{DD7603E4-6BD6-0947-B1DB-ECC40FFD716D}" type="presOf" srcId="{52D7F4FD-BA9D-DE47-A531-879ECB36FFA1}" destId="{5796EE60-C847-AC4C-A962-B032D68D370D}" srcOrd="1" destOrd="0" presId="urn:microsoft.com/office/officeart/2009/3/layout/HorizontalOrganizationChart"/>
    <dgm:cxn modelId="{EDA1A7E8-1FFF-164B-8C5F-541B1CBA1BBD}" srcId="{C499CFA9-163A-EF42-BE87-92712174538C}" destId="{E47F6776-4F73-6D44-B842-A4201B8C740C}" srcOrd="2" destOrd="0" parTransId="{AC0FA567-3C21-9649-AB77-C62839BBA1E1}" sibTransId="{D2F2C9B3-3E60-6C42-A56D-16DA71330CC8}"/>
    <dgm:cxn modelId="{66B401EA-665B-694A-B604-2A48825FF34B}" type="presOf" srcId="{47E817BC-AC7F-DF40-9BF2-5FABDE9B412E}" destId="{328AC15D-1A76-454E-B36D-D15F67B10A48}" srcOrd="0" destOrd="0" presId="urn:microsoft.com/office/officeart/2009/3/layout/HorizontalOrganizationChart"/>
    <dgm:cxn modelId="{414C24EA-B792-D44B-AEF0-AE54C65FA44E}" type="presOf" srcId="{C499CFA9-163A-EF42-BE87-92712174538C}" destId="{012B3104-F64F-8848-848C-39E541E05320}" srcOrd="0" destOrd="0" presId="urn:microsoft.com/office/officeart/2009/3/layout/HorizontalOrganizationChart"/>
    <dgm:cxn modelId="{D5D454EB-88C2-9140-A292-34051387D62C}" srcId="{5EF6E57C-0BAF-6942-AE54-AB8509E9624F}" destId="{47E817BC-AC7F-DF40-9BF2-5FABDE9B412E}" srcOrd="1" destOrd="0" parTransId="{E19DAE7A-098F-954A-9D8C-804CA9F14DB2}" sibTransId="{0D66E00C-9FAE-6742-85E3-0ED271F6B145}"/>
    <dgm:cxn modelId="{3EAF69F3-9987-3C41-854A-AB1C10C726A3}" type="presOf" srcId="{AC0FA567-3C21-9649-AB77-C62839BBA1E1}" destId="{A52E313B-7818-7847-B6D6-0984B4C640A6}" srcOrd="0" destOrd="0" presId="urn:microsoft.com/office/officeart/2009/3/layout/HorizontalOrganizationChart"/>
    <dgm:cxn modelId="{F5D9DCF9-FDC9-AE4E-AF93-E4DE183C3F12}" type="presOf" srcId="{CFBB4E8D-CD3C-AC46-B9B2-A1ADE546C6B5}" destId="{0D76EA62-4BF4-704B-9989-68BC708B4EC2}" srcOrd="1" destOrd="0" presId="urn:microsoft.com/office/officeart/2009/3/layout/HorizontalOrganizationChart"/>
    <dgm:cxn modelId="{F770C0FF-0751-CC41-A96D-842AA3A58556}" type="presOf" srcId="{75F10826-E55F-9A4F-8170-F66A943D020F}" destId="{2ACA3053-9640-CF49-A3B6-C429E2435025}" srcOrd="1" destOrd="0" presId="urn:microsoft.com/office/officeart/2009/3/layout/HorizontalOrganizationChart"/>
    <dgm:cxn modelId="{C6BE4FA5-28C0-A149-8BA2-1F77C23F9BB0}" type="presParOf" srcId="{337813DD-1D66-1A4A-A5C9-BDBC24D177E1}" destId="{B1E03790-900A-2B48-A0CB-69FCEF310DC8}" srcOrd="0" destOrd="0" presId="urn:microsoft.com/office/officeart/2009/3/layout/HorizontalOrganizationChart"/>
    <dgm:cxn modelId="{43240662-45F2-0746-8AF3-B9778042D728}" type="presParOf" srcId="{B1E03790-900A-2B48-A0CB-69FCEF310DC8}" destId="{22A89F7E-30EE-B94E-934C-BD86CBAF3762}" srcOrd="0" destOrd="0" presId="urn:microsoft.com/office/officeart/2009/3/layout/HorizontalOrganizationChart"/>
    <dgm:cxn modelId="{652A5AD5-8E8F-D04E-B50F-9FEAFED3A7B2}" type="presParOf" srcId="{22A89F7E-30EE-B94E-934C-BD86CBAF3762}" destId="{DCBBECC2-F014-6249-B96E-18B4D9944DDD}" srcOrd="0" destOrd="0" presId="urn:microsoft.com/office/officeart/2009/3/layout/HorizontalOrganizationChart"/>
    <dgm:cxn modelId="{6EAF784A-53DA-7B49-941E-3FC9F10D492A}" type="presParOf" srcId="{22A89F7E-30EE-B94E-934C-BD86CBAF3762}" destId="{C414B1B3-85A4-294A-BB05-1C5C55FF9D1D}" srcOrd="1" destOrd="0" presId="urn:microsoft.com/office/officeart/2009/3/layout/HorizontalOrganizationChart"/>
    <dgm:cxn modelId="{5A1181E0-17C6-C44C-8951-FBA1ADAF3C12}" type="presParOf" srcId="{B1E03790-900A-2B48-A0CB-69FCEF310DC8}" destId="{3072DAEB-9F12-A44F-9877-3A9B42C6AB71}" srcOrd="1" destOrd="0" presId="urn:microsoft.com/office/officeart/2009/3/layout/HorizontalOrganizationChart"/>
    <dgm:cxn modelId="{016151D4-0430-384F-AC61-AE04F8527F6B}" type="presParOf" srcId="{3072DAEB-9F12-A44F-9877-3A9B42C6AB71}" destId="{C63BECA1-8220-9D4D-ADF8-5BCB16C1252C}" srcOrd="0" destOrd="0" presId="urn:microsoft.com/office/officeart/2009/3/layout/HorizontalOrganizationChart"/>
    <dgm:cxn modelId="{820A7BEF-356D-A040-BD18-40F0AC27614E}" type="presParOf" srcId="{3072DAEB-9F12-A44F-9877-3A9B42C6AB71}" destId="{08BD91CA-5342-154B-A637-66921F71FC65}" srcOrd="1" destOrd="0" presId="urn:microsoft.com/office/officeart/2009/3/layout/HorizontalOrganizationChart"/>
    <dgm:cxn modelId="{3FBAD531-8F99-DD45-91C3-724FB283E056}" type="presParOf" srcId="{08BD91CA-5342-154B-A637-66921F71FC65}" destId="{F4C87A98-46EA-D645-AFFD-938091FAA143}" srcOrd="0" destOrd="0" presId="urn:microsoft.com/office/officeart/2009/3/layout/HorizontalOrganizationChart"/>
    <dgm:cxn modelId="{BC520944-9AFC-4C44-8B97-A680FA5EEFBC}" type="presParOf" srcId="{F4C87A98-46EA-D645-AFFD-938091FAA143}" destId="{91FAAEE1-98BB-964F-9379-66760C0926A1}" srcOrd="0" destOrd="0" presId="urn:microsoft.com/office/officeart/2009/3/layout/HorizontalOrganizationChart"/>
    <dgm:cxn modelId="{66FA64BC-E077-2246-AB94-64DB686E9367}" type="presParOf" srcId="{F4C87A98-46EA-D645-AFFD-938091FAA143}" destId="{57E1DBB4-F41C-AD4D-851C-545DF19AD302}" srcOrd="1" destOrd="0" presId="urn:microsoft.com/office/officeart/2009/3/layout/HorizontalOrganizationChart"/>
    <dgm:cxn modelId="{ADFC66F3-BBC0-B547-9188-845BB3BC6BC3}" type="presParOf" srcId="{08BD91CA-5342-154B-A637-66921F71FC65}" destId="{8E36CA37-1FB7-3444-89B2-5C2108463F3C}" srcOrd="1" destOrd="0" presId="urn:microsoft.com/office/officeart/2009/3/layout/HorizontalOrganizationChart"/>
    <dgm:cxn modelId="{EF390C24-3869-1548-A9F7-CD3DEE3CFB11}" type="presParOf" srcId="{08BD91CA-5342-154B-A637-66921F71FC65}" destId="{A42A4F3B-4B51-3945-A810-FCBB075DAD4B}" srcOrd="2" destOrd="0" presId="urn:microsoft.com/office/officeart/2009/3/layout/HorizontalOrganizationChart"/>
    <dgm:cxn modelId="{A3CCC513-55B6-D745-B9EE-B83A3947A1FE}" type="presParOf" srcId="{3072DAEB-9F12-A44F-9877-3A9B42C6AB71}" destId="{6AE4AD01-97EA-A04F-98A1-47885CC69239}" srcOrd="2" destOrd="0" presId="urn:microsoft.com/office/officeart/2009/3/layout/HorizontalOrganizationChart"/>
    <dgm:cxn modelId="{B911B0BD-FC84-1D42-8857-5F1D16D55E3C}" type="presParOf" srcId="{3072DAEB-9F12-A44F-9877-3A9B42C6AB71}" destId="{F90BB680-BA8D-A74C-9FD8-682ABCA2FFFA}" srcOrd="3" destOrd="0" presId="urn:microsoft.com/office/officeart/2009/3/layout/HorizontalOrganizationChart"/>
    <dgm:cxn modelId="{8E52948E-698A-0B47-9461-C6C0DDE31FEC}" type="presParOf" srcId="{F90BB680-BA8D-A74C-9FD8-682ABCA2FFFA}" destId="{AF4D1E5B-2FF7-584D-B432-B55EA5293B31}" srcOrd="0" destOrd="0" presId="urn:microsoft.com/office/officeart/2009/3/layout/HorizontalOrganizationChart"/>
    <dgm:cxn modelId="{34B3B4C0-A671-0B41-851B-B3DC9408E6EB}" type="presParOf" srcId="{AF4D1E5B-2FF7-584D-B432-B55EA5293B31}" destId="{4FF5D624-95EF-6342-A693-5F48FA866516}" srcOrd="0" destOrd="0" presId="urn:microsoft.com/office/officeart/2009/3/layout/HorizontalOrganizationChart"/>
    <dgm:cxn modelId="{5E2AC721-183F-964E-A826-E993C5BFDF40}" type="presParOf" srcId="{AF4D1E5B-2FF7-584D-B432-B55EA5293B31}" destId="{13DFEF42-C8ED-5C4A-B5D2-1F77721F7E45}" srcOrd="1" destOrd="0" presId="urn:microsoft.com/office/officeart/2009/3/layout/HorizontalOrganizationChart"/>
    <dgm:cxn modelId="{234EA697-96E5-2245-B30D-EAA520897A32}" type="presParOf" srcId="{F90BB680-BA8D-A74C-9FD8-682ABCA2FFFA}" destId="{A8C47937-1F4C-AC47-8D42-A9FDAB9EE2BD}" srcOrd="1" destOrd="0" presId="urn:microsoft.com/office/officeart/2009/3/layout/HorizontalOrganizationChart"/>
    <dgm:cxn modelId="{7C1A107F-8098-8A45-BDEE-6941961261DC}" type="presParOf" srcId="{A8C47937-1F4C-AC47-8D42-A9FDAB9EE2BD}" destId="{A9FDAB5A-5E1F-DC42-BCD5-6789BD1C725F}" srcOrd="0" destOrd="0" presId="urn:microsoft.com/office/officeart/2009/3/layout/HorizontalOrganizationChart"/>
    <dgm:cxn modelId="{1B9821E6-D33B-CA48-9C06-CA3EA66C3109}" type="presParOf" srcId="{A8C47937-1F4C-AC47-8D42-A9FDAB9EE2BD}" destId="{8B8D3F20-AC4F-FF4F-A52D-173FA9165392}" srcOrd="1" destOrd="0" presId="urn:microsoft.com/office/officeart/2009/3/layout/HorizontalOrganizationChart"/>
    <dgm:cxn modelId="{361C16D6-00F4-2E4D-8FB9-7CD54FB58926}" type="presParOf" srcId="{8B8D3F20-AC4F-FF4F-A52D-173FA9165392}" destId="{7B9C0F6B-A1BB-8D45-8C2D-BE0836278F6C}" srcOrd="0" destOrd="0" presId="urn:microsoft.com/office/officeart/2009/3/layout/HorizontalOrganizationChart"/>
    <dgm:cxn modelId="{029E7359-6425-0345-B924-6A9C9EF12377}" type="presParOf" srcId="{7B9C0F6B-A1BB-8D45-8C2D-BE0836278F6C}" destId="{1BCB2D70-90B5-F549-B960-A5A19D7D9C1A}" srcOrd="0" destOrd="0" presId="urn:microsoft.com/office/officeart/2009/3/layout/HorizontalOrganizationChart"/>
    <dgm:cxn modelId="{4FFC6703-2603-E84E-9069-01EE52D1461C}" type="presParOf" srcId="{7B9C0F6B-A1BB-8D45-8C2D-BE0836278F6C}" destId="{9E4896C0-166A-674A-B943-1526CC5B876A}" srcOrd="1" destOrd="0" presId="urn:microsoft.com/office/officeart/2009/3/layout/HorizontalOrganizationChart"/>
    <dgm:cxn modelId="{81864F3A-009E-8140-9C52-85826381F305}" type="presParOf" srcId="{8B8D3F20-AC4F-FF4F-A52D-173FA9165392}" destId="{F4211614-BDCF-F94E-8CEB-E881D39A7509}" srcOrd="1" destOrd="0" presId="urn:microsoft.com/office/officeart/2009/3/layout/HorizontalOrganizationChart"/>
    <dgm:cxn modelId="{E7E93AF7-5CC9-5846-9E66-D8525DDBD569}" type="presParOf" srcId="{8B8D3F20-AC4F-FF4F-A52D-173FA9165392}" destId="{E8817263-D424-5C4E-8359-CAAB5CA082C2}" srcOrd="2" destOrd="0" presId="urn:microsoft.com/office/officeart/2009/3/layout/HorizontalOrganizationChart"/>
    <dgm:cxn modelId="{0DED38C3-2E76-684F-BCD8-D50FC53B713B}" type="presParOf" srcId="{A8C47937-1F4C-AC47-8D42-A9FDAB9EE2BD}" destId="{4DD5CF86-CCF2-C340-AB8F-0F0AC315FB6C}" srcOrd="2" destOrd="0" presId="urn:microsoft.com/office/officeart/2009/3/layout/HorizontalOrganizationChart"/>
    <dgm:cxn modelId="{D49CF826-0C9F-CD48-BD58-0FAF001EACC3}" type="presParOf" srcId="{A8C47937-1F4C-AC47-8D42-A9FDAB9EE2BD}" destId="{A8D4DBCA-3442-EC40-9F65-F9E04893398F}" srcOrd="3" destOrd="0" presId="urn:microsoft.com/office/officeart/2009/3/layout/HorizontalOrganizationChart"/>
    <dgm:cxn modelId="{30B5599D-6364-A341-8E15-E1007A793BE8}" type="presParOf" srcId="{A8D4DBCA-3442-EC40-9F65-F9E04893398F}" destId="{79019EA0-1788-EA4D-B145-A88B2C754A91}" srcOrd="0" destOrd="0" presId="urn:microsoft.com/office/officeart/2009/3/layout/HorizontalOrganizationChart"/>
    <dgm:cxn modelId="{2030E4C0-0E57-6A4E-B9E3-ED3DF34B456B}" type="presParOf" srcId="{79019EA0-1788-EA4D-B145-A88B2C754A91}" destId="{B82CBD3A-0857-7248-87D6-7D82C310FE16}" srcOrd="0" destOrd="0" presId="urn:microsoft.com/office/officeart/2009/3/layout/HorizontalOrganizationChart"/>
    <dgm:cxn modelId="{801DFA52-E477-F541-93E6-D04571825BB9}" type="presParOf" srcId="{79019EA0-1788-EA4D-B145-A88B2C754A91}" destId="{E142C459-B55B-A74C-929F-861B9F3773BE}" srcOrd="1" destOrd="0" presId="urn:microsoft.com/office/officeart/2009/3/layout/HorizontalOrganizationChart"/>
    <dgm:cxn modelId="{89B64937-0459-E047-AA50-54C4F576D029}" type="presParOf" srcId="{A8D4DBCA-3442-EC40-9F65-F9E04893398F}" destId="{2DA4C4DC-933C-1548-85F6-A20375DC6287}" srcOrd="1" destOrd="0" presId="urn:microsoft.com/office/officeart/2009/3/layout/HorizontalOrganizationChart"/>
    <dgm:cxn modelId="{B8A6FE72-ACE7-2B47-A236-BE106AA67FB5}" type="presParOf" srcId="{A8D4DBCA-3442-EC40-9F65-F9E04893398F}" destId="{49FA5F69-5B3B-AD4C-B92A-A023CCEEDA78}" srcOrd="2" destOrd="0" presId="urn:microsoft.com/office/officeart/2009/3/layout/HorizontalOrganizationChart"/>
    <dgm:cxn modelId="{D8025CD4-8959-474B-9963-44C4D2618D91}" type="presParOf" srcId="{A8C47937-1F4C-AC47-8D42-A9FDAB9EE2BD}" destId="{EA074F6D-10A2-0D4D-A81F-2A2119535505}" srcOrd="4" destOrd="0" presId="urn:microsoft.com/office/officeart/2009/3/layout/HorizontalOrganizationChart"/>
    <dgm:cxn modelId="{17C0107A-07F5-6B41-A93D-A8543A4D4239}" type="presParOf" srcId="{A8C47937-1F4C-AC47-8D42-A9FDAB9EE2BD}" destId="{59D73D41-8407-AA4E-B3E9-79CC8BF2B73E}" srcOrd="5" destOrd="0" presId="urn:microsoft.com/office/officeart/2009/3/layout/HorizontalOrganizationChart"/>
    <dgm:cxn modelId="{30243B7F-DF8E-394F-AFFB-4930E44B7539}" type="presParOf" srcId="{59D73D41-8407-AA4E-B3E9-79CC8BF2B73E}" destId="{8646AB1C-06A7-8445-88EE-78649062582F}" srcOrd="0" destOrd="0" presId="urn:microsoft.com/office/officeart/2009/3/layout/HorizontalOrganizationChart"/>
    <dgm:cxn modelId="{09E18F0A-4229-7F48-9D2C-C99B2DFDA5AC}" type="presParOf" srcId="{8646AB1C-06A7-8445-88EE-78649062582F}" destId="{A0130947-134E-A443-984F-01A45E983150}" srcOrd="0" destOrd="0" presId="urn:microsoft.com/office/officeart/2009/3/layout/HorizontalOrganizationChart"/>
    <dgm:cxn modelId="{0AF86DC2-5FA4-914A-8770-6807D4408770}" type="presParOf" srcId="{8646AB1C-06A7-8445-88EE-78649062582F}" destId="{96C053A2-DD59-EE48-9DE6-7A2357928FC5}" srcOrd="1" destOrd="0" presId="urn:microsoft.com/office/officeart/2009/3/layout/HorizontalOrganizationChart"/>
    <dgm:cxn modelId="{E69D38D5-5DE2-7948-BF5F-1E8FC7670786}" type="presParOf" srcId="{59D73D41-8407-AA4E-B3E9-79CC8BF2B73E}" destId="{DDEA28D9-9CAF-C440-B6BC-7899C6F51374}" srcOrd="1" destOrd="0" presId="urn:microsoft.com/office/officeart/2009/3/layout/HorizontalOrganizationChart"/>
    <dgm:cxn modelId="{8EADDF8D-EDC4-714E-A329-094B736F6998}" type="presParOf" srcId="{59D73D41-8407-AA4E-B3E9-79CC8BF2B73E}" destId="{B554FAF3-051E-184C-86D5-2EDA1CE42B70}" srcOrd="2" destOrd="0" presId="urn:microsoft.com/office/officeart/2009/3/layout/HorizontalOrganizationChart"/>
    <dgm:cxn modelId="{E0E879F2-0908-AC41-9BB0-28845415B324}" type="presParOf" srcId="{F90BB680-BA8D-A74C-9FD8-682ABCA2FFFA}" destId="{89A13953-3B36-CB4F-8D22-6EC0913D3CDB}" srcOrd="2" destOrd="0" presId="urn:microsoft.com/office/officeart/2009/3/layout/HorizontalOrganizationChart"/>
    <dgm:cxn modelId="{67E8142A-23A5-A745-843F-C2212A818069}" type="presParOf" srcId="{3072DAEB-9F12-A44F-9877-3A9B42C6AB71}" destId="{F583B6C2-CC73-5B46-8C0A-A00C72B7EBC7}" srcOrd="4" destOrd="0" presId="urn:microsoft.com/office/officeart/2009/3/layout/HorizontalOrganizationChart"/>
    <dgm:cxn modelId="{0F8721AA-4880-9D45-AF05-1636C4C2F48C}" type="presParOf" srcId="{3072DAEB-9F12-A44F-9877-3A9B42C6AB71}" destId="{1CB9F812-E6F2-DF49-9364-8272EB6342BD}" srcOrd="5" destOrd="0" presId="urn:microsoft.com/office/officeart/2009/3/layout/HorizontalOrganizationChart"/>
    <dgm:cxn modelId="{EAE2ED8D-BB0B-CB49-BD27-EB9718E078FC}" type="presParOf" srcId="{1CB9F812-E6F2-DF49-9364-8272EB6342BD}" destId="{8E56C89E-003F-A549-893C-5F2476972F0D}" srcOrd="0" destOrd="0" presId="urn:microsoft.com/office/officeart/2009/3/layout/HorizontalOrganizationChart"/>
    <dgm:cxn modelId="{D1342D90-1EC0-6946-9131-FADCDB1FC1E9}" type="presParOf" srcId="{8E56C89E-003F-A549-893C-5F2476972F0D}" destId="{71A28D2A-F2F4-D245-99CE-C273B1ED36F8}" srcOrd="0" destOrd="0" presId="urn:microsoft.com/office/officeart/2009/3/layout/HorizontalOrganizationChart"/>
    <dgm:cxn modelId="{59D43771-FF6D-B641-AFF0-9770B2D4CD48}" type="presParOf" srcId="{8E56C89E-003F-A549-893C-5F2476972F0D}" destId="{2ACA3053-9640-CF49-A3B6-C429E2435025}" srcOrd="1" destOrd="0" presId="urn:microsoft.com/office/officeart/2009/3/layout/HorizontalOrganizationChart"/>
    <dgm:cxn modelId="{81E87220-9E73-7E46-8E1A-7EB329D9B6F1}" type="presParOf" srcId="{1CB9F812-E6F2-DF49-9364-8272EB6342BD}" destId="{9CDAF5F6-C8DB-AE44-BD4F-C6F5FAE12502}" srcOrd="1" destOrd="0" presId="urn:microsoft.com/office/officeart/2009/3/layout/HorizontalOrganizationChart"/>
    <dgm:cxn modelId="{1C8B8DEC-282A-F642-96A4-D8082D5C7C4C}" type="presParOf" srcId="{1CB9F812-E6F2-DF49-9364-8272EB6342BD}" destId="{A51226BF-7482-A74A-A492-0AFF5E8A68FF}" srcOrd="2" destOrd="0" presId="urn:microsoft.com/office/officeart/2009/3/layout/HorizontalOrganizationChart"/>
    <dgm:cxn modelId="{BCF67226-9832-F146-8360-E0BD2E05DD70}" type="presParOf" srcId="{3072DAEB-9F12-A44F-9877-3A9B42C6AB71}" destId="{6F871C74-4182-A148-8C67-EEA7F4B53700}" srcOrd="6" destOrd="0" presId="urn:microsoft.com/office/officeart/2009/3/layout/HorizontalOrganizationChart"/>
    <dgm:cxn modelId="{B64C80B0-AE02-9C41-94A0-0CA9FA3C0A24}" type="presParOf" srcId="{3072DAEB-9F12-A44F-9877-3A9B42C6AB71}" destId="{01FFF5AC-A069-9745-AE63-0F086EB8DD48}" srcOrd="7" destOrd="0" presId="urn:microsoft.com/office/officeart/2009/3/layout/HorizontalOrganizationChart"/>
    <dgm:cxn modelId="{D8196472-A147-9240-8BFC-CA17432B2185}" type="presParOf" srcId="{01FFF5AC-A069-9745-AE63-0F086EB8DD48}" destId="{DA4C0B4D-BB05-8D4F-8DFA-8EF34CF9EBF6}" srcOrd="0" destOrd="0" presId="urn:microsoft.com/office/officeart/2009/3/layout/HorizontalOrganizationChart"/>
    <dgm:cxn modelId="{881E25CE-90F0-6E4A-BC5E-D287CE55E8EF}" type="presParOf" srcId="{DA4C0B4D-BB05-8D4F-8DFA-8EF34CF9EBF6}" destId="{9AC7F4EA-DBF0-584E-87AD-388E7B176449}" srcOrd="0" destOrd="0" presId="urn:microsoft.com/office/officeart/2009/3/layout/HorizontalOrganizationChart"/>
    <dgm:cxn modelId="{8B5C5D29-9D45-2240-B82C-C048260C8D38}" type="presParOf" srcId="{DA4C0B4D-BB05-8D4F-8DFA-8EF34CF9EBF6}" destId="{6EEDC6E4-E428-E943-A1DE-699F1018F040}" srcOrd="1" destOrd="0" presId="urn:microsoft.com/office/officeart/2009/3/layout/HorizontalOrganizationChart"/>
    <dgm:cxn modelId="{79D3A86F-6F74-0147-95F9-98F8C8E93039}" type="presParOf" srcId="{01FFF5AC-A069-9745-AE63-0F086EB8DD48}" destId="{04AE1920-1A1A-1D4B-84AA-515076ADAB42}" srcOrd="1" destOrd="0" presId="urn:microsoft.com/office/officeart/2009/3/layout/HorizontalOrganizationChart"/>
    <dgm:cxn modelId="{9AED050D-8822-BA40-AFDB-FE6D77522DD4}" type="presParOf" srcId="{01FFF5AC-A069-9745-AE63-0F086EB8DD48}" destId="{815FCE0C-8F9A-EF4B-83E8-340558100C39}" srcOrd="2" destOrd="0" presId="urn:microsoft.com/office/officeart/2009/3/layout/HorizontalOrganizationChart"/>
    <dgm:cxn modelId="{528DE8D8-2FA0-F740-890C-DD8854707311}" type="presParOf" srcId="{3072DAEB-9F12-A44F-9877-3A9B42C6AB71}" destId="{E1FA4CA8-2FE6-D24E-B7ED-2AF787416B64}" srcOrd="8" destOrd="0" presId="urn:microsoft.com/office/officeart/2009/3/layout/HorizontalOrganizationChart"/>
    <dgm:cxn modelId="{4836F754-66E2-574D-B767-7C1936F12B7D}" type="presParOf" srcId="{3072DAEB-9F12-A44F-9877-3A9B42C6AB71}" destId="{66566D46-CA59-8E4C-B081-E408B3E49E7C}" srcOrd="9" destOrd="0" presId="urn:microsoft.com/office/officeart/2009/3/layout/HorizontalOrganizationChart"/>
    <dgm:cxn modelId="{E20CD61C-FC0B-D144-9307-4E813CBDABED}" type="presParOf" srcId="{66566D46-CA59-8E4C-B081-E408B3E49E7C}" destId="{587315D3-5DD2-C545-8EF7-07FD44EB0283}" srcOrd="0" destOrd="0" presId="urn:microsoft.com/office/officeart/2009/3/layout/HorizontalOrganizationChart"/>
    <dgm:cxn modelId="{6ED6492D-64F9-C446-85C1-29E56727A31E}" type="presParOf" srcId="{587315D3-5DD2-C545-8EF7-07FD44EB0283}" destId="{3C11BA80-4F75-D944-912E-B34DCEDE4E9E}" srcOrd="0" destOrd="0" presId="urn:microsoft.com/office/officeart/2009/3/layout/HorizontalOrganizationChart"/>
    <dgm:cxn modelId="{E1E16E9D-E8A3-DB41-AA66-443BA054B8B6}" type="presParOf" srcId="{587315D3-5DD2-C545-8EF7-07FD44EB0283}" destId="{8856F90A-1810-C648-A6AF-F4CCE99CFD23}" srcOrd="1" destOrd="0" presId="urn:microsoft.com/office/officeart/2009/3/layout/HorizontalOrganizationChart"/>
    <dgm:cxn modelId="{CEF74FEF-BE4A-2348-871E-D07AC55F6000}" type="presParOf" srcId="{66566D46-CA59-8E4C-B081-E408B3E49E7C}" destId="{58851029-F338-C548-AE16-479A960772E0}" srcOrd="1" destOrd="0" presId="urn:microsoft.com/office/officeart/2009/3/layout/HorizontalOrganizationChart"/>
    <dgm:cxn modelId="{3729FD21-3698-7C45-A0B6-6FCB4056496E}" type="presParOf" srcId="{66566D46-CA59-8E4C-B081-E408B3E49E7C}" destId="{5089F418-D785-754D-8900-DBC89F027EB3}" srcOrd="2" destOrd="0" presId="urn:microsoft.com/office/officeart/2009/3/layout/HorizontalOrganizationChart"/>
    <dgm:cxn modelId="{7F8B9DEC-440A-B841-8657-8988BBE002FC}" type="presParOf" srcId="{B1E03790-900A-2B48-A0CB-69FCEF310DC8}" destId="{7F8C61D6-6CB2-5B4B-8FAD-DE577DBF5EA1}" srcOrd="2" destOrd="0" presId="urn:microsoft.com/office/officeart/2009/3/layout/HorizontalOrganizationChart"/>
    <dgm:cxn modelId="{DF11A40B-A72D-E340-AD56-E441D7D2BF14}" type="presParOf" srcId="{337813DD-1D66-1A4A-A5C9-BDBC24D177E1}" destId="{EBFCE1B1-7659-954F-822F-8CC42714C275}" srcOrd="1" destOrd="0" presId="urn:microsoft.com/office/officeart/2009/3/layout/HorizontalOrganizationChart"/>
    <dgm:cxn modelId="{E72E9B91-1DCE-B54C-BCED-B04D096B9490}" type="presParOf" srcId="{EBFCE1B1-7659-954F-822F-8CC42714C275}" destId="{ADDCDA27-436C-D94D-96B1-803D5F583881}" srcOrd="0" destOrd="0" presId="urn:microsoft.com/office/officeart/2009/3/layout/HorizontalOrganizationChart"/>
    <dgm:cxn modelId="{35103451-C551-F64E-B99A-B38FFF3A31FF}" type="presParOf" srcId="{ADDCDA27-436C-D94D-96B1-803D5F583881}" destId="{328AC15D-1A76-454E-B36D-D15F67B10A48}" srcOrd="0" destOrd="0" presId="urn:microsoft.com/office/officeart/2009/3/layout/HorizontalOrganizationChart"/>
    <dgm:cxn modelId="{A9F2F3A5-E0A7-D642-932F-40F579F2EA2D}" type="presParOf" srcId="{ADDCDA27-436C-D94D-96B1-803D5F583881}" destId="{45DFD70E-2A0A-5942-BF37-F7DC7AA21C9C}" srcOrd="1" destOrd="0" presId="urn:microsoft.com/office/officeart/2009/3/layout/HorizontalOrganizationChart"/>
    <dgm:cxn modelId="{82C17FE7-B416-1F4D-8332-5E720883D520}" type="presParOf" srcId="{EBFCE1B1-7659-954F-822F-8CC42714C275}" destId="{20E8D0F5-A6DF-AD41-B1E6-375BF30C7EBD}" srcOrd="1" destOrd="0" presId="urn:microsoft.com/office/officeart/2009/3/layout/HorizontalOrganizationChart"/>
    <dgm:cxn modelId="{C322E63D-37BE-9041-826A-9FE3826A6FDC}" type="presParOf" srcId="{20E8D0F5-A6DF-AD41-B1E6-375BF30C7EBD}" destId="{3DE181B0-8E3C-E54C-8C7D-45B98269AAD9}" srcOrd="0" destOrd="0" presId="urn:microsoft.com/office/officeart/2009/3/layout/HorizontalOrganizationChart"/>
    <dgm:cxn modelId="{67B81034-F387-FE4F-BD1E-DC0F9C233336}" type="presParOf" srcId="{20E8D0F5-A6DF-AD41-B1E6-375BF30C7EBD}" destId="{1994D317-4373-C145-835B-E704007D5CC8}" srcOrd="1" destOrd="0" presId="urn:microsoft.com/office/officeart/2009/3/layout/HorizontalOrganizationChart"/>
    <dgm:cxn modelId="{F14F03A7-F20F-B14B-B5A1-D746606C8E56}" type="presParOf" srcId="{1994D317-4373-C145-835B-E704007D5CC8}" destId="{903FA1CC-09C2-DE4F-A72B-ADADDDE2AE85}" srcOrd="0" destOrd="0" presId="urn:microsoft.com/office/officeart/2009/3/layout/HorizontalOrganizationChart"/>
    <dgm:cxn modelId="{942ECAB6-2329-2D45-BBB0-B8E68F3DBD41}" type="presParOf" srcId="{903FA1CC-09C2-DE4F-A72B-ADADDDE2AE85}" destId="{DCADC6FA-204E-564D-8B48-1EEB6E91AB4B}" srcOrd="0" destOrd="0" presId="urn:microsoft.com/office/officeart/2009/3/layout/HorizontalOrganizationChart"/>
    <dgm:cxn modelId="{58221FE2-DB9F-3746-9DB2-9BB6582D449D}" type="presParOf" srcId="{903FA1CC-09C2-DE4F-A72B-ADADDDE2AE85}" destId="{6AAAD2E8-13B9-0341-9F7A-80333B9919D8}" srcOrd="1" destOrd="0" presId="urn:microsoft.com/office/officeart/2009/3/layout/HorizontalOrganizationChart"/>
    <dgm:cxn modelId="{910962C2-B91C-3144-B9BB-E6491F21C8CC}" type="presParOf" srcId="{1994D317-4373-C145-835B-E704007D5CC8}" destId="{62481378-D9EC-FA43-B329-827A51E1F36F}" srcOrd="1" destOrd="0" presId="urn:microsoft.com/office/officeart/2009/3/layout/HorizontalOrganizationChart"/>
    <dgm:cxn modelId="{742395CD-B960-4347-AE2C-F5B48AF0416C}" type="presParOf" srcId="{62481378-D9EC-FA43-B329-827A51E1F36F}" destId="{A612CADC-B1C7-5B49-96BC-39D316F6FB87}" srcOrd="0" destOrd="0" presId="urn:microsoft.com/office/officeart/2009/3/layout/HorizontalOrganizationChart"/>
    <dgm:cxn modelId="{208E3B38-6098-8742-A671-66903B486490}" type="presParOf" srcId="{62481378-D9EC-FA43-B329-827A51E1F36F}" destId="{4B8AB445-1025-F046-9511-E4E869AB365D}" srcOrd="1" destOrd="0" presId="urn:microsoft.com/office/officeart/2009/3/layout/HorizontalOrganizationChart"/>
    <dgm:cxn modelId="{E3C02CF3-0226-BF40-8245-2CE366A490FD}" type="presParOf" srcId="{4B8AB445-1025-F046-9511-E4E869AB365D}" destId="{EB2641A4-45B9-6846-B1BE-A9B2DEC55CE3}" srcOrd="0" destOrd="0" presId="urn:microsoft.com/office/officeart/2009/3/layout/HorizontalOrganizationChart"/>
    <dgm:cxn modelId="{F3910EF3-4FFB-424B-B2F8-CB74FCA32057}" type="presParOf" srcId="{EB2641A4-45B9-6846-B1BE-A9B2DEC55CE3}" destId="{3AA72378-3A50-9942-93E9-F5F47FC18CFE}" srcOrd="0" destOrd="0" presId="urn:microsoft.com/office/officeart/2009/3/layout/HorizontalOrganizationChart"/>
    <dgm:cxn modelId="{C7C2B16F-AD2E-A44B-ABA1-CA0F78E14502}" type="presParOf" srcId="{EB2641A4-45B9-6846-B1BE-A9B2DEC55CE3}" destId="{A3F55509-3B35-C14D-85A7-8A37DE177D2D}" srcOrd="1" destOrd="0" presId="urn:microsoft.com/office/officeart/2009/3/layout/HorizontalOrganizationChart"/>
    <dgm:cxn modelId="{8DB8B105-60E4-D449-AD50-547049837918}" type="presParOf" srcId="{4B8AB445-1025-F046-9511-E4E869AB365D}" destId="{A86B19F6-9D5F-4348-9265-FDDA3A58ACE6}" srcOrd="1" destOrd="0" presId="urn:microsoft.com/office/officeart/2009/3/layout/HorizontalOrganizationChart"/>
    <dgm:cxn modelId="{6CAB2101-9CB7-A64D-8095-32C40D38794B}" type="presParOf" srcId="{4B8AB445-1025-F046-9511-E4E869AB365D}" destId="{1A2143F2-39FF-A840-BC98-7334BC806077}" srcOrd="2" destOrd="0" presId="urn:microsoft.com/office/officeart/2009/3/layout/HorizontalOrganizationChart"/>
    <dgm:cxn modelId="{123ACCB9-5B0A-5445-8954-8A388EAEB3CF}" type="presParOf" srcId="{62481378-D9EC-FA43-B329-827A51E1F36F}" destId="{B8BFA550-B918-594B-8359-EDF1EC3EC322}" srcOrd="2" destOrd="0" presId="urn:microsoft.com/office/officeart/2009/3/layout/HorizontalOrganizationChart"/>
    <dgm:cxn modelId="{D91DA72A-E16E-EF41-8298-EBD1628684EE}" type="presParOf" srcId="{62481378-D9EC-FA43-B329-827A51E1F36F}" destId="{272DE008-50FB-664B-BC24-45A8ACC65359}" srcOrd="3" destOrd="0" presId="urn:microsoft.com/office/officeart/2009/3/layout/HorizontalOrganizationChart"/>
    <dgm:cxn modelId="{257D9A06-FF51-314A-B316-EB7DF27DD070}" type="presParOf" srcId="{272DE008-50FB-664B-BC24-45A8ACC65359}" destId="{4B035BC3-F771-B94B-9314-1DF007B41EC3}" srcOrd="0" destOrd="0" presId="urn:microsoft.com/office/officeart/2009/3/layout/HorizontalOrganizationChart"/>
    <dgm:cxn modelId="{5A19E07F-7AE2-5245-93AA-8962CD89FE55}" type="presParOf" srcId="{4B035BC3-F771-B94B-9314-1DF007B41EC3}" destId="{2EC46C52-6DF2-1B4B-A4FA-C69C2A9DB33C}" srcOrd="0" destOrd="0" presId="urn:microsoft.com/office/officeart/2009/3/layout/HorizontalOrganizationChart"/>
    <dgm:cxn modelId="{C92B8BBF-EA7C-B64E-8A1B-1FD9A7C0B03A}" type="presParOf" srcId="{4B035BC3-F771-B94B-9314-1DF007B41EC3}" destId="{0D76EA62-4BF4-704B-9989-68BC708B4EC2}" srcOrd="1" destOrd="0" presId="urn:microsoft.com/office/officeart/2009/3/layout/HorizontalOrganizationChart"/>
    <dgm:cxn modelId="{92A63B8A-A43C-4446-B497-09CEEAEA9ACE}" type="presParOf" srcId="{272DE008-50FB-664B-BC24-45A8ACC65359}" destId="{928991F2-CD5E-3648-B9F3-5D524A1E1D44}" srcOrd="1" destOrd="0" presId="urn:microsoft.com/office/officeart/2009/3/layout/HorizontalOrganizationChart"/>
    <dgm:cxn modelId="{DA8EE6F3-97A8-E146-B5C3-06C8C3C3491E}" type="presParOf" srcId="{272DE008-50FB-664B-BC24-45A8ACC65359}" destId="{E062EA93-AB98-E24D-8818-0A7277EC7CA8}" srcOrd="2" destOrd="0" presId="urn:microsoft.com/office/officeart/2009/3/layout/HorizontalOrganizationChart"/>
    <dgm:cxn modelId="{CA908BA7-3A42-5D41-BA07-50AC3C582167}" type="presParOf" srcId="{62481378-D9EC-FA43-B329-827A51E1F36F}" destId="{F3D6EDF5-C81B-A14B-8922-A961C69F4BB1}" srcOrd="4" destOrd="0" presId="urn:microsoft.com/office/officeart/2009/3/layout/HorizontalOrganizationChart"/>
    <dgm:cxn modelId="{B5E70F75-7B7E-0F40-BC3F-864B1E91BF8E}" type="presParOf" srcId="{62481378-D9EC-FA43-B329-827A51E1F36F}" destId="{4AB31C46-23A8-BC47-84FB-AD10D22C6443}" srcOrd="5" destOrd="0" presId="urn:microsoft.com/office/officeart/2009/3/layout/HorizontalOrganizationChart"/>
    <dgm:cxn modelId="{7B29E351-762A-FF46-8566-A2F8435603A9}" type="presParOf" srcId="{4AB31C46-23A8-BC47-84FB-AD10D22C6443}" destId="{5BC99BA5-BA08-4A4F-A62C-8AC484FD5BC9}" srcOrd="0" destOrd="0" presId="urn:microsoft.com/office/officeart/2009/3/layout/HorizontalOrganizationChart"/>
    <dgm:cxn modelId="{F3292437-DFD5-A54F-9767-2C5FF42BAC99}" type="presParOf" srcId="{5BC99BA5-BA08-4A4F-A62C-8AC484FD5BC9}" destId="{0A8C67F3-A2AD-4943-A255-F82E6209A26B}" srcOrd="0" destOrd="0" presId="urn:microsoft.com/office/officeart/2009/3/layout/HorizontalOrganizationChart"/>
    <dgm:cxn modelId="{AE4F46D4-B15D-E34D-93A4-F24906BBA1F8}" type="presParOf" srcId="{5BC99BA5-BA08-4A4F-A62C-8AC484FD5BC9}" destId="{ED831562-E75E-AE43-8BBC-901643F05B2A}" srcOrd="1" destOrd="0" presId="urn:microsoft.com/office/officeart/2009/3/layout/HorizontalOrganizationChart"/>
    <dgm:cxn modelId="{8B5BBF3D-5B23-5A46-87CF-596A956993B5}" type="presParOf" srcId="{4AB31C46-23A8-BC47-84FB-AD10D22C6443}" destId="{7D5104FD-F9B6-4940-8677-A911A2ADC5BD}" srcOrd="1" destOrd="0" presId="urn:microsoft.com/office/officeart/2009/3/layout/HorizontalOrganizationChart"/>
    <dgm:cxn modelId="{B35CA864-CB06-A045-9C08-6B72F22CE80F}" type="presParOf" srcId="{4AB31C46-23A8-BC47-84FB-AD10D22C6443}" destId="{B687A00C-DA52-2E4A-B4D5-1E9207368BA7}" srcOrd="2" destOrd="0" presId="urn:microsoft.com/office/officeart/2009/3/layout/HorizontalOrganizationChart"/>
    <dgm:cxn modelId="{863B0063-11E4-0442-AA1F-89283BC20BF7}" type="presParOf" srcId="{1994D317-4373-C145-835B-E704007D5CC8}" destId="{4ADDCBCA-1B01-1349-BEAD-EAF3C8B1841E}" srcOrd="2" destOrd="0" presId="urn:microsoft.com/office/officeart/2009/3/layout/HorizontalOrganizationChart"/>
    <dgm:cxn modelId="{A2DA95F2-26F0-9A43-BC1A-C24CF553656C}" type="presParOf" srcId="{20E8D0F5-A6DF-AD41-B1E6-375BF30C7EBD}" destId="{9D54673D-16BB-424F-AB0D-87EE1751642E}" srcOrd="2" destOrd="0" presId="urn:microsoft.com/office/officeart/2009/3/layout/HorizontalOrganizationChart"/>
    <dgm:cxn modelId="{096160C7-C996-B343-A770-9835935023A8}" type="presParOf" srcId="{20E8D0F5-A6DF-AD41-B1E6-375BF30C7EBD}" destId="{EF3D949D-179A-F74D-9617-4A7E4F343721}" srcOrd="3" destOrd="0" presId="urn:microsoft.com/office/officeart/2009/3/layout/HorizontalOrganizationChart"/>
    <dgm:cxn modelId="{294BEF9B-BDDF-374B-BC2A-A73F8DB58C27}" type="presParOf" srcId="{EF3D949D-179A-F74D-9617-4A7E4F343721}" destId="{27DBBA54-47FB-464B-91EC-23FC91E5D89D}" srcOrd="0" destOrd="0" presId="urn:microsoft.com/office/officeart/2009/3/layout/HorizontalOrganizationChart"/>
    <dgm:cxn modelId="{C52592B6-7EEC-264A-983E-33DCF528D93C}" type="presParOf" srcId="{27DBBA54-47FB-464B-91EC-23FC91E5D89D}" destId="{012B3104-F64F-8848-848C-39E541E05320}" srcOrd="0" destOrd="0" presId="urn:microsoft.com/office/officeart/2009/3/layout/HorizontalOrganizationChart"/>
    <dgm:cxn modelId="{8F2E40A6-EC7D-C449-A8A3-0CB072C3C940}" type="presParOf" srcId="{27DBBA54-47FB-464B-91EC-23FC91E5D89D}" destId="{AB4C202F-AE62-8041-9101-6171034138DE}" srcOrd="1" destOrd="0" presId="urn:microsoft.com/office/officeart/2009/3/layout/HorizontalOrganizationChart"/>
    <dgm:cxn modelId="{B4D8EB48-4509-D542-ACEE-71FCE76744DF}" type="presParOf" srcId="{EF3D949D-179A-F74D-9617-4A7E4F343721}" destId="{7A81076E-6D44-7D44-825B-5F8C1CF21CA1}" srcOrd="1" destOrd="0" presId="urn:microsoft.com/office/officeart/2009/3/layout/HorizontalOrganizationChart"/>
    <dgm:cxn modelId="{FA9E4759-0A25-DD41-92D5-F8314C92163D}" type="presParOf" srcId="{7A81076E-6D44-7D44-825B-5F8C1CF21CA1}" destId="{7F683E42-599E-5848-80E8-31F0185887D8}" srcOrd="0" destOrd="0" presId="urn:microsoft.com/office/officeart/2009/3/layout/HorizontalOrganizationChart"/>
    <dgm:cxn modelId="{4B4EC519-47A4-7A48-BBC7-50785A26E591}" type="presParOf" srcId="{7A81076E-6D44-7D44-825B-5F8C1CF21CA1}" destId="{ABBF0A97-52E2-7A4D-99FA-F89469409DF1}" srcOrd="1" destOrd="0" presId="urn:microsoft.com/office/officeart/2009/3/layout/HorizontalOrganizationChart"/>
    <dgm:cxn modelId="{9064385A-F641-6143-9DD7-05E31F075418}" type="presParOf" srcId="{ABBF0A97-52E2-7A4D-99FA-F89469409DF1}" destId="{2A467DC6-4A20-E94F-9D33-45D224E1F559}" srcOrd="0" destOrd="0" presId="urn:microsoft.com/office/officeart/2009/3/layout/HorizontalOrganizationChart"/>
    <dgm:cxn modelId="{7454369E-8911-084E-9E03-DC77FAB19D52}" type="presParOf" srcId="{2A467DC6-4A20-E94F-9D33-45D224E1F559}" destId="{28C41BCA-8CA9-F343-82D5-89FEE0DDA644}" srcOrd="0" destOrd="0" presId="urn:microsoft.com/office/officeart/2009/3/layout/HorizontalOrganizationChart"/>
    <dgm:cxn modelId="{D864D86D-71D2-974B-8104-CD1CEA01600C}" type="presParOf" srcId="{2A467DC6-4A20-E94F-9D33-45D224E1F559}" destId="{5796EE60-C847-AC4C-A962-B032D68D370D}" srcOrd="1" destOrd="0" presId="urn:microsoft.com/office/officeart/2009/3/layout/HorizontalOrganizationChart"/>
    <dgm:cxn modelId="{B77A4631-D41E-184A-8B2E-5C5968461870}" type="presParOf" srcId="{ABBF0A97-52E2-7A4D-99FA-F89469409DF1}" destId="{C2CB93E2-49AF-6041-8775-5EB590E9108A}" srcOrd="1" destOrd="0" presId="urn:microsoft.com/office/officeart/2009/3/layout/HorizontalOrganizationChart"/>
    <dgm:cxn modelId="{0D020E1D-A5B6-534F-8BE0-6EA22925D179}" type="presParOf" srcId="{ABBF0A97-52E2-7A4D-99FA-F89469409DF1}" destId="{7C3FE5BE-2B0F-7046-9FCA-1D2855507D11}" srcOrd="2" destOrd="0" presId="urn:microsoft.com/office/officeart/2009/3/layout/HorizontalOrganizationChart"/>
    <dgm:cxn modelId="{23658BA1-B954-2244-908C-BFD7813D2133}" type="presParOf" srcId="{7A81076E-6D44-7D44-825B-5F8C1CF21CA1}" destId="{D6F92BBB-96C7-5B42-AAAA-D0A5F4CABC63}" srcOrd="2" destOrd="0" presId="urn:microsoft.com/office/officeart/2009/3/layout/HorizontalOrganizationChart"/>
    <dgm:cxn modelId="{F642FEB4-FED6-E14B-8E1B-DE275D1DC748}" type="presParOf" srcId="{7A81076E-6D44-7D44-825B-5F8C1CF21CA1}" destId="{730D084C-E0B5-324A-B833-0CE0F056F53E}" srcOrd="3" destOrd="0" presId="urn:microsoft.com/office/officeart/2009/3/layout/HorizontalOrganizationChart"/>
    <dgm:cxn modelId="{A094A164-C4D0-FF48-AD9B-2B625A58E46D}" type="presParOf" srcId="{730D084C-E0B5-324A-B833-0CE0F056F53E}" destId="{9402EA76-2F2D-B849-B591-EEEB392E8BA2}" srcOrd="0" destOrd="0" presId="urn:microsoft.com/office/officeart/2009/3/layout/HorizontalOrganizationChart"/>
    <dgm:cxn modelId="{7A5C74C8-3D35-124C-AB7E-E6DBCF7F1FF3}" type="presParOf" srcId="{9402EA76-2F2D-B849-B591-EEEB392E8BA2}" destId="{2A5F21B4-3327-9140-89D2-483508EE2205}" srcOrd="0" destOrd="0" presId="urn:microsoft.com/office/officeart/2009/3/layout/HorizontalOrganizationChart"/>
    <dgm:cxn modelId="{11517B13-D11F-424E-A9B4-5B0F69F6192D}" type="presParOf" srcId="{9402EA76-2F2D-B849-B591-EEEB392E8BA2}" destId="{A6D3AD0B-0C71-6A48-8A28-62037A6884AB}" srcOrd="1" destOrd="0" presId="urn:microsoft.com/office/officeart/2009/3/layout/HorizontalOrganizationChart"/>
    <dgm:cxn modelId="{71249D98-B13F-ED4B-B849-AB8FE77F06D7}" type="presParOf" srcId="{730D084C-E0B5-324A-B833-0CE0F056F53E}" destId="{787C1E0A-F8A8-5B42-8B2C-8AFC2090E8FA}" srcOrd="1" destOrd="0" presId="urn:microsoft.com/office/officeart/2009/3/layout/HorizontalOrganizationChart"/>
    <dgm:cxn modelId="{5ECE6610-75DF-AA46-A994-281A190F86FC}" type="presParOf" srcId="{730D084C-E0B5-324A-B833-0CE0F056F53E}" destId="{8D3FC72C-4901-2449-9FD0-9106712A3ADA}" srcOrd="2" destOrd="0" presId="urn:microsoft.com/office/officeart/2009/3/layout/HorizontalOrganizationChart"/>
    <dgm:cxn modelId="{A7D4B4AC-C222-5A4E-AF91-959B870442C2}" type="presParOf" srcId="{7A81076E-6D44-7D44-825B-5F8C1CF21CA1}" destId="{A52E313B-7818-7847-B6D6-0984B4C640A6}" srcOrd="4" destOrd="0" presId="urn:microsoft.com/office/officeart/2009/3/layout/HorizontalOrganizationChart"/>
    <dgm:cxn modelId="{FD13F20C-B405-2740-AFE9-86E15BDBDBAC}" type="presParOf" srcId="{7A81076E-6D44-7D44-825B-5F8C1CF21CA1}" destId="{41AF7DAB-D7C9-EC4F-A390-614A908CA79D}" srcOrd="5" destOrd="0" presId="urn:microsoft.com/office/officeart/2009/3/layout/HorizontalOrganizationChart"/>
    <dgm:cxn modelId="{B2FBE79E-578C-B242-B69F-9DB41A087551}" type="presParOf" srcId="{41AF7DAB-D7C9-EC4F-A390-614A908CA79D}" destId="{3DAC4031-0600-A748-8225-21529FD938EF}" srcOrd="0" destOrd="0" presId="urn:microsoft.com/office/officeart/2009/3/layout/HorizontalOrganizationChart"/>
    <dgm:cxn modelId="{906102DB-5000-8D4D-A057-69C16831B9BE}" type="presParOf" srcId="{3DAC4031-0600-A748-8225-21529FD938EF}" destId="{ECF98C59-8F82-CA4E-8F90-3026A8E56FA5}" srcOrd="0" destOrd="0" presId="urn:microsoft.com/office/officeart/2009/3/layout/HorizontalOrganizationChart"/>
    <dgm:cxn modelId="{C4684B64-178A-034E-9287-E25588934753}" type="presParOf" srcId="{3DAC4031-0600-A748-8225-21529FD938EF}" destId="{44AE68FC-EAC9-9543-8DF0-2F36EA225B1A}" srcOrd="1" destOrd="0" presId="urn:microsoft.com/office/officeart/2009/3/layout/HorizontalOrganizationChart"/>
    <dgm:cxn modelId="{DE6A2E83-59DA-8D49-9F2B-12B8EE0DBFBD}" type="presParOf" srcId="{41AF7DAB-D7C9-EC4F-A390-614A908CA79D}" destId="{989B1018-FF7D-924F-9553-DBBC0C5992C0}" srcOrd="1" destOrd="0" presId="urn:microsoft.com/office/officeart/2009/3/layout/HorizontalOrganizationChart"/>
    <dgm:cxn modelId="{1B4E41D2-EFD1-544B-98B1-58C94EC601ED}" type="presParOf" srcId="{41AF7DAB-D7C9-EC4F-A390-614A908CA79D}" destId="{D4744FBD-8843-0147-8A2F-AAC45FE7BAAE}" srcOrd="2" destOrd="0" presId="urn:microsoft.com/office/officeart/2009/3/layout/HorizontalOrganizationChart"/>
    <dgm:cxn modelId="{DAC8B07F-0911-3444-9E8E-3AFDEB67D014}" type="presParOf" srcId="{EF3D949D-179A-F74D-9617-4A7E4F343721}" destId="{E53BD4C6-D5CE-7E4D-908A-D1D905FBA616}" srcOrd="2" destOrd="0" presId="urn:microsoft.com/office/officeart/2009/3/layout/HorizontalOrganizationChart"/>
    <dgm:cxn modelId="{D0B0C8F2-C9A2-6D4F-BBFC-AFD56D88B992}" type="presParOf" srcId="{20E8D0F5-A6DF-AD41-B1E6-375BF30C7EBD}" destId="{5FF72114-FB4C-2D48-8F43-36C4A94FD055}" srcOrd="4" destOrd="0" presId="urn:microsoft.com/office/officeart/2009/3/layout/HorizontalOrganizationChart"/>
    <dgm:cxn modelId="{8CF99F16-EC98-AA43-953A-AA5B0C46CEE2}" type="presParOf" srcId="{20E8D0F5-A6DF-AD41-B1E6-375BF30C7EBD}" destId="{FE813B3E-CE06-F642-A355-CA5010428C2C}" srcOrd="5" destOrd="0" presId="urn:microsoft.com/office/officeart/2009/3/layout/HorizontalOrganizationChart"/>
    <dgm:cxn modelId="{A0397EDC-DF15-9F48-8647-C46778C3665E}" type="presParOf" srcId="{FE813B3E-CE06-F642-A355-CA5010428C2C}" destId="{548D3B00-D7FF-0246-8914-4C9F4F7FD852}" srcOrd="0" destOrd="0" presId="urn:microsoft.com/office/officeart/2009/3/layout/HorizontalOrganizationChart"/>
    <dgm:cxn modelId="{B64CBE67-36B7-2949-84F5-768463F8423E}" type="presParOf" srcId="{548D3B00-D7FF-0246-8914-4C9F4F7FD852}" destId="{3F328123-B9F6-7447-8CDE-7F35D634F4B6}" srcOrd="0" destOrd="0" presId="urn:microsoft.com/office/officeart/2009/3/layout/HorizontalOrganizationChart"/>
    <dgm:cxn modelId="{F8D367ED-0FD0-0C4E-8D97-EF1DBE1F52F5}" type="presParOf" srcId="{548D3B00-D7FF-0246-8914-4C9F4F7FD852}" destId="{B87AFD6C-E7CE-504D-BBD0-792E089725F2}" srcOrd="1" destOrd="0" presId="urn:microsoft.com/office/officeart/2009/3/layout/HorizontalOrganizationChart"/>
    <dgm:cxn modelId="{927CF991-9AAF-2843-8542-8553638F9D74}" type="presParOf" srcId="{FE813B3E-CE06-F642-A355-CA5010428C2C}" destId="{79B7D84F-4A9D-4645-A5C6-07AFAA17EB8E}" srcOrd="1" destOrd="0" presId="urn:microsoft.com/office/officeart/2009/3/layout/HorizontalOrganizationChart"/>
    <dgm:cxn modelId="{3CC41890-1A5D-B44B-9548-6771024513C7}" type="presParOf" srcId="{FE813B3E-CE06-F642-A355-CA5010428C2C}" destId="{8D535A97-CD73-B445-AA33-60FCDD7914D9}" srcOrd="2" destOrd="0" presId="urn:microsoft.com/office/officeart/2009/3/layout/HorizontalOrganizationChart"/>
    <dgm:cxn modelId="{14D77D90-4288-D144-A35A-E9BCDAE0D508}" type="presParOf" srcId="{EBFCE1B1-7659-954F-822F-8CC42714C275}" destId="{C5286DE9-77EA-814C-8303-62C5661D4AB0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5F272C-E120-1747-BCEC-F9D052D1B003}">
      <dsp:nvSpPr>
        <dsp:cNvPr id="0" name=""/>
        <dsp:cNvSpPr/>
      </dsp:nvSpPr>
      <dsp:spPr>
        <a:xfrm>
          <a:off x="3905250" y="3656570"/>
          <a:ext cx="317499" cy="6826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8749" y="0"/>
              </a:lnTo>
              <a:lnTo>
                <a:pt x="158749" y="682624"/>
              </a:lnTo>
              <a:lnTo>
                <a:pt x="317499" y="682624"/>
              </a:lnTo>
            </a:path>
          </a:pathLst>
        </a:custGeom>
        <a:noFill/>
        <a:ln w="635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AE3700-2977-B84C-9DA5-F315D84F8A19}">
      <dsp:nvSpPr>
        <dsp:cNvPr id="0" name=""/>
        <dsp:cNvSpPr/>
      </dsp:nvSpPr>
      <dsp:spPr>
        <a:xfrm>
          <a:off x="3905250" y="3610850"/>
          <a:ext cx="3174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7499" y="45720"/>
              </a:lnTo>
            </a:path>
          </a:pathLst>
        </a:custGeom>
        <a:noFill/>
        <a:ln w="635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D4A5F7-B10A-4249-8D41-F40A28163E03}">
      <dsp:nvSpPr>
        <dsp:cNvPr id="0" name=""/>
        <dsp:cNvSpPr/>
      </dsp:nvSpPr>
      <dsp:spPr>
        <a:xfrm>
          <a:off x="3905250" y="2973945"/>
          <a:ext cx="317499" cy="682625"/>
        </a:xfrm>
        <a:custGeom>
          <a:avLst/>
          <a:gdLst/>
          <a:ahLst/>
          <a:cxnLst/>
          <a:rect l="0" t="0" r="0" b="0"/>
          <a:pathLst>
            <a:path>
              <a:moveTo>
                <a:pt x="0" y="682625"/>
              </a:moveTo>
              <a:lnTo>
                <a:pt x="158749" y="682625"/>
              </a:lnTo>
              <a:lnTo>
                <a:pt x="158749" y="0"/>
              </a:lnTo>
              <a:lnTo>
                <a:pt x="317499" y="0"/>
              </a:lnTo>
            </a:path>
          </a:pathLst>
        </a:custGeom>
        <a:noFill/>
        <a:ln w="635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E181B0-8E3C-E54C-8C7D-45B98269AAD9}">
      <dsp:nvSpPr>
        <dsp:cNvPr id="0" name=""/>
        <dsp:cNvSpPr/>
      </dsp:nvSpPr>
      <dsp:spPr>
        <a:xfrm>
          <a:off x="3905250" y="2245600"/>
          <a:ext cx="3174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7499" y="45720"/>
              </a:lnTo>
            </a:path>
          </a:pathLst>
        </a:custGeom>
        <a:noFill/>
        <a:ln w="635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EC0820-0D1D-2947-86F1-153350EC1159}">
      <dsp:nvSpPr>
        <dsp:cNvPr id="0" name=""/>
        <dsp:cNvSpPr/>
      </dsp:nvSpPr>
      <dsp:spPr>
        <a:xfrm>
          <a:off x="3905250" y="926070"/>
          <a:ext cx="317499" cy="6826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8749" y="0"/>
              </a:lnTo>
              <a:lnTo>
                <a:pt x="158749" y="682624"/>
              </a:lnTo>
              <a:lnTo>
                <a:pt x="317499" y="682624"/>
              </a:lnTo>
            </a:path>
          </a:pathLst>
        </a:custGeom>
        <a:noFill/>
        <a:ln w="635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D8F9F5-EE57-6A4E-876D-519E6648905E}">
      <dsp:nvSpPr>
        <dsp:cNvPr id="0" name=""/>
        <dsp:cNvSpPr/>
      </dsp:nvSpPr>
      <dsp:spPr>
        <a:xfrm>
          <a:off x="3905250" y="880350"/>
          <a:ext cx="3174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7499" y="45720"/>
              </a:lnTo>
            </a:path>
          </a:pathLst>
        </a:custGeom>
        <a:noFill/>
        <a:ln w="635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AA75E9-83E5-2744-8225-1C762B0DF16D}">
      <dsp:nvSpPr>
        <dsp:cNvPr id="0" name=""/>
        <dsp:cNvSpPr/>
      </dsp:nvSpPr>
      <dsp:spPr>
        <a:xfrm>
          <a:off x="3905250" y="243445"/>
          <a:ext cx="317499" cy="682625"/>
        </a:xfrm>
        <a:custGeom>
          <a:avLst/>
          <a:gdLst/>
          <a:ahLst/>
          <a:cxnLst/>
          <a:rect l="0" t="0" r="0" b="0"/>
          <a:pathLst>
            <a:path>
              <a:moveTo>
                <a:pt x="0" y="682625"/>
              </a:moveTo>
              <a:lnTo>
                <a:pt x="158749" y="682625"/>
              </a:lnTo>
              <a:lnTo>
                <a:pt x="158749" y="0"/>
              </a:lnTo>
              <a:lnTo>
                <a:pt x="317499" y="0"/>
              </a:lnTo>
            </a:path>
          </a:pathLst>
        </a:custGeom>
        <a:noFill/>
        <a:ln w="635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68841-956F-954D-9125-4EB07F7BF560}">
      <dsp:nvSpPr>
        <dsp:cNvPr id="0" name=""/>
        <dsp:cNvSpPr/>
      </dsp:nvSpPr>
      <dsp:spPr>
        <a:xfrm>
          <a:off x="2317750" y="683976"/>
          <a:ext cx="1587499" cy="484187"/>
        </a:xfrm>
        <a:prstGeom prst="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noProof="0" dirty="0"/>
            <a:t>penalties</a:t>
          </a:r>
        </a:p>
      </dsp:txBody>
      <dsp:txXfrm>
        <a:off x="2317750" y="683976"/>
        <a:ext cx="1587499" cy="484187"/>
      </dsp:txXfrm>
    </dsp:sp>
    <dsp:sp modelId="{11A7597D-CC00-EE4A-B8FB-851714D91D97}">
      <dsp:nvSpPr>
        <dsp:cNvPr id="0" name=""/>
        <dsp:cNvSpPr/>
      </dsp:nvSpPr>
      <dsp:spPr>
        <a:xfrm>
          <a:off x="4222750" y="1351"/>
          <a:ext cx="1587499" cy="484187"/>
        </a:xfrm>
        <a:prstGeom prst="rect">
          <a:avLst/>
        </a:prstGeom>
        <a:gradFill rotWithShape="0">
          <a:gsLst>
            <a:gs pos="0">
              <a:schemeClr val="accent3">
                <a:tint val="99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99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99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noProof="0" dirty="0"/>
            <a:t>Penalty A</a:t>
          </a:r>
        </a:p>
      </dsp:txBody>
      <dsp:txXfrm>
        <a:off x="4222750" y="1351"/>
        <a:ext cx="1587499" cy="484187"/>
      </dsp:txXfrm>
    </dsp:sp>
    <dsp:sp modelId="{8DC453BA-9744-9F43-8650-8BC5E61E23A8}">
      <dsp:nvSpPr>
        <dsp:cNvPr id="0" name=""/>
        <dsp:cNvSpPr/>
      </dsp:nvSpPr>
      <dsp:spPr>
        <a:xfrm>
          <a:off x="4222750" y="683976"/>
          <a:ext cx="1587499" cy="484187"/>
        </a:xfrm>
        <a:prstGeom prst="rect">
          <a:avLst/>
        </a:prstGeom>
        <a:gradFill rotWithShape="0">
          <a:gsLst>
            <a:gs pos="0">
              <a:schemeClr val="accent3">
                <a:tint val="99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99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99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noProof="0" dirty="0"/>
            <a:t>Penalty B</a:t>
          </a:r>
        </a:p>
      </dsp:txBody>
      <dsp:txXfrm>
        <a:off x="4222750" y="683976"/>
        <a:ext cx="1587499" cy="484187"/>
      </dsp:txXfrm>
    </dsp:sp>
    <dsp:sp modelId="{14C6D775-AEC2-174C-86D7-098BFEA3B61F}">
      <dsp:nvSpPr>
        <dsp:cNvPr id="0" name=""/>
        <dsp:cNvSpPr/>
      </dsp:nvSpPr>
      <dsp:spPr>
        <a:xfrm>
          <a:off x="4222750" y="1366601"/>
          <a:ext cx="1587499" cy="484187"/>
        </a:xfrm>
        <a:prstGeom prst="rect">
          <a:avLst/>
        </a:prstGeom>
        <a:gradFill rotWithShape="0">
          <a:gsLst>
            <a:gs pos="0">
              <a:schemeClr val="accent3">
                <a:tint val="99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99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99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noProof="0" dirty="0"/>
            <a:t>...</a:t>
          </a:r>
        </a:p>
      </dsp:txBody>
      <dsp:txXfrm>
        <a:off x="4222750" y="1366601"/>
        <a:ext cx="1587499" cy="484187"/>
      </dsp:txXfrm>
    </dsp:sp>
    <dsp:sp modelId="{A7A8D1A4-7851-914B-AE61-164F3FA79E06}">
      <dsp:nvSpPr>
        <dsp:cNvPr id="0" name=""/>
        <dsp:cNvSpPr/>
      </dsp:nvSpPr>
      <dsp:spPr>
        <a:xfrm>
          <a:off x="2317750" y="2049226"/>
          <a:ext cx="1587499" cy="484187"/>
        </a:xfrm>
        <a:prstGeom prst="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noProof="0" dirty="0" err="1"/>
            <a:t>currentQuizz</a:t>
          </a:r>
          <a:endParaRPr lang="en-US" sz="2300" kern="1200" noProof="0" dirty="0"/>
        </a:p>
      </dsp:txBody>
      <dsp:txXfrm>
        <a:off x="2317750" y="2049226"/>
        <a:ext cx="1587499" cy="484187"/>
      </dsp:txXfrm>
    </dsp:sp>
    <dsp:sp modelId="{DCADC6FA-204E-564D-8B48-1EEB6E91AB4B}">
      <dsp:nvSpPr>
        <dsp:cNvPr id="0" name=""/>
        <dsp:cNvSpPr/>
      </dsp:nvSpPr>
      <dsp:spPr>
        <a:xfrm>
          <a:off x="4222750" y="2049226"/>
          <a:ext cx="1587499" cy="484187"/>
        </a:xfrm>
        <a:prstGeom prst="rect">
          <a:avLst/>
        </a:prstGeom>
        <a:gradFill rotWithShape="0">
          <a:gsLst>
            <a:gs pos="0">
              <a:schemeClr val="accent3">
                <a:tint val="99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99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99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noProof="0" dirty="0" err="1"/>
            <a:t>Quizz</a:t>
          </a:r>
          <a:endParaRPr lang="en-US" sz="2300" kern="1200" noProof="0" dirty="0"/>
        </a:p>
      </dsp:txBody>
      <dsp:txXfrm>
        <a:off x="4222750" y="2049226"/>
        <a:ext cx="1587499" cy="484187"/>
      </dsp:txXfrm>
    </dsp:sp>
    <dsp:sp modelId="{419B06CB-2001-C646-A958-B32DE53A1ED7}">
      <dsp:nvSpPr>
        <dsp:cNvPr id="0" name=""/>
        <dsp:cNvSpPr/>
      </dsp:nvSpPr>
      <dsp:spPr>
        <a:xfrm>
          <a:off x="2317750" y="3414476"/>
          <a:ext cx="1587499" cy="484187"/>
        </a:xfrm>
        <a:prstGeom prst="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noProof="0" dirty="0" err="1"/>
            <a:t>quizzHistory</a:t>
          </a:r>
          <a:endParaRPr lang="en-US" sz="2300" kern="1200" noProof="0" dirty="0"/>
        </a:p>
      </dsp:txBody>
      <dsp:txXfrm>
        <a:off x="2317750" y="3414476"/>
        <a:ext cx="1587499" cy="484187"/>
      </dsp:txXfrm>
    </dsp:sp>
    <dsp:sp modelId="{792AB618-F021-EC48-8514-49BB417581BC}">
      <dsp:nvSpPr>
        <dsp:cNvPr id="0" name=""/>
        <dsp:cNvSpPr/>
      </dsp:nvSpPr>
      <dsp:spPr>
        <a:xfrm>
          <a:off x="4222750" y="2731851"/>
          <a:ext cx="1587499" cy="484187"/>
        </a:xfrm>
        <a:prstGeom prst="rect">
          <a:avLst/>
        </a:prstGeom>
        <a:gradFill rotWithShape="0">
          <a:gsLst>
            <a:gs pos="0">
              <a:schemeClr val="accent3">
                <a:tint val="99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99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99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noProof="0" dirty="0" err="1"/>
            <a:t>Quizz</a:t>
          </a:r>
          <a:r>
            <a:rPr lang="en-US" sz="2300" kern="1200" noProof="0" dirty="0"/>
            <a:t> 1</a:t>
          </a:r>
        </a:p>
      </dsp:txBody>
      <dsp:txXfrm>
        <a:off x="4222750" y="2731851"/>
        <a:ext cx="1587499" cy="484187"/>
      </dsp:txXfrm>
    </dsp:sp>
    <dsp:sp modelId="{5FD7B3A4-B4BD-BF4D-8FF2-BFA9501545FF}">
      <dsp:nvSpPr>
        <dsp:cNvPr id="0" name=""/>
        <dsp:cNvSpPr/>
      </dsp:nvSpPr>
      <dsp:spPr>
        <a:xfrm>
          <a:off x="4222750" y="3414476"/>
          <a:ext cx="1587499" cy="484187"/>
        </a:xfrm>
        <a:prstGeom prst="rect">
          <a:avLst/>
        </a:prstGeom>
        <a:gradFill rotWithShape="0">
          <a:gsLst>
            <a:gs pos="0">
              <a:schemeClr val="accent3">
                <a:tint val="99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99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99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noProof="0" dirty="0" err="1"/>
            <a:t>Quizz</a:t>
          </a:r>
          <a:r>
            <a:rPr lang="en-US" sz="2300" kern="1200" noProof="0" dirty="0"/>
            <a:t> 2</a:t>
          </a:r>
        </a:p>
      </dsp:txBody>
      <dsp:txXfrm>
        <a:off x="4222750" y="3414476"/>
        <a:ext cx="1587499" cy="484187"/>
      </dsp:txXfrm>
    </dsp:sp>
    <dsp:sp modelId="{E157DF83-AE4D-C24C-9839-EA8DA43A562D}">
      <dsp:nvSpPr>
        <dsp:cNvPr id="0" name=""/>
        <dsp:cNvSpPr/>
      </dsp:nvSpPr>
      <dsp:spPr>
        <a:xfrm>
          <a:off x="4222750" y="4097101"/>
          <a:ext cx="1587499" cy="484187"/>
        </a:xfrm>
        <a:prstGeom prst="rect">
          <a:avLst/>
        </a:prstGeom>
        <a:gradFill rotWithShape="0">
          <a:gsLst>
            <a:gs pos="0">
              <a:schemeClr val="accent3">
                <a:tint val="99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99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99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noProof="0" dirty="0"/>
            <a:t>...</a:t>
          </a:r>
        </a:p>
      </dsp:txBody>
      <dsp:txXfrm>
        <a:off x="4222750" y="4097101"/>
        <a:ext cx="1587499" cy="4841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F72114-FB4C-2D48-8F43-36C4A94FD055}">
      <dsp:nvSpPr>
        <dsp:cNvPr id="0" name=""/>
        <dsp:cNvSpPr/>
      </dsp:nvSpPr>
      <dsp:spPr>
        <a:xfrm>
          <a:off x="3008312" y="4770834"/>
          <a:ext cx="301625" cy="12969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0812" y="0"/>
              </a:lnTo>
              <a:lnTo>
                <a:pt x="150812" y="1296987"/>
              </a:lnTo>
              <a:lnTo>
                <a:pt x="301625" y="1296987"/>
              </a:lnTo>
            </a:path>
          </a:pathLst>
        </a:custGeom>
        <a:noFill/>
        <a:ln w="635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2E313B-7818-7847-B6D6-0984B4C640A6}">
      <dsp:nvSpPr>
        <dsp:cNvPr id="0" name=""/>
        <dsp:cNvSpPr/>
      </dsp:nvSpPr>
      <dsp:spPr>
        <a:xfrm>
          <a:off x="4818062" y="5419328"/>
          <a:ext cx="301624" cy="6484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0812" y="0"/>
              </a:lnTo>
              <a:lnTo>
                <a:pt x="150812" y="648493"/>
              </a:lnTo>
              <a:lnTo>
                <a:pt x="301624" y="648493"/>
              </a:lnTo>
            </a:path>
          </a:pathLst>
        </a:custGeom>
        <a:noFill/>
        <a:ln w="635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F92BBB-96C7-5B42-AAAA-D0A5F4CABC63}">
      <dsp:nvSpPr>
        <dsp:cNvPr id="0" name=""/>
        <dsp:cNvSpPr/>
      </dsp:nvSpPr>
      <dsp:spPr>
        <a:xfrm>
          <a:off x="4818062" y="5373608"/>
          <a:ext cx="3016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1624" y="45720"/>
              </a:lnTo>
            </a:path>
          </a:pathLst>
        </a:custGeom>
        <a:noFill/>
        <a:ln w="635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683E42-599E-5848-80E8-31F0185887D8}">
      <dsp:nvSpPr>
        <dsp:cNvPr id="0" name=""/>
        <dsp:cNvSpPr/>
      </dsp:nvSpPr>
      <dsp:spPr>
        <a:xfrm>
          <a:off x="4818062" y="4770834"/>
          <a:ext cx="301624" cy="648493"/>
        </a:xfrm>
        <a:custGeom>
          <a:avLst/>
          <a:gdLst/>
          <a:ahLst/>
          <a:cxnLst/>
          <a:rect l="0" t="0" r="0" b="0"/>
          <a:pathLst>
            <a:path>
              <a:moveTo>
                <a:pt x="0" y="648493"/>
              </a:moveTo>
              <a:lnTo>
                <a:pt x="150812" y="648493"/>
              </a:lnTo>
              <a:lnTo>
                <a:pt x="150812" y="0"/>
              </a:lnTo>
              <a:lnTo>
                <a:pt x="301624" y="0"/>
              </a:lnTo>
            </a:path>
          </a:pathLst>
        </a:custGeom>
        <a:noFill/>
        <a:ln w="635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54673D-16BB-424F-AB0D-87EE1751642E}">
      <dsp:nvSpPr>
        <dsp:cNvPr id="0" name=""/>
        <dsp:cNvSpPr/>
      </dsp:nvSpPr>
      <dsp:spPr>
        <a:xfrm>
          <a:off x="3008312" y="4770834"/>
          <a:ext cx="301625" cy="6484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0812" y="0"/>
              </a:lnTo>
              <a:lnTo>
                <a:pt x="150812" y="648493"/>
              </a:lnTo>
              <a:lnTo>
                <a:pt x="301625" y="648493"/>
              </a:lnTo>
            </a:path>
          </a:pathLst>
        </a:custGeom>
        <a:noFill/>
        <a:ln w="635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D6EDF5-C81B-A14B-8922-A961C69F4BB1}">
      <dsp:nvSpPr>
        <dsp:cNvPr id="0" name=""/>
        <dsp:cNvSpPr/>
      </dsp:nvSpPr>
      <dsp:spPr>
        <a:xfrm>
          <a:off x="4818062" y="3473846"/>
          <a:ext cx="301624" cy="6484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0812" y="0"/>
              </a:lnTo>
              <a:lnTo>
                <a:pt x="150812" y="648493"/>
              </a:lnTo>
              <a:lnTo>
                <a:pt x="301624" y="648493"/>
              </a:lnTo>
            </a:path>
          </a:pathLst>
        </a:custGeom>
        <a:noFill/>
        <a:ln w="635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BFA550-B918-594B-8359-EDF1EC3EC322}">
      <dsp:nvSpPr>
        <dsp:cNvPr id="0" name=""/>
        <dsp:cNvSpPr/>
      </dsp:nvSpPr>
      <dsp:spPr>
        <a:xfrm>
          <a:off x="4818062" y="3428126"/>
          <a:ext cx="3016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1624" y="45720"/>
              </a:lnTo>
            </a:path>
          </a:pathLst>
        </a:custGeom>
        <a:noFill/>
        <a:ln w="635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12CADC-B1C7-5B49-96BC-39D316F6FB87}">
      <dsp:nvSpPr>
        <dsp:cNvPr id="0" name=""/>
        <dsp:cNvSpPr/>
      </dsp:nvSpPr>
      <dsp:spPr>
        <a:xfrm>
          <a:off x="4818062" y="2825353"/>
          <a:ext cx="301624" cy="648493"/>
        </a:xfrm>
        <a:custGeom>
          <a:avLst/>
          <a:gdLst/>
          <a:ahLst/>
          <a:cxnLst/>
          <a:rect l="0" t="0" r="0" b="0"/>
          <a:pathLst>
            <a:path>
              <a:moveTo>
                <a:pt x="0" y="648493"/>
              </a:moveTo>
              <a:lnTo>
                <a:pt x="150812" y="648493"/>
              </a:lnTo>
              <a:lnTo>
                <a:pt x="150812" y="0"/>
              </a:lnTo>
              <a:lnTo>
                <a:pt x="301624" y="0"/>
              </a:lnTo>
            </a:path>
          </a:pathLst>
        </a:custGeom>
        <a:noFill/>
        <a:ln w="635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E181B0-8E3C-E54C-8C7D-45B98269AAD9}">
      <dsp:nvSpPr>
        <dsp:cNvPr id="0" name=""/>
        <dsp:cNvSpPr/>
      </dsp:nvSpPr>
      <dsp:spPr>
        <a:xfrm>
          <a:off x="3008312" y="3473846"/>
          <a:ext cx="301625" cy="1296987"/>
        </a:xfrm>
        <a:custGeom>
          <a:avLst/>
          <a:gdLst/>
          <a:ahLst/>
          <a:cxnLst/>
          <a:rect l="0" t="0" r="0" b="0"/>
          <a:pathLst>
            <a:path>
              <a:moveTo>
                <a:pt x="0" y="1296987"/>
              </a:moveTo>
              <a:lnTo>
                <a:pt x="150812" y="1296987"/>
              </a:lnTo>
              <a:lnTo>
                <a:pt x="150812" y="0"/>
              </a:lnTo>
              <a:lnTo>
                <a:pt x="301625" y="0"/>
              </a:lnTo>
            </a:path>
          </a:pathLst>
        </a:custGeom>
        <a:noFill/>
        <a:ln w="635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FA4CA8-2FE6-D24E-B7ED-2AF787416B64}">
      <dsp:nvSpPr>
        <dsp:cNvPr id="0" name=""/>
        <dsp:cNvSpPr/>
      </dsp:nvSpPr>
      <dsp:spPr>
        <a:xfrm>
          <a:off x="3008312" y="1528365"/>
          <a:ext cx="301625" cy="12969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0812" y="0"/>
              </a:lnTo>
              <a:lnTo>
                <a:pt x="150812" y="1296987"/>
              </a:lnTo>
              <a:lnTo>
                <a:pt x="301625" y="1296987"/>
              </a:lnTo>
            </a:path>
          </a:pathLst>
        </a:custGeom>
        <a:noFill/>
        <a:ln w="635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871C74-4182-A148-8C67-EEA7F4B53700}">
      <dsp:nvSpPr>
        <dsp:cNvPr id="0" name=""/>
        <dsp:cNvSpPr/>
      </dsp:nvSpPr>
      <dsp:spPr>
        <a:xfrm>
          <a:off x="3008312" y="1528365"/>
          <a:ext cx="301625" cy="6484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0812" y="0"/>
              </a:lnTo>
              <a:lnTo>
                <a:pt x="150812" y="648493"/>
              </a:lnTo>
              <a:lnTo>
                <a:pt x="301625" y="648493"/>
              </a:lnTo>
            </a:path>
          </a:pathLst>
        </a:custGeom>
        <a:noFill/>
        <a:ln w="635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83B6C2-CC73-5B46-8C0A-A00C72B7EBC7}">
      <dsp:nvSpPr>
        <dsp:cNvPr id="0" name=""/>
        <dsp:cNvSpPr/>
      </dsp:nvSpPr>
      <dsp:spPr>
        <a:xfrm>
          <a:off x="3008312" y="1482645"/>
          <a:ext cx="3016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1625" y="45720"/>
              </a:lnTo>
            </a:path>
          </a:pathLst>
        </a:custGeom>
        <a:noFill/>
        <a:ln w="635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074F6D-10A2-0D4D-A81F-2A2119535505}">
      <dsp:nvSpPr>
        <dsp:cNvPr id="0" name=""/>
        <dsp:cNvSpPr/>
      </dsp:nvSpPr>
      <dsp:spPr>
        <a:xfrm>
          <a:off x="4818062" y="879871"/>
          <a:ext cx="301624" cy="6484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0812" y="0"/>
              </a:lnTo>
              <a:lnTo>
                <a:pt x="150812" y="648493"/>
              </a:lnTo>
              <a:lnTo>
                <a:pt x="301624" y="648493"/>
              </a:lnTo>
            </a:path>
          </a:pathLst>
        </a:custGeom>
        <a:noFill/>
        <a:ln w="635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D5CF86-CCF2-C340-AB8F-0F0AC315FB6C}">
      <dsp:nvSpPr>
        <dsp:cNvPr id="0" name=""/>
        <dsp:cNvSpPr/>
      </dsp:nvSpPr>
      <dsp:spPr>
        <a:xfrm>
          <a:off x="4818062" y="834151"/>
          <a:ext cx="3016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1624" y="45720"/>
              </a:lnTo>
            </a:path>
          </a:pathLst>
        </a:custGeom>
        <a:noFill/>
        <a:ln w="635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FDAB5A-5E1F-DC42-BCD5-6789BD1C725F}">
      <dsp:nvSpPr>
        <dsp:cNvPr id="0" name=""/>
        <dsp:cNvSpPr/>
      </dsp:nvSpPr>
      <dsp:spPr>
        <a:xfrm>
          <a:off x="4818062" y="231378"/>
          <a:ext cx="301624" cy="648493"/>
        </a:xfrm>
        <a:custGeom>
          <a:avLst/>
          <a:gdLst/>
          <a:ahLst/>
          <a:cxnLst/>
          <a:rect l="0" t="0" r="0" b="0"/>
          <a:pathLst>
            <a:path>
              <a:moveTo>
                <a:pt x="0" y="648493"/>
              </a:moveTo>
              <a:lnTo>
                <a:pt x="150812" y="648493"/>
              </a:lnTo>
              <a:lnTo>
                <a:pt x="150812" y="0"/>
              </a:lnTo>
              <a:lnTo>
                <a:pt x="301624" y="0"/>
              </a:lnTo>
            </a:path>
          </a:pathLst>
        </a:custGeom>
        <a:noFill/>
        <a:ln w="635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E4AD01-97EA-A04F-98A1-47885CC69239}">
      <dsp:nvSpPr>
        <dsp:cNvPr id="0" name=""/>
        <dsp:cNvSpPr/>
      </dsp:nvSpPr>
      <dsp:spPr>
        <a:xfrm>
          <a:off x="3008312" y="879871"/>
          <a:ext cx="301625" cy="648493"/>
        </a:xfrm>
        <a:custGeom>
          <a:avLst/>
          <a:gdLst/>
          <a:ahLst/>
          <a:cxnLst/>
          <a:rect l="0" t="0" r="0" b="0"/>
          <a:pathLst>
            <a:path>
              <a:moveTo>
                <a:pt x="0" y="648493"/>
              </a:moveTo>
              <a:lnTo>
                <a:pt x="150812" y="648493"/>
              </a:lnTo>
              <a:lnTo>
                <a:pt x="150812" y="0"/>
              </a:lnTo>
              <a:lnTo>
                <a:pt x="301625" y="0"/>
              </a:lnTo>
            </a:path>
          </a:pathLst>
        </a:custGeom>
        <a:noFill/>
        <a:ln w="635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3BECA1-8220-9D4D-ADF8-5BCB16C1252C}">
      <dsp:nvSpPr>
        <dsp:cNvPr id="0" name=""/>
        <dsp:cNvSpPr/>
      </dsp:nvSpPr>
      <dsp:spPr>
        <a:xfrm>
          <a:off x="3008312" y="231378"/>
          <a:ext cx="301625" cy="1296987"/>
        </a:xfrm>
        <a:custGeom>
          <a:avLst/>
          <a:gdLst/>
          <a:ahLst/>
          <a:cxnLst/>
          <a:rect l="0" t="0" r="0" b="0"/>
          <a:pathLst>
            <a:path>
              <a:moveTo>
                <a:pt x="0" y="1296987"/>
              </a:moveTo>
              <a:lnTo>
                <a:pt x="150812" y="1296987"/>
              </a:lnTo>
              <a:lnTo>
                <a:pt x="150812" y="0"/>
              </a:lnTo>
              <a:lnTo>
                <a:pt x="301625" y="0"/>
              </a:lnTo>
            </a:path>
          </a:pathLst>
        </a:custGeom>
        <a:noFill/>
        <a:ln w="635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BBECC2-F014-6249-B96E-18B4D9944DDD}">
      <dsp:nvSpPr>
        <dsp:cNvPr id="0" name=""/>
        <dsp:cNvSpPr/>
      </dsp:nvSpPr>
      <dsp:spPr>
        <a:xfrm>
          <a:off x="1500187" y="1298376"/>
          <a:ext cx="1508124" cy="459978"/>
        </a:xfrm>
        <a:prstGeom prst="rect">
          <a:avLst/>
        </a:prstGeom>
        <a:gradFill rotWithShape="0">
          <a:gsLst>
            <a:gs pos="0">
              <a:schemeClr val="accent5">
                <a:alpha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Penalty</a:t>
          </a:r>
        </a:p>
      </dsp:txBody>
      <dsp:txXfrm>
        <a:off x="1500187" y="1298376"/>
        <a:ext cx="1508124" cy="459978"/>
      </dsp:txXfrm>
    </dsp:sp>
    <dsp:sp modelId="{91FAAEE1-98BB-964F-9379-66760C0926A1}">
      <dsp:nvSpPr>
        <dsp:cNvPr id="0" name=""/>
        <dsp:cNvSpPr/>
      </dsp:nvSpPr>
      <dsp:spPr>
        <a:xfrm>
          <a:off x="3309937" y="1389"/>
          <a:ext cx="1508124" cy="459978"/>
        </a:xfrm>
        <a:prstGeom prst="rect">
          <a:avLst/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id</a:t>
          </a:r>
        </a:p>
      </dsp:txBody>
      <dsp:txXfrm>
        <a:off x="3309937" y="1389"/>
        <a:ext cx="1508124" cy="459978"/>
      </dsp:txXfrm>
    </dsp:sp>
    <dsp:sp modelId="{4FF5D624-95EF-6342-A693-5F48FA866516}">
      <dsp:nvSpPr>
        <dsp:cNvPr id="0" name=""/>
        <dsp:cNvSpPr/>
      </dsp:nvSpPr>
      <dsp:spPr>
        <a:xfrm>
          <a:off x="3309937" y="649882"/>
          <a:ext cx="1508124" cy="459978"/>
        </a:xfrm>
        <a:prstGeom prst="rect">
          <a:avLst/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rules</a:t>
          </a:r>
        </a:p>
      </dsp:txBody>
      <dsp:txXfrm>
        <a:off x="3309937" y="649882"/>
        <a:ext cx="1508124" cy="459978"/>
      </dsp:txXfrm>
    </dsp:sp>
    <dsp:sp modelId="{1BCB2D70-90B5-F549-B960-A5A19D7D9C1A}">
      <dsp:nvSpPr>
        <dsp:cNvPr id="0" name=""/>
        <dsp:cNvSpPr/>
      </dsp:nvSpPr>
      <dsp:spPr>
        <a:xfrm>
          <a:off x="5119687" y="1389"/>
          <a:ext cx="1508124" cy="459978"/>
        </a:xfrm>
        <a:prstGeom prst="rect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Rule 1</a:t>
          </a:r>
        </a:p>
      </dsp:txBody>
      <dsp:txXfrm>
        <a:off x="5119687" y="1389"/>
        <a:ext cx="1508124" cy="459978"/>
      </dsp:txXfrm>
    </dsp:sp>
    <dsp:sp modelId="{B82CBD3A-0857-7248-87D6-7D82C310FE16}">
      <dsp:nvSpPr>
        <dsp:cNvPr id="0" name=""/>
        <dsp:cNvSpPr/>
      </dsp:nvSpPr>
      <dsp:spPr>
        <a:xfrm>
          <a:off x="5119687" y="649882"/>
          <a:ext cx="1508124" cy="459978"/>
        </a:xfrm>
        <a:prstGeom prst="rect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Rule 2</a:t>
          </a:r>
        </a:p>
      </dsp:txBody>
      <dsp:txXfrm>
        <a:off x="5119687" y="649882"/>
        <a:ext cx="1508124" cy="459978"/>
      </dsp:txXfrm>
    </dsp:sp>
    <dsp:sp modelId="{A0130947-134E-A443-984F-01A45E983150}">
      <dsp:nvSpPr>
        <dsp:cNvPr id="0" name=""/>
        <dsp:cNvSpPr/>
      </dsp:nvSpPr>
      <dsp:spPr>
        <a:xfrm>
          <a:off x="5119687" y="1298376"/>
          <a:ext cx="1508124" cy="459978"/>
        </a:xfrm>
        <a:prstGeom prst="rect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...</a:t>
          </a:r>
        </a:p>
      </dsp:txBody>
      <dsp:txXfrm>
        <a:off x="5119687" y="1298376"/>
        <a:ext cx="1508124" cy="459978"/>
      </dsp:txXfrm>
    </dsp:sp>
    <dsp:sp modelId="{71A28D2A-F2F4-D245-99CE-C273B1ED36F8}">
      <dsp:nvSpPr>
        <dsp:cNvPr id="0" name=""/>
        <dsp:cNvSpPr/>
      </dsp:nvSpPr>
      <dsp:spPr>
        <a:xfrm>
          <a:off x="3309937" y="1298376"/>
          <a:ext cx="1508124" cy="459978"/>
        </a:xfrm>
        <a:prstGeom prst="rect">
          <a:avLst/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 err="1"/>
            <a:t>sanctionValue</a:t>
          </a:r>
          <a:endParaRPr lang="en-US" sz="2000" kern="1200" noProof="0" dirty="0"/>
        </a:p>
      </dsp:txBody>
      <dsp:txXfrm>
        <a:off x="3309937" y="1298376"/>
        <a:ext cx="1508124" cy="459978"/>
      </dsp:txXfrm>
    </dsp:sp>
    <dsp:sp modelId="{9AC7F4EA-DBF0-584E-87AD-388E7B176449}">
      <dsp:nvSpPr>
        <dsp:cNvPr id="0" name=""/>
        <dsp:cNvSpPr/>
      </dsp:nvSpPr>
      <dsp:spPr>
        <a:xfrm>
          <a:off x="3309937" y="1946870"/>
          <a:ext cx="1508124" cy="459978"/>
        </a:xfrm>
        <a:prstGeom prst="rect">
          <a:avLst/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referee</a:t>
          </a:r>
        </a:p>
      </dsp:txBody>
      <dsp:txXfrm>
        <a:off x="3309937" y="1946870"/>
        <a:ext cx="1508124" cy="459978"/>
      </dsp:txXfrm>
    </dsp:sp>
    <dsp:sp modelId="{3C11BA80-4F75-D944-912E-B34DCEDE4E9E}">
      <dsp:nvSpPr>
        <dsp:cNvPr id="0" name=""/>
        <dsp:cNvSpPr/>
      </dsp:nvSpPr>
      <dsp:spPr>
        <a:xfrm>
          <a:off x="3309937" y="2595364"/>
          <a:ext cx="1508124" cy="459978"/>
        </a:xfrm>
        <a:prstGeom prst="rect">
          <a:avLst/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judge</a:t>
          </a:r>
        </a:p>
      </dsp:txBody>
      <dsp:txXfrm>
        <a:off x="3309937" y="2595364"/>
        <a:ext cx="1508124" cy="459978"/>
      </dsp:txXfrm>
    </dsp:sp>
    <dsp:sp modelId="{328AC15D-1A76-454E-B36D-D15F67B10A48}">
      <dsp:nvSpPr>
        <dsp:cNvPr id="0" name=""/>
        <dsp:cNvSpPr/>
      </dsp:nvSpPr>
      <dsp:spPr>
        <a:xfrm>
          <a:off x="1500187" y="4540845"/>
          <a:ext cx="1508124" cy="459978"/>
        </a:xfrm>
        <a:prstGeom prst="rect">
          <a:avLst/>
        </a:prstGeom>
        <a:gradFill rotWithShape="0">
          <a:gsLst>
            <a:gs pos="0">
              <a:schemeClr val="accent5">
                <a:alpha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 err="1"/>
            <a:t>Quizz</a:t>
          </a:r>
          <a:endParaRPr lang="en-US" sz="2000" kern="1200" noProof="0" dirty="0"/>
        </a:p>
      </dsp:txBody>
      <dsp:txXfrm>
        <a:off x="1500187" y="4540845"/>
        <a:ext cx="1508124" cy="459978"/>
      </dsp:txXfrm>
    </dsp:sp>
    <dsp:sp modelId="{DCADC6FA-204E-564D-8B48-1EEB6E91AB4B}">
      <dsp:nvSpPr>
        <dsp:cNvPr id="0" name=""/>
        <dsp:cNvSpPr/>
      </dsp:nvSpPr>
      <dsp:spPr>
        <a:xfrm>
          <a:off x="3309937" y="3243857"/>
          <a:ext cx="1508124" cy="459978"/>
        </a:xfrm>
        <a:prstGeom prst="rect">
          <a:avLst/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questions </a:t>
          </a:r>
        </a:p>
      </dsp:txBody>
      <dsp:txXfrm>
        <a:off x="3309937" y="3243857"/>
        <a:ext cx="1508124" cy="459978"/>
      </dsp:txXfrm>
    </dsp:sp>
    <dsp:sp modelId="{3AA72378-3A50-9942-93E9-F5F47FC18CFE}">
      <dsp:nvSpPr>
        <dsp:cNvPr id="0" name=""/>
        <dsp:cNvSpPr/>
      </dsp:nvSpPr>
      <dsp:spPr>
        <a:xfrm>
          <a:off x="5119687" y="2595364"/>
          <a:ext cx="1508124" cy="459978"/>
        </a:xfrm>
        <a:prstGeom prst="rect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question 1</a:t>
          </a:r>
        </a:p>
      </dsp:txBody>
      <dsp:txXfrm>
        <a:off x="5119687" y="2595364"/>
        <a:ext cx="1508124" cy="459978"/>
      </dsp:txXfrm>
    </dsp:sp>
    <dsp:sp modelId="{2EC46C52-6DF2-1B4B-A4FA-C69C2A9DB33C}">
      <dsp:nvSpPr>
        <dsp:cNvPr id="0" name=""/>
        <dsp:cNvSpPr/>
      </dsp:nvSpPr>
      <dsp:spPr>
        <a:xfrm>
          <a:off x="5119687" y="3243857"/>
          <a:ext cx="1508124" cy="459978"/>
        </a:xfrm>
        <a:prstGeom prst="rect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 err="1"/>
            <a:t>quesrion</a:t>
          </a:r>
          <a:r>
            <a:rPr lang="en-US" sz="2000" kern="1200" noProof="0" dirty="0"/>
            <a:t> 2</a:t>
          </a:r>
        </a:p>
      </dsp:txBody>
      <dsp:txXfrm>
        <a:off x="5119687" y="3243857"/>
        <a:ext cx="1508124" cy="459978"/>
      </dsp:txXfrm>
    </dsp:sp>
    <dsp:sp modelId="{0A8C67F3-A2AD-4943-A255-F82E6209A26B}">
      <dsp:nvSpPr>
        <dsp:cNvPr id="0" name=""/>
        <dsp:cNvSpPr/>
      </dsp:nvSpPr>
      <dsp:spPr>
        <a:xfrm>
          <a:off x="5119687" y="3892351"/>
          <a:ext cx="1508124" cy="459978"/>
        </a:xfrm>
        <a:prstGeom prst="rect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...</a:t>
          </a:r>
        </a:p>
      </dsp:txBody>
      <dsp:txXfrm>
        <a:off x="5119687" y="3892351"/>
        <a:ext cx="1508124" cy="459978"/>
      </dsp:txXfrm>
    </dsp:sp>
    <dsp:sp modelId="{012B3104-F64F-8848-848C-39E541E05320}">
      <dsp:nvSpPr>
        <dsp:cNvPr id="0" name=""/>
        <dsp:cNvSpPr/>
      </dsp:nvSpPr>
      <dsp:spPr>
        <a:xfrm>
          <a:off x="3309937" y="5189339"/>
          <a:ext cx="1508124" cy="459978"/>
        </a:xfrm>
        <a:prstGeom prst="rect">
          <a:avLst/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answers</a:t>
          </a:r>
        </a:p>
      </dsp:txBody>
      <dsp:txXfrm>
        <a:off x="3309937" y="5189339"/>
        <a:ext cx="1508124" cy="459978"/>
      </dsp:txXfrm>
    </dsp:sp>
    <dsp:sp modelId="{28C41BCA-8CA9-F343-82D5-89FEE0DDA644}">
      <dsp:nvSpPr>
        <dsp:cNvPr id="0" name=""/>
        <dsp:cNvSpPr/>
      </dsp:nvSpPr>
      <dsp:spPr>
        <a:xfrm>
          <a:off x="5119687" y="4540845"/>
          <a:ext cx="1508124" cy="459978"/>
        </a:xfrm>
        <a:prstGeom prst="rect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Penalty A</a:t>
          </a:r>
        </a:p>
      </dsp:txBody>
      <dsp:txXfrm>
        <a:off x="5119687" y="4540845"/>
        <a:ext cx="1508124" cy="459978"/>
      </dsp:txXfrm>
    </dsp:sp>
    <dsp:sp modelId="{2A5F21B4-3327-9140-89D2-483508EE2205}">
      <dsp:nvSpPr>
        <dsp:cNvPr id="0" name=""/>
        <dsp:cNvSpPr/>
      </dsp:nvSpPr>
      <dsp:spPr>
        <a:xfrm>
          <a:off x="5119687" y="5189339"/>
          <a:ext cx="1508124" cy="459978"/>
        </a:xfrm>
        <a:prstGeom prst="rect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Penalty B</a:t>
          </a:r>
        </a:p>
      </dsp:txBody>
      <dsp:txXfrm>
        <a:off x="5119687" y="5189339"/>
        <a:ext cx="1508124" cy="459978"/>
      </dsp:txXfrm>
    </dsp:sp>
    <dsp:sp modelId="{ECF98C59-8F82-CA4E-8F90-3026A8E56FA5}">
      <dsp:nvSpPr>
        <dsp:cNvPr id="0" name=""/>
        <dsp:cNvSpPr/>
      </dsp:nvSpPr>
      <dsp:spPr>
        <a:xfrm>
          <a:off x="5119687" y="5837832"/>
          <a:ext cx="1508124" cy="459978"/>
        </a:xfrm>
        <a:prstGeom prst="rect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...</a:t>
          </a:r>
        </a:p>
      </dsp:txBody>
      <dsp:txXfrm>
        <a:off x="5119687" y="5837832"/>
        <a:ext cx="1508124" cy="459978"/>
      </dsp:txXfrm>
    </dsp:sp>
    <dsp:sp modelId="{3F328123-B9F6-7447-8CDE-7F35D634F4B6}">
      <dsp:nvSpPr>
        <dsp:cNvPr id="0" name=""/>
        <dsp:cNvSpPr/>
      </dsp:nvSpPr>
      <dsp:spPr>
        <a:xfrm>
          <a:off x="3309937" y="5837832"/>
          <a:ext cx="1508124" cy="459978"/>
        </a:xfrm>
        <a:prstGeom prst="rect">
          <a:avLst/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Score</a:t>
          </a:r>
        </a:p>
      </dsp:txBody>
      <dsp:txXfrm>
        <a:off x="3309937" y="5837832"/>
        <a:ext cx="1508124" cy="4599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020E1-4D5C-DB4D-BB4D-20DAD8F02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F7397F-3AD9-3E4F-A6B0-610F997F1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1795F-A587-C84F-BCF0-88E31C09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D6230-FB70-3C44-B3BF-471B75EC4BE0}" type="datetimeFigureOut">
              <a:rPr lang="en-FR" smtClean="0"/>
              <a:t>20/08/2021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55AF2-4C4A-B148-9B30-3D39813A0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72DE9-7309-0043-AD23-45B26E672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5511A-EDC9-9442-8C49-28D9F389161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806525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539E8-F281-8143-873C-8A73FBC37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4ECAE4-E759-1345-96FD-7A2046C8F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EC607-0AEE-484E-817A-06FCB0AA3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D6230-FB70-3C44-B3BF-471B75EC4BE0}" type="datetimeFigureOut">
              <a:rPr lang="en-FR" smtClean="0"/>
              <a:t>20/08/2021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93BB9-0D32-DD4D-8031-D7E0FC8BF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32744-D520-8D46-84D2-2DA49D4D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5511A-EDC9-9442-8C49-28D9F389161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106956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CEE85C-5D67-6040-A279-59ACBBD316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FAB3C-1225-D544-BD62-FE6026FB3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D8AF3-9B3B-A24B-AA76-B2AF0CC30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D6230-FB70-3C44-B3BF-471B75EC4BE0}" type="datetimeFigureOut">
              <a:rPr lang="en-FR" smtClean="0"/>
              <a:t>20/08/2021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5BC58-C559-AB4E-841B-D15E983C2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A8506-41BB-7843-AC56-42119FE40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5511A-EDC9-9442-8C49-28D9F389161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012266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AC8D8-DEA5-3141-BCF8-04DC88C06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89BD1-0D9A-9549-B57C-6F1D03621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272D5-8C4F-EC46-A59D-654663FA2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D6230-FB70-3C44-B3BF-471B75EC4BE0}" type="datetimeFigureOut">
              <a:rPr lang="en-FR" smtClean="0"/>
              <a:t>20/08/2021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E060D-3E16-9540-BD1F-EEAF120F2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5C11F-A91B-B84F-B96B-028A02A03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5511A-EDC9-9442-8C49-28D9F389161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614197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1D038-5378-C541-BC23-72F072B68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6CE53-A8D6-124A-9517-589CA4F40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E33AC-B926-9548-95D6-7D0325DF2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D6230-FB70-3C44-B3BF-471B75EC4BE0}" type="datetimeFigureOut">
              <a:rPr lang="en-FR" smtClean="0"/>
              <a:t>20/08/2021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9529A-7E97-BE4F-B424-DA357DAC3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E4E0A-590E-654F-A137-7DB7E610B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5511A-EDC9-9442-8C49-28D9F389161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207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DB10F-F6FF-F743-A53D-2C52A8A7A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F43EB-AFE6-D04C-ADFA-C8F1DD676C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9063C1-C792-0A4E-9DB6-940B4C4B6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82E6E-7623-894A-960D-00697745C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D6230-FB70-3C44-B3BF-471B75EC4BE0}" type="datetimeFigureOut">
              <a:rPr lang="en-FR" smtClean="0"/>
              <a:t>20/08/2021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2E139-CEFA-824B-B322-A3E161250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28521-4F99-704A-955B-2222F5AC8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5511A-EDC9-9442-8C49-28D9F389161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64067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97B7-CAE2-544C-A284-04CFE67BF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43D36-CFAA-0B4F-80F9-1378CA48D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331B6-2515-8444-AE88-63E293067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ECD77B-65AC-7546-8128-2D2104412D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55CC58-6748-564F-9B90-798B3B2B3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D0D314-29AC-F844-9654-E258E4BEB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D6230-FB70-3C44-B3BF-471B75EC4BE0}" type="datetimeFigureOut">
              <a:rPr lang="en-FR" smtClean="0"/>
              <a:t>20/08/2021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181342-3DBE-A04C-B25C-294278A63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96DFAA-5445-B145-A628-B049F5760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5511A-EDC9-9442-8C49-28D9F389161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618709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8A0B6-A3C3-514B-9D7A-26391C4B3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71F773-CD63-4A44-867A-D41C20974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D6230-FB70-3C44-B3BF-471B75EC4BE0}" type="datetimeFigureOut">
              <a:rPr lang="en-FR" smtClean="0"/>
              <a:t>20/08/2021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4C7EAB-C94E-8948-85E2-7578C5D82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DEEF83-4AC1-6740-AD5A-45CE76619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5511A-EDC9-9442-8C49-28D9F389161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52308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917A3E-B9C6-D348-9C5F-ECFD25788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D6230-FB70-3C44-B3BF-471B75EC4BE0}" type="datetimeFigureOut">
              <a:rPr lang="en-FR" smtClean="0"/>
              <a:t>20/08/2021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5E5273-1707-5540-ACAE-D1D242553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C3D21-0AD0-E143-BAAF-08FE2504A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5511A-EDC9-9442-8C49-28D9F389161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880935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96E0B-4877-2C47-93AE-F1D8D744A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10836-6AA1-2C41-AC00-944131D08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A8625-C1A6-6241-A437-758A4BFB2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5D652-F9B3-F347-B889-0759EC1F3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D6230-FB70-3C44-B3BF-471B75EC4BE0}" type="datetimeFigureOut">
              <a:rPr lang="en-FR" smtClean="0"/>
              <a:t>20/08/2021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CB6E2-69F7-0746-9CB4-5F28DB84C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7BD44-1544-F74D-8361-135A4FAFD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5511A-EDC9-9442-8C49-28D9F389161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729405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1CE79-7654-6143-9944-A5007E14A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36BA5B-1EFB-7A4A-ADDA-9DED35598D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16B9B-EC5F-BB46-84FF-0BF253EC9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EC04C-93D9-CC4E-9A34-B3FDAA7FA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D6230-FB70-3C44-B3BF-471B75EC4BE0}" type="datetimeFigureOut">
              <a:rPr lang="en-FR" smtClean="0"/>
              <a:t>20/08/2021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CF954-10B1-384D-975F-56A8FA5FD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72D00-C2D1-C74D-BE50-4AD43721B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5511A-EDC9-9442-8C49-28D9F389161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153878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53B0EC-6886-924F-9289-177F1D1A9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E823B-1769-874C-BF25-7562207D7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A633-7C77-1C41-9D46-A1F5AD12FB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D6230-FB70-3C44-B3BF-471B75EC4BE0}" type="datetimeFigureOut">
              <a:rPr lang="en-FR" smtClean="0"/>
              <a:t>20/08/2021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B2E5D-ED3E-344C-85F4-F18384280B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BC961-9C20-BC43-B4DB-316C7D391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5511A-EDC9-9442-8C49-28D9F389161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475505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6533C3B-287D-B948-A925-F5C5AEDEE4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5664314"/>
              </p:ext>
            </p:extLst>
          </p:nvPr>
        </p:nvGraphicFramePr>
        <p:xfrm>
          <a:off x="5026607" y="1137679"/>
          <a:ext cx="8128000" cy="4582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3AE1ABB-26F0-754E-AAD6-E130A89030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7121208"/>
              </p:ext>
            </p:extLst>
          </p:nvPr>
        </p:nvGraphicFramePr>
        <p:xfrm>
          <a:off x="-1125380" y="279400"/>
          <a:ext cx="8128000" cy="629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98571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39</Words>
  <Application>Microsoft Macintosh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SUZANNE</dc:creator>
  <cp:lastModifiedBy>Ben SUZANNE</cp:lastModifiedBy>
  <cp:revision>1</cp:revision>
  <dcterms:created xsi:type="dcterms:W3CDTF">2021-08-20T09:35:57Z</dcterms:created>
  <dcterms:modified xsi:type="dcterms:W3CDTF">2021-08-20T10:03:59Z</dcterms:modified>
</cp:coreProperties>
</file>