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  <p:sldId id="266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803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498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1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87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9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12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3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44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2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02A1-C317-4672-9382-48509B27188D}" type="datetimeFigureOut">
              <a:rPr lang="hu-HU" smtClean="0"/>
              <a:t>2022.11.03.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38A0-F27B-4FCA-B382-D1E02501D2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7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Quiz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9.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04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10.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8906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8800" dirty="0" smtClean="0"/>
              <a:t>Rossz válasz</a:t>
            </a:r>
            <a:endParaRPr lang="hu-HU" sz="8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967" y="1316577"/>
            <a:ext cx="3626115" cy="435133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12362" y="5667914"/>
            <a:ext cx="128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VISSZA</a:t>
            </a:r>
            <a:endParaRPr lang="hu-HU" sz="2800" dirty="0"/>
          </a:p>
        </p:txBody>
      </p:sp>
      <p:sp>
        <p:nvSpPr>
          <p:cNvPr id="6" name="Balra nyíl 5">
            <a:hlinkClick r:id="rId3" action="ppaction://hlinksldjump"/>
          </p:cNvPr>
          <p:cNvSpPr/>
          <p:nvPr/>
        </p:nvSpPr>
        <p:spPr>
          <a:xfrm>
            <a:off x="631596" y="5746839"/>
            <a:ext cx="480766" cy="365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8800" dirty="0" smtClean="0"/>
              <a:t>Helyes válasz</a:t>
            </a:r>
            <a:endParaRPr lang="hu-HU" sz="8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224" y="1825625"/>
            <a:ext cx="4593551" cy="435133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31216" y="6014301"/>
            <a:ext cx="103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VISSZA</a:t>
            </a:r>
            <a:endParaRPr lang="hu-HU" dirty="0"/>
          </a:p>
        </p:txBody>
      </p:sp>
      <p:sp>
        <p:nvSpPr>
          <p:cNvPr id="6" name="Balra nyíl 5">
            <a:hlinkClick r:id="rId3" action="ppaction://hlinksldjump"/>
          </p:cNvPr>
          <p:cNvSpPr/>
          <p:nvPr/>
        </p:nvSpPr>
        <p:spPr>
          <a:xfrm>
            <a:off x="607243" y="6080164"/>
            <a:ext cx="461913" cy="3299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2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Mikor jelent meg a </a:t>
            </a:r>
            <a:r>
              <a:rPr lang="hu-HU" dirty="0" err="1" smtClean="0"/>
              <a:t>scratch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 smtClean="0"/>
              <a:t>A.1998</a:t>
            </a:r>
            <a:endParaRPr lang="hu-HU" sz="4000" dirty="0"/>
          </a:p>
        </p:txBody>
      </p:sp>
      <p:sp>
        <p:nvSpPr>
          <p:cNvPr id="6" name="Téglalap 5">
            <a:hlinkClick r:id="rId2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 smtClean="0"/>
              <a:t>B.2011</a:t>
            </a:r>
            <a:endParaRPr lang="hu-HU" sz="40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 smtClean="0"/>
              <a:t>C.2001</a:t>
            </a:r>
            <a:endParaRPr lang="hu-HU" sz="4000" dirty="0"/>
          </a:p>
        </p:txBody>
      </p:sp>
      <p:sp>
        <p:nvSpPr>
          <p:cNvPr id="8" name="Téglalap 7">
            <a:hlinkClick r:id="rId2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 smtClean="0"/>
              <a:t>D.2005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4462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 Melyik igaz a kliensre?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Erőforrásokat oszt meg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Egy hálózatban több kliens lehet</a:t>
            </a:r>
            <a:endParaRPr lang="hu-HU" sz="3200" dirty="0"/>
          </a:p>
        </p:txBody>
      </p:sp>
      <p:sp>
        <p:nvSpPr>
          <p:cNvPr id="7" name="Téglalap 6">
            <a:hlinkClick r:id="rId2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Csak LAN-ban fordulhatnak elő</a:t>
            </a:r>
            <a:endParaRPr lang="hu-HU" sz="3200" dirty="0"/>
          </a:p>
        </p:txBody>
      </p:sp>
      <p:sp>
        <p:nvSpPr>
          <p:cNvPr id="8" name="Téglalap 7">
            <a:hlinkClick r:id="rId2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Kiszolgálót jelent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8878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Folyamatábránál mit jelöl a paralelogramma?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24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HARDVER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3226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5.IT</a:t>
            </a:r>
            <a:r>
              <a:rPr lang="hu-HU" dirty="0" smtClean="0"/>
              <a:t> </a:t>
            </a:r>
            <a:r>
              <a:rPr lang="hu-HU" dirty="0" err="1" smtClean="0"/>
              <a:t>tech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722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6. PPT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583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7. WORD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8412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8.EXCEL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>
            <a:hlinkClick r:id="rId2" action="ppaction://hlinksldjump"/>
          </p:cNvPr>
          <p:cNvSpPr/>
          <p:nvPr/>
        </p:nvSpPr>
        <p:spPr>
          <a:xfrm>
            <a:off x="2630078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A.  Adatokat</a:t>
            </a:r>
            <a:endParaRPr lang="hu-HU" sz="3200" dirty="0"/>
          </a:p>
        </p:txBody>
      </p:sp>
      <p:sp>
        <p:nvSpPr>
          <p:cNvPr id="6" name="Téglalap 5">
            <a:hlinkClick r:id="rId3" action="ppaction://hlinksldjump"/>
          </p:cNvPr>
          <p:cNvSpPr/>
          <p:nvPr/>
        </p:nvSpPr>
        <p:spPr>
          <a:xfrm>
            <a:off x="6656894" y="190421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B. Döntést</a:t>
            </a:r>
            <a:endParaRPr lang="hu-HU" sz="3200" dirty="0"/>
          </a:p>
        </p:txBody>
      </p:sp>
      <p:sp>
        <p:nvSpPr>
          <p:cNvPr id="7" name="Téglalap 6">
            <a:hlinkClick r:id="rId3" action="ppaction://hlinksldjump"/>
          </p:cNvPr>
          <p:cNvSpPr/>
          <p:nvPr/>
        </p:nvSpPr>
        <p:spPr>
          <a:xfrm>
            <a:off x="2630077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C. Összegzést</a:t>
            </a:r>
            <a:endParaRPr lang="hu-HU" sz="3200" dirty="0"/>
          </a:p>
        </p:txBody>
      </p:sp>
      <p:sp>
        <p:nvSpPr>
          <p:cNvPr id="8" name="Téglalap 7">
            <a:hlinkClick r:id="rId3" action="ppaction://hlinksldjump"/>
          </p:cNvPr>
          <p:cNvSpPr/>
          <p:nvPr/>
        </p:nvSpPr>
        <p:spPr>
          <a:xfrm>
            <a:off x="6656894" y="4001294"/>
            <a:ext cx="3459637" cy="163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D. </a:t>
            </a:r>
            <a:r>
              <a:rPr lang="hu-HU" sz="3200" dirty="0"/>
              <a:t>B</a:t>
            </a:r>
            <a:r>
              <a:rPr lang="hu-HU" sz="3200" dirty="0" smtClean="0"/>
              <a:t>efejezést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3030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168</Words>
  <Application>Microsoft Office PowerPoint</Application>
  <PresentationFormat>Szélesvásznú</PresentationFormat>
  <Paragraphs>55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Quiz</vt:lpstr>
      <vt:lpstr>1. Mikor jelent meg a scratch?</vt:lpstr>
      <vt:lpstr>2.  Melyik igaz a kliensre?</vt:lpstr>
      <vt:lpstr>3. Folyamatábránál mit jelöl a paralelogramma?</vt:lpstr>
      <vt:lpstr>4. HARDVER</vt:lpstr>
      <vt:lpstr>5.IT tech</vt:lpstr>
      <vt:lpstr>6. PPT</vt:lpstr>
      <vt:lpstr>7. WORD</vt:lpstr>
      <vt:lpstr>8.EXCEL</vt:lpstr>
      <vt:lpstr>9.</vt:lpstr>
      <vt:lpstr>10.</vt:lpstr>
      <vt:lpstr>Rossz válasz</vt:lpstr>
      <vt:lpstr>Helyes válasz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Rábai Boldizsár</dc:creator>
  <cp:lastModifiedBy>Rábai Boldizsár</cp:lastModifiedBy>
  <cp:revision>3</cp:revision>
  <dcterms:created xsi:type="dcterms:W3CDTF">2022-11-03T11:54:49Z</dcterms:created>
  <dcterms:modified xsi:type="dcterms:W3CDTF">2022-11-03T12:13:11Z</dcterms:modified>
</cp:coreProperties>
</file>