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76" r:id="rId6"/>
    <p:sldId id="287" r:id="rId7"/>
    <p:sldId id="291" r:id="rId8"/>
  </p:sldIdLst>
  <p:sldSz cx="9144000" cy="5143500" type="screen16x9"/>
  <p:notesSz cx="6858000" cy="9144000"/>
  <p:embeddedFontLst>
    <p:embeddedFont>
      <p:font typeface="Poppins" panose="020B0502040204020203" pitchFamily="2" charset="0"/>
      <p:regular r:id="rId10"/>
      <p:bold r:id="rId11"/>
      <p:italic r:id="rId12"/>
      <p:boldItalic r:id="rId13"/>
    </p:embeddedFont>
    <p:embeddedFont>
      <p:font typeface="Poppins Light" panose="000004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A2A68-20C9-4913-98CC-21296FFA2D0D}">
  <a:tblStyle styleId="{E42A2A68-20C9-4913-98CC-21296FFA2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234826e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234826e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e1c73eeef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e1c73eeef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e1c73eeef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e1c73eeef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234826ef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234826ef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e1c73eeef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e1c73eeef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62225" y="1991850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TATIA</a:t>
            </a:r>
            <a:endParaRPr sz="3400"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175" y="2795900"/>
            <a:ext cx="1793675" cy="17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25" y="438725"/>
            <a:ext cx="2013275" cy="19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16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72" name="Google Shape;172;p1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75" name="Google Shape;175;p1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78" name="Google Shape;178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81" name="Google Shape;181;p16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84" name="Google Shape;184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87" name="Google Shape;187;p1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89" name="Google Shape;189;p16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Why is our project relevant? 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2418175" y="4063600"/>
            <a:ext cx="1286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How was our project conducted?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16"/>
          <p:cNvSpPr txBox="1">
            <a:spLocks noGrp="1"/>
          </p:cNvSpPr>
          <p:nvPr>
            <p:ph type="title" idx="4294967295"/>
          </p:nvPr>
        </p:nvSpPr>
        <p:spPr>
          <a:xfrm>
            <a:off x="451225" y="47300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3407925" y="1390125"/>
            <a:ext cx="1286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Document analysis</a:t>
            </a:r>
            <a:endParaRPr sz="1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956" y="230505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4446250" y="4063600"/>
            <a:ext cx="1286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Compilation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5436000" y="1344000"/>
            <a:ext cx="12864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Analysis and modeling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6474325" y="4049700"/>
            <a:ext cx="12864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Development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8167214" y="1749526"/>
            <a:ext cx="473400" cy="473400"/>
            <a:chOff x="5842489" y="1703401"/>
            <a:chExt cx="473400" cy="473400"/>
          </a:xfrm>
        </p:grpSpPr>
        <p:sp>
          <p:nvSpPr>
            <p:cNvPr id="198" name="Google Shape;198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sz="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00" name="Google Shape;200;p16"/>
          <p:cNvSpPr txBox="1"/>
          <p:nvPr/>
        </p:nvSpPr>
        <p:spPr>
          <a:xfrm>
            <a:off x="7760725" y="1528875"/>
            <a:ext cx="1286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534525" y="1958050"/>
            <a:ext cx="5680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Designed to be a collaboration tool 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Created to try to resolve malfunctions in computer programs responsible for poor computer implementation of laws. 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 source programming language.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Easily understandable programming language.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07" name="Google Shape;207;p17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08" name="Google Shape;208;p17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213" name="Google Shape;213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450525" y="1173575"/>
            <a:ext cx="576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Catala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038" y="605788"/>
            <a:ext cx="3931920" cy="393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1"/>
          <p:cNvSpPr txBox="1"/>
          <p:nvPr/>
        </p:nvSpPr>
        <p:spPr>
          <a:xfrm>
            <a:off x="1640250" y="940200"/>
            <a:ext cx="6166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Why is our project relevant? </a:t>
            </a: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598775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First step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of OCaml to compile Catala.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34"/>
          <p:cNvSpPr/>
          <p:nvPr/>
        </p:nvSpPr>
        <p:spPr>
          <a:xfrm>
            <a:off x="4490139" y="181752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Second step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Compiling examples to better understand the syntax.</a:t>
            </a:r>
            <a:endParaRPr sz="15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598775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Creating my first Catala code to understand the syntax. 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Third step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4490139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Realized that a more methodical and structured approach was needed for effective development.</a:t>
            </a:r>
            <a:endParaRPr sz="15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Fourth step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3262889" y="2150658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 rot="5400000">
            <a:off x="3417591" y="2150658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/>
          <p:nvPr/>
        </p:nvSpPr>
        <p:spPr>
          <a:xfrm rot="10800000">
            <a:off x="3417591" y="2306581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 rot="-5400000">
            <a:off x="3262889" y="2306581"/>
            <a:ext cx="2147400" cy="2147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/>
          <p:nvPr/>
        </p:nvSpPr>
        <p:spPr>
          <a:xfrm>
            <a:off x="3757249" y="2598570"/>
            <a:ext cx="151982" cy="400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1</a:t>
            </a:r>
          </a:p>
        </p:txBody>
      </p:sp>
      <p:sp>
        <p:nvSpPr>
          <p:cNvPr id="365" name="Google Shape;365;p34"/>
          <p:cNvSpPr/>
          <p:nvPr/>
        </p:nvSpPr>
        <p:spPr>
          <a:xfrm>
            <a:off x="4659504" y="2605428"/>
            <a:ext cx="276531" cy="4038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2</a:t>
            </a:r>
          </a:p>
        </p:txBody>
      </p:sp>
      <p:sp>
        <p:nvSpPr>
          <p:cNvPr id="366" name="Google Shape;366;p34"/>
          <p:cNvSpPr/>
          <p:nvPr/>
        </p:nvSpPr>
        <p:spPr>
          <a:xfrm>
            <a:off x="3726523" y="3581454"/>
            <a:ext cx="278726" cy="4131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3</a:t>
            </a:r>
          </a:p>
        </p:txBody>
      </p:sp>
      <p:sp>
        <p:nvSpPr>
          <p:cNvPr id="367" name="Google Shape;367;p34"/>
          <p:cNvSpPr/>
          <p:nvPr/>
        </p:nvSpPr>
        <p:spPr>
          <a:xfrm>
            <a:off x="4761009" y="3588312"/>
            <a:ext cx="323168" cy="3950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60" name="Google Shape;4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225" y="619775"/>
            <a:ext cx="3903949" cy="39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 txBox="1"/>
          <p:nvPr/>
        </p:nvSpPr>
        <p:spPr>
          <a:xfrm>
            <a:off x="1862050" y="1277900"/>
            <a:ext cx="55803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03" name="Google Shape;503;p49"/>
          <p:cNvSpPr txBox="1">
            <a:spLocks noGrp="1"/>
          </p:cNvSpPr>
          <p:nvPr>
            <p:ph type="ctrTitle" idx="4294967295"/>
          </p:nvPr>
        </p:nvSpPr>
        <p:spPr>
          <a:xfrm>
            <a:off x="2351801" y="1180475"/>
            <a:ext cx="498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 !</a:t>
            </a:r>
            <a:endParaRPr sz="8000"/>
          </a:p>
        </p:txBody>
      </p:sp>
      <p:sp>
        <p:nvSpPr>
          <p:cNvPr id="504" name="Google Shape;504;p49"/>
          <p:cNvSpPr txBox="1">
            <a:spLocks noGrp="1"/>
          </p:cNvSpPr>
          <p:nvPr>
            <p:ph type="subTitle" idx="4294967295"/>
          </p:nvPr>
        </p:nvSpPr>
        <p:spPr>
          <a:xfrm>
            <a:off x="2542150" y="2397502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505" name="Google Shape;505;p49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506" name="Google Shape;506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</Words>
  <Application>Microsoft Office PowerPoint</Application>
  <PresentationFormat>Affichage à l'écran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Poppins Light</vt:lpstr>
      <vt:lpstr>Cymbeline template</vt:lpstr>
      <vt:lpstr>TATIA</vt:lpstr>
      <vt:lpstr>Plan</vt:lpstr>
      <vt:lpstr>Catala</vt:lpstr>
      <vt:lpstr>Présentation PowerPoint</vt:lpstr>
      <vt:lpstr>Compilation</vt:lpstr>
      <vt:lpstr>Présentation PowerPoint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TATIA</dc:title>
  <cp:lastModifiedBy>Augustin Giraudier</cp:lastModifiedBy>
  <cp:revision>2</cp:revision>
  <dcterms:modified xsi:type="dcterms:W3CDTF">2024-01-24T21:18:55Z</dcterms:modified>
</cp:coreProperties>
</file>