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8d4dc5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8d4dc5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28d4dc5d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28d4dc5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Alchemiest snake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15400" y="4350900"/>
            <a:ext cx="5628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Пудовкин Я.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сделан Alchemiest snake?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0" y="1152475"/>
            <a:ext cx="42603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</a:t>
            </a:r>
            <a:r>
              <a:rPr lang="ru"/>
              <a:t>банального</a:t>
            </a:r>
            <a:r>
              <a:rPr lang="ru"/>
              <a:t> отдыха от будней доты в классической всем известном стиле игры snake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75" y="1152475"/>
            <a:ext cx="382097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2308950"/>
            <a:ext cx="42603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реализован с помощью почти всех изученных нами технологий pygame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3639750"/>
            <a:ext cx="42603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дальнейшем можно добавить выбор персонажей, а </a:t>
            </a:r>
            <a:r>
              <a:rPr lang="ru"/>
              <a:t>также</a:t>
            </a:r>
            <a:r>
              <a:rPr lang="ru"/>
              <a:t> уровни сложности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